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comments/comment1.xml" ContentType="application/vnd.openxmlformats-officedocument.presentationml.comments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648" r:id="rId2"/>
    <p:sldMasterId id="2147483699" r:id="rId3"/>
    <p:sldMasterId id="2147483711" r:id="rId4"/>
    <p:sldMasterId id="2147483723" r:id="rId5"/>
    <p:sldMasterId id="2147483735" r:id="rId6"/>
    <p:sldMasterId id="2147483747" r:id="rId7"/>
  </p:sldMasterIdLst>
  <p:notesMasterIdLst>
    <p:notesMasterId r:id="rId24"/>
  </p:notesMasterIdLst>
  <p:sldIdLst>
    <p:sldId id="444" r:id="rId8"/>
    <p:sldId id="399" r:id="rId9"/>
    <p:sldId id="448" r:id="rId10"/>
    <p:sldId id="398" r:id="rId11"/>
    <p:sldId id="445" r:id="rId12"/>
    <p:sldId id="301" r:id="rId13"/>
    <p:sldId id="302" r:id="rId14"/>
    <p:sldId id="446" r:id="rId15"/>
    <p:sldId id="447" r:id="rId16"/>
    <p:sldId id="306" r:id="rId17"/>
    <p:sldId id="304" r:id="rId18"/>
    <p:sldId id="451" r:id="rId19"/>
    <p:sldId id="449" r:id="rId20"/>
    <p:sldId id="450" r:id="rId21"/>
    <p:sldId id="452" r:id="rId22"/>
    <p:sldId id="332" r:id="rId23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EMPLES" id="{D0931AEE-6E6A-4E1D-B383-BC8A26DFA8AF}">
          <p14:sldIdLst>
            <p14:sldId id="444"/>
            <p14:sldId id="399"/>
            <p14:sldId id="448"/>
            <p14:sldId id="398"/>
            <p14:sldId id="445"/>
            <p14:sldId id="301"/>
            <p14:sldId id="302"/>
            <p14:sldId id="446"/>
            <p14:sldId id="447"/>
            <p14:sldId id="306"/>
            <p14:sldId id="304"/>
            <p14:sldId id="451"/>
            <p14:sldId id="449"/>
            <p14:sldId id="450"/>
            <p14:sldId id="452"/>
            <p14:sldId id="332"/>
          </p14:sldIdLst>
        </p14:section>
      </p14:sectionLst>
    </p:ex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tha van Velthuizen" initials="GvV" lastIdx="8" clrIdx="0">
    <p:extLst>
      <p:ext uri="{19B8F6BF-5375-455C-9EA6-DF929625EA0E}">
        <p15:presenceInfo xmlns:p15="http://schemas.microsoft.com/office/powerpoint/2012/main" userId="S::Gretha.vanVelthuizen@keolis.nl::9f2b54f2-86d8-4ff5-8f40-43cb2c070b28" providerId="AD"/>
      </p:ext>
    </p:extLst>
  </p:cmAuthor>
  <p:cmAuthor id="2" name="Janine van Verseveld" initials="JvV" lastIdx="7" clrIdx="1">
    <p:extLst>
      <p:ext uri="{19B8F6BF-5375-455C-9EA6-DF929625EA0E}">
        <p15:presenceInfo xmlns:p15="http://schemas.microsoft.com/office/powerpoint/2012/main" userId="S::Janine.vanVerseveld@keolis.nl::3d31e0a4-8c6b-4f63-9568-000b7dcb08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1" autoAdjust="0"/>
  </p:normalViewPr>
  <p:slideViewPr>
    <p:cSldViewPr snapToGrid="0" showGuides="1">
      <p:cViewPr varScale="1">
        <p:scale>
          <a:sx n="150" d="100"/>
          <a:sy n="150" d="100"/>
        </p:scale>
        <p:origin x="456" y="126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136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25T16:23:24.800" idx="8">
    <p:pos x="5566" y="288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4DDC7-75FD-4C8B-8192-CE3950D462D5}" type="datetimeFigureOut">
              <a:rPr lang="fr-FR" smtClean="0"/>
              <a:t>28/03/2022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ABC4B-D8BD-445B-AAEE-1EC55DAA9F70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910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space réservé pour une image  47">
            <a:extLst>
              <a:ext uri="{FF2B5EF4-FFF2-40B4-BE49-F238E27FC236}">
                <a16:creationId xmlns:a16="http://schemas.microsoft.com/office/drawing/2014/main" id="{CEE0B3B7-B415-49A7-9BF7-7A107EA857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202545"/>
            <a:ext cx="4572000" cy="4279440"/>
          </a:xfrm>
          <a:custGeom>
            <a:avLst/>
            <a:gdLst>
              <a:gd name="connsiteX0" fmla="*/ 4572000 w 4572000"/>
              <a:gd name="connsiteY0" fmla="*/ 0 h 4279440"/>
              <a:gd name="connsiteX1" fmla="*/ 4572000 w 4572000"/>
              <a:gd name="connsiteY1" fmla="*/ 3819878 h 4279440"/>
              <a:gd name="connsiteX2" fmla="*/ 3301242 w 4572000"/>
              <a:gd name="connsiteY2" fmla="*/ 4279440 h 4279440"/>
              <a:gd name="connsiteX3" fmla="*/ 677855 w 4572000"/>
              <a:gd name="connsiteY3" fmla="*/ 3331929 h 4279440"/>
              <a:gd name="connsiteX4" fmla="*/ 0 w 4572000"/>
              <a:gd name="connsiteY4" fmla="*/ 2369205 h 4279440"/>
              <a:gd name="connsiteX5" fmla="*/ 677855 w 4572000"/>
              <a:gd name="connsiteY5" fmla="*/ 1406480 h 427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4279440">
                <a:moveTo>
                  <a:pt x="4572000" y="0"/>
                </a:moveTo>
                <a:lnTo>
                  <a:pt x="4572000" y="3819878"/>
                </a:lnTo>
                <a:lnTo>
                  <a:pt x="3301242" y="4279440"/>
                </a:lnTo>
                <a:lnTo>
                  <a:pt x="677855" y="3331929"/>
                </a:lnTo>
                <a:cubicBezTo>
                  <a:pt x="282989" y="3189966"/>
                  <a:pt x="0" y="2812961"/>
                  <a:pt x="0" y="2369205"/>
                </a:cubicBezTo>
                <a:cubicBezTo>
                  <a:pt x="0" y="1925449"/>
                  <a:pt x="282049" y="1547504"/>
                  <a:pt x="677855" y="14064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361950" indent="0" algn="l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fr-FR" dirty="0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9F4ED11E-AC62-4B32-85F7-6BC11AE4F638}"/>
              </a:ext>
            </a:extLst>
          </p:cNvPr>
          <p:cNvGrpSpPr/>
          <p:nvPr userDrawn="1"/>
        </p:nvGrpSpPr>
        <p:grpSpPr>
          <a:xfrm>
            <a:off x="7048501" y="4022423"/>
            <a:ext cx="2095500" cy="1121077"/>
            <a:chOff x="7048501" y="4022423"/>
            <a:chExt cx="2095500" cy="1121077"/>
          </a:xfrm>
        </p:grpSpPr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D4CD7575-A9DF-46B3-999B-9EB902524EC5}"/>
                </a:ext>
              </a:extLst>
            </p:cNvPr>
            <p:cNvSpPr/>
            <p:nvPr userDrawn="1"/>
          </p:nvSpPr>
          <p:spPr>
            <a:xfrm>
              <a:off x="7048501" y="4022423"/>
              <a:ext cx="2095500" cy="1121077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5" name="Graphique 18">
              <a:extLst>
                <a:ext uri="{FF2B5EF4-FFF2-40B4-BE49-F238E27FC236}">
                  <a16:creationId xmlns:a16="http://schemas.microsoft.com/office/drawing/2014/main" id="{5AAAEEF4-EEDB-4111-B79B-140BA8C729D6}"/>
                </a:ext>
              </a:extLst>
            </p:cNvPr>
            <p:cNvGrpSpPr/>
            <p:nvPr/>
          </p:nvGrpSpPr>
          <p:grpSpPr>
            <a:xfrm>
              <a:off x="7513288" y="4723781"/>
              <a:ext cx="1402989" cy="211624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AC94887B-8CA5-447D-83C6-12752D12BD6D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AD2E8337-FAA6-4C86-9AC5-C2ECD04C4A0A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8B95632F-CFCD-4436-8F69-DE1DAC96D2B0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83942CED-2646-4F1F-9130-9B66ACFD1778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6AFC628F-8214-49BA-B936-E5E3038D74CC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9584E3D4-7215-4EB3-ACF3-8B8C3D1AC25F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36A68487-D6DB-45E7-9FC6-A5C88B28EAB1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6" name="Graphique 18">
              <a:extLst>
                <a:ext uri="{FF2B5EF4-FFF2-40B4-BE49-F238E27FC236}">
                  <a16:creationId xmlns:a16="http://schemas.microsoft.com/office/drawing/2014/main" id="{D6BB8E13-2BA5-48C5-93B0-6C35B977CF16}"/>
                </a:ext>
              </a:extLst>
            </p:cNvPr>
            <p:cNvGrpSpPr/>
            <p:nvPr/>
          </p:nvGrpSpPr>
          <p:grpSpPr>
            <a:xfrm>
              <a:off x="7513288" y="4929918"/>
              <a:ext cx="266490" cy="211624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13" name="Forme libre : forme 12" hidden="1">
                <a:extLst>
                  <a:ext uri="{FF2B5EF4-FFF2-40B4-BE49-F238E27FC236}">
                    <a16:creationId xmlns:a16="http://schemas.microsoft.com/office/drawing/2014/main" id="{17BC749D-B516-40A4-90A7-E4F8C77C144B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 : forme 13" hidden="1">
                <a:extLst>
                  <a:ext uri="{FF2B5EF4-FFF2-40B4-BE49-F238E27FC236}">
                    <a16:creationId xmlns:a16="http://schemas.microsoft.com/office/drawing/2014/main" id="{D962F933-73AD-4723-8D32-F15950FB53E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" name="Graphique 18">
              <a:extLst>
                <a:ext uri="{FF2B5EF4-FFF2-40B4-BE49-F238E27FC236}">
                  <a16:creationId xmlns:a16="http://schemas.microsoft.com/office/drawing/2014/main" id="{60D7B428-AC28-4E09-89CB-2F586DD58919}"/>
                </a:ext>
              </a:extLst>
            </p:cNvPr>
            <p:cNvGrpSpPr/>
            <p:nvPr/>
          </p:nvGrpSpPr>
          <p:grpSpPr>
            <a:xfrm>
              <a:off x="8870033" y="4764538"/>
              <a:ext cx="266490" cy="211624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11" name="Forme libre : forme 10" hidden="1">
                <a:extLst>
                  <a:ext uri="{FF2B5EF4-FFF2-40B4-BE49-F238E27FC236}">
                    <a16:creationId xmlns:a16="http://schemas.microsoft.com/office/drawing/2014/main" id="{AAACC14B-EC7F-4B12-AAD6-10A74B3F717E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 : forme 11" hidden="1">
                <a:extLst>
                  <a:ext uri="{FF2B5EF4-FFF2-40B4-BE49-F238E27FC236}">
                    <a16:creationId xmlns:a16="http://schemas.microsoft.com/office/drawing/2014/main" id="{2FE22531-47EF-47F1-A227-9DA64116CF43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8" name="Graphique 18">
              <a:extLst>
                <a:ext uri="{FF2B5EF4-FFF2-40B4-BE49-F238E27FC236}">
                  <a16:creationId xmlns:a16="http://schemas.microsoft.com/office/drawing/2014/main" id="{01788161-72EC-4185-892F-06DA7EA6BB39}"/>
                </a:ext>
              </a:extLst>
            </p:cNvPr>
            <p:cNvGrpSpPr/>
            <p:nvPr/>
          </p:nvGrpSpPr>
          <p:grpSpPr>
            <a:xfrm>
              <a:off x="7513288" y="4519211"/>
              <a:ext cx="266490" cy="211624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9" name="Forme libre : forme 8" hidden="1">
                <a:extLst>
                  <a:ext uri="{FF2B5EF4-FFF2-40B4-BE49-F238E27FC236}">
                    <a16:creationId xmlns:a16="http://schemas.microsoft.com/office/drawing/2014/main" id="{D191F890-DE48-41A4-9AFB-CC2B32078B27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" name="Forme libre : forme 9" hidden="1">
                <a:extLst>
                  <a:ext uri="{FF2B5EF4-FFF2-40B4-BE49-F238E27FC236}">
                    <a16:creationId xmlns:a16="http://schemas.microsoft.com/office/drawing/2014/main" id="{7A9864EF-6167-4BA3-926E-925ACC229C01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33EC7D7-5688-41BC-88BA-FF1E2EBB2FC2}"/>
              </a:ext>
            </a:extLst>
          </p:cNvPr>
          <p:cNvGrpSpPr/>
          <p:nvPr userDrawn="1"/>
        </p:nvGrpSpPr>
        <p:grpSpPr>
          <a:xfrm>
            <a:off x="1487387" y="-4763"/>
            <a:ext cx="1416451" cy="1812432"/>
            <a:chOff x="1323887" y="-4763"/>
            <a:chExt cx="1416451" cy="1812432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15FC69C-94CE-4077-99F4-60DE2EBFFB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6564" y="4763"/>
              <a:ext cx="0" cy="50110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Graphique 128">
              <a:extLst>
                <a:ext uri="{FF2B5EF4-FFF2-40B4-BE49-F238E27FC236}">
                  <a16:creationId xmlns:a16="http://schemas.microsoft.com/office/drawing/2014/main" id="{16A37BD3-145B-419C-891B-6657B2D2D6AE}"/>
                </a:ext>
              </a:extLst>
            </p:cNvPr>
            <p:cNvSpPr/>
            <p:nvPr/>
          </p:nvSpPr>
          <p:spPr>
            <a:xfrm>
              <a:off x="1323887" y="506987"/>
              <a:ext cx="85353" cy="68938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0D771FB3-1BE4-44E3-BD24-A32E4F077F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8413" y="0"/>
              <a:ext cx="0" cy="942163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Graphique 128">
              <a:extLst>
                <a:ext uri="{FF2B5EF4-FFF2-40B4-BE49-F238E27FC236}">
                  <a16:creationId xmlns:a16="http://schemas.microsoft.com/office/drawing/2014/main" id="{FDCD107B-F094-485E-BEAA-4C025C4BCC23}"/>
                </a:ext>
              </a:extLst>
            </p:cNvPr>
            <p:cNvSpPr/>
            <p:nvPr/>
          </p:nvSpPr>
          <p:spPr>
            <a:xfrm>
              <a:off x="1545736" y="943286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5B2AB869-2BB1-4F8F-B239-FA790BF86E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0263" y="-4763"/>
              <a:ext cx="0" cy="325466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Graphique 128">
              <a:extLst>
                <a:ext uri="{FF2B5EF4-FFF2-40B4-BE49-F238E27FC236}">
                  <a16:creationId xmlns:a16="http://schemas.microsoft.com/office/drawing/2014/main" id="{AC298585-9369-411C-BD7D-0C64A1F6F02B}"/>
                </a:ext>
              </a:extLst>
            </p:cNvPr>
            <p:cNvSpPr/>
            <p:nvPr/>
          </p:nvSpPr>
          <p:spPr>
            <a:xfrm>
              <a:off x="1767586" y="321827"/>
              <a:ext cx="85353" cy="68938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5464553D-6292-437B-B0B3-2F9AB30C83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2112" y="0"/>
              <a:ext cx="0" cy="1737609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Graphique 128">
              <a:extLst>
                <a:ext uri="{FF2B5EF4-FFF2-40B4-BE49-F238E27FC236}">
                  <a16:creationId xmlns:a16="http://schemas.microsoft.com/office/drawing/2014/main" id="{9B6B3736-EDB8-4973-90DE-7A7CC9151015}"/>
                </a:ext>
              </a:extLst>
            </p:cNvPr>
            <p:cNvSpPr/>
            <p:nvPr/>
          </p:nvSpPr>
          <p:spPr>
            <a:xfrm>
              <a:off x="1989435" y="1738730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6A652C2F-1AD3-4C0B-B9DD-697544E65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3961" y="-4763"/>
              <a:ext cx="0" cy="1204756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Graphique 128">
              <a:extLst>
                <a:ext uri="{FF2B5EF4-FFF2-40B4-BE49-F238E27FC236}">
                  <a16:creationId xmlns:a16="http://schemas.microsoft.com/office/drawing/2014/main" id="{10FC7D88-F65E-4744-B494-2629454F5667}"/>
                </a:ext>
              </a:extLst>
            </p:cNvPr>
            <p:cNvSpPr/>
            <p:nvPr/>
          </p:nvSpPr>
          <p:spPr>
            <a:xfrm>
              <a:off x="2211284" y="1201113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D2C88D7B-CF80-427B-9F38-324A217A3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5811" y="0"/>
              <a:ext cx="0" cy="28340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Graphique 128">
              <a:extLst>
                <a:ext uri="{FF2B5EF4-FFF2-40B4-BE49-F238E27FC236}">
                  <a16:creationId xmlns:a16="http://schemas.microsoft.com/office/drawing/2014/main" id="{CEB494EC-7B3E-438C-93A0-4F034A4DF05F}"/>
                </a:ext>
              </a:extLst>
            </p:cNvPr>
            <p:cNvSpPr/>
            <p:nvPr/>
          </p:nvSpPr>
          <p:spPr>
            <a:xfrm>
              <a:off x="2433134" y="284531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C6AEEA64-ED5B-41D7-B835-E025E359B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7662" y="-4763"/>
              <a:ext cx="0" cy="699222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Graphique 128">
              <a:extLst>
                <a:ext uri="{FF2B5EF4-FFF2-40B4-BE49-F238E27FC236}">
                  <a16:creationId xmlns:a16="http://schemas.microsoft.com/office/drawing/2014/main" id="{FBA7612D-9E72-437D-807B-5FE96B849354}"/>
                </a:ext>
              </a:extLst>
            </p:cNvPr>
            <p:cNvSpPr/>
            <p:nvPr/>
          </p:nvSpPr>
          <p:spPr>
            <a:xfrm>
              <a:off x="2654985" y="695582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4F0CA13C-27F8-40D5-8D13-FBCAB50D7BB1}"/>
              </a:ext>
            </a:extLst>
          </p:cNvPr>
          <p:cNvSpPr txBox="1"/>
          <p:nvPr userDrawn="1"/>
        </p:nvSpPr>
        <p:spPr>
          <a:xfrm>
            <a:off x="358412" y="4572000"/>
            <a:ext cx="3729018" cy="232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fld id="{2F5EBE53-FBCE-4EA3-8C91-4ACF4DA1C22C}" type="datetime4">
              <a:rPr lang="fr-FR" sz="600" cap="all" spc="200" smtClean="0">
                <a:solidFill>
                  <a:schemeClr val="bg1"/>
                </a:solidFill>
              </a:rPr>
              <a:t>28 mars 2022</a:t>
            </a:fld>
            <a:endParaRPr lang="fr-FR" sz="600" b="1" cap="all" spc="200" dirty="0">
              <a:solidFill>
                <a:schemeClr val="bg1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EA8C375-FE20-4871-A75B-210BC8A0B750}"/>
              </a:ext>
            </a:extLst>
          </p:cNvPr>
          <p:cNvCxnSpPr/>
          <p:nvPr userDrawn="1"/>
        </p:nvCxnSpPr>
        <p:spPr>
          <a:xfrm>
            <a:off x="2139322" y="4514851"/>
            <a:ext cx="1094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que 40">
            <a:extLst>
              <a:ext uri="{FF2B5EF4-FFF2-40B4-BE49-F238E27FC236}">
                <a16:creationId xmlns:a16="http://schemas.microsoft.com/office/drawing/2014/main" id="{34CA4234-65A9-4102-9051-02C52BF4F0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720765" y="523978"/>
            <a:ext cx="650081" cy="53766"/>
          </a:xfrm>
          <a:prstGeom prst="rect">
            <a:avLst/>
          </a:prstGeom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45A6DBCE-2B5D-4CC5-B923-39A6A54C402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95288" y="2018878"/>
            <a:ext cx="3822267" cy="1168854"/>
          </a:xfrm>
        </p:spPr>
        <p:txBody>
          <a:bodyPr anchor="t"/>
          <a:lstStyle>
            <a:lvl1pPr algn="ctr">
              <a:lnSpc>
                <a:spcPct val="100000"/>
              </a:lnSpc>
              <a:defRPr sz="2400" b="1" cap="all" spc="2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fr-FR" dirty="0"/>
          </a:p>
        </p:txBody>
      </p:sp>
      <p:sp>
        <p:nvSpPr>
          <p:cNvPr id="44" name="Espace réservé du texte 43">
            <a:extLst>
              <a:ext uri="{FF2B5EF4-FFF2-40B4-BE49-F238E27FC236}">
                <a16:creationId xmlns:a16="http://schemas.microsoft.com/office/drawing/2014/main" id="{BE624F62-C4D4-4AAF-B1D2-F81F0CBD46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378200"/>
            <a:ext cx="3859213" cy="55835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Speaker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085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ELINE FR [DARK]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1D09955F-037F-4EDB-B7DF-8714AEC31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3590" y="1246232"/>
            <a:ext cx="2896820" cy="194936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3A796CE-9551-473E-80D9-2BDF074174DA}"/>
              </a:ext>
            </a:extLst>
          </p:cNvPr>
          <p:cNvGrpSpPr/>
          <p:nvPr userDrawn="1"/>
        </p:nvGrpSpPr>
        <p:grpSpPr>
          <a:xfrm>
            <a:off x="3871779" y="3869741"/>
            <a:ext cx="1400444" cy="536916"/>
            <a:chOff x="8120405" y="4751634"/>
            <a:chExt cx="1018901" cy="390636"/>
          </a:xfrm>
          <a:solidFill>
            <a:schemeClr val="bg1"/>
          </a:solidFill>
        </p:grpSpPr>
        <p:grpSp>
          <p:nvGrpSpPr>
            <p:cNvPr id="5" name="Graphique 18">
              <a:extLst>
                <a:ext uri="{FF2B5EF4-FFF2-40B4-BE49-F238E27FC236}">
                  <a16:creationId xmlns:a16="http://schemas.microsoft.com/office/drawing/2014/main" id="{9AFA5343-C9A7-4B45-A55A-C29BD2A7904C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grpFill/>
          </p:grpSpPr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DFA30FA4-9CBA-4176-947D-96BBF30169F1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4189C4A8-4023-4DCF-B426-7AB0518CEBDA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0BF0043D-5CB9-487C-ABBB-72C209B3BA44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D03687C6-5578-4904-BC21-F8387F51516A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7C934139-7A6E-4E4F-A335-FF9C2926FF0D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F2D5AA6E-8160-4F02-A50D-599758E5B14A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08BEA290-E791-4652-953D-F99A833221B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6" name="Graphique 18">
              <a:extLst>
                <a:ext uri="{FF2B5EF4-FFF2-40B4-BE49-F238E27FC236}">
                  <a16:creationId xmlns:a16="http://schemas.microsoft.com/office/drawing/2014/main" id="{14FE39B7-9BB0-42EF-A96E-33D8FCCE158F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grpFill/>
          </p:grpSpPr>
          <p:sp>
            <p:nvSpPr>
              <p:cNvPr id="13" name="Forme libre : forme 12" hidden="1">
                <a:extLst>
                  <a:ext uri="{FF2B5EF4-FFF2-40B4-BE49-F238E27FC236}">
                    <a16:creationId xmlns:a16="http://schemas.microsoft.com/office/drawing/2014/main" id="{2E287587-2805-4E4E-9C0C-27437BBD5DBF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 : forme 13" hidden="1">
                <a:extLst>
                  <a:ext uri="{FF2B5EF4-FFF2-40B4-BE49-F238E27FC236}">
                    <a16:creationId xmlns:a16="http://schemas.microsoft.com/office/drawing/2014/main" id="{6D4DFC20-9CDF-43A6-A838-0BEC739BE585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" name="Graphique 18">
              <a:extLst>
                <a:ext uri="{FF2B5EF4-FFF2-40B4-BE49-F238E27FC236}">
                  <a16:creationId xmlns:a16="http://schemas.microsoft.com/office/drawing/2014/main" id="{67A94CF4-34DF-478C-8663-9148863F2F65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grpFill/>
          </p:grpSpPr>
          <p:sp>
            <p:nvSpPr>
              <p:cNvPr id="11" name="Forme libre : forme 10" hidden="1">
                <a:extLst>
                  <a:ext uri="{FF2B5EF4-FFF2-40B4-BE49-F238E27FC236}">
                    <a16:creationId xmlns:a16="http://schemas.microsoft.com/office/drawing/2014/main" id="{12E81D87-42D9-4B60-ADF3-0EFECE799BD3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 : forme 11" hidden="1">
                <a:extLst>
                  <a:ext uri="{FF2B5EF4-FFF2-40B4-BE49-F238E27FC236}">
                    <a16:creationId xmlns:a16="http://schemas.microsoft.com/office/drawing/2014/main" id="{80EFF840-025F-4253-8C04-634000448445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8" name="Graphique 18">
              <a:extLst>
                <a:ext uri="{FF2B5EF4-FFF2-40B4-BE49-F238E27FC236}">
                  <a16:creationId xmlns:a16="http://schemas.microsoft.com/office/drawing/2014/main" id="{44EF6749-A2F1-463F-9005-B5DC320AE729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grpFill/>
          </p:grpSpPr>
          <p:sp>
            <p:nvSpPr>
              <p:cNvPr id="9" name="Forme libre : forme 8" hidden="1">
                <a:extLst>
                  <a:ext uri="{FF2B5EF4-FFF2-40B4-BE49-F238E27FC236}">
                    <a16:creationId xmlns:a16="http://schemas.microsoft.com/office/drawing/2014/main" id="{299B6092-3BF7-4286-9893-DDF70A43DE65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" name="Forme libre : forme 9" hidden="1">
                <a:extLst>
                  <a:ext uri="{FF2B5EF4-FFF2-40B4-BE49-F238E27FC236}">
                    <a16:creationId xmlns:a16="http://schemas.microsoft.com/office/drawing/2014/main" id="{C61D366C-DF77-4F3E-A34C-5107193A5641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4574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ELINE ENG [DARK]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que 22">
            <a:extLst>
              <a:ext uri="{FF2B5EF4-FFF2-40B4-BE49-F238E27FC236}">
                <a16:creationId xmlns:a16="http://schemas.microsoft.com/office/drawing/2014/main" id="{1D43965F-512B-452F-9946-FC2C6E4DE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63280"/>
            <a:ext cx="9144000" cy="1231542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CB6BDCD6-6279-4660-8CE9-36AF03D0843A}"/>
              </a:ext>
            </a:extLst>
          </p:cNvPr>
          <p:cNvGrpSpPr/>
          <p:nvPr userDrawn="1"/>
        </p:nvGrpSpPr>
        <p:grpSpPr>
          <a:xfrm>
            <a:off x="3871779" y="3869741"/>
            <a:ext cx="1400444" cy="536916"/>
            <a:chOff x="8120405" y="4751634"/>
            <a:chExt cx="1018901" cy="390636"/>
          </a:xfrm>
          <a:solidFill>
            <a:schemeClr val="bg1"/>
          </a:solidFill>
        </p:grpSpPr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9BB43C93-3331-45D1-B804-9E7236468EEF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grpFill/>
          </p:grpSpPr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34065C8F-84B6-40B4-9DC6-8A821F595DE7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3F3299A4-BDE0-4201-8BB7-7692537EAABF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3D3013BC-BA70-4398-9451-186B84297CF9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C2361F28-B168-4C05-8F37-2C82BA9B5E43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CE285CDE-C0C2-4C98-B5D2-33AC99B8CFF7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95BF984B-0445-4F5B-899B-A6251D0ABEF1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78052217-EFFA-43C3-9AC3-23F92536DA4C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F3DE9FAA-2169-43F9-912B-8FC5CD0E1C47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grpFill/>
          </p:grpSpPr>
          <p:sp>
            <p:nvSpPr>
              <p:cNvPr id="34" name="Forme libre : forme 33" hidden="1">
                <a:extLst>
                  <a:ext uri="{FF2B5EF4-FFF2-40B4-BE49-F238E27FC236}">
                    <a16:creationId xmlns:a16="http://schemas.microsoft.com/office/drawing/2014/main" id="{64B8B759-1816-4E0E-9735-9D1FED977D5E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 hidden="1">
                <a:extLst>
                  <a:ext uri="{FF2B5EF4-FFF2-40B4-BE49-F238E27FC236}">
                    <a16:creationId xmlns:a16="http://schemas.microsoft.com/office/drawing/2014/main" id="{37F113B0-2AED-45FD-9CA1-6CFA142F8851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8" name="Graphique 18">
              <a:extLst>
                <a:ext uri="{FF2B5EF4-FFF2-40B4-BE49-F238E27FC236}">
                  <a16:creationId xmlns:a16="http://schemas.microsoft.com/office/drawing/2014/main" id="{F889703C-1343-419C-A305-B20CDF605660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grpFill/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7B7DBF85-389E-485E-A718-6BF4E7EB1B5E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AC6B4069-A376-494B-A3BA-011E250AF3A0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9" name="Graphique 18">
              <a:extLst>
                <a:ext uri="{FF2B5EF4-FFF2-40B4-BE49-F238E27FC236}">
                  <a16:creationId xmlns:a16="http://schemas.microsoft.com/office/drawing/2014/main" id="{1503AF27-3C3B-46EF-8D02-D50DC6FA5359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grpFill/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42DBCA0D-C0F5-40B0-8BE0-594FC5482DEE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FC00C0C0-0A39-401C-A807-E3C3FE641F3A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3298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FREE [DARK]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907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 sur une ligne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EE7FED1-3225-468E-81F2-88668771C94B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D5BE0A2C-DA1A-40FA-8933-8C1501C5B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066" y="1527175"/>
            <a:ext cx="8155647" cy="320436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6745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+ 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8759B3-34A6-4D5D-940E-48572137E1EA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F7E195D5-0F3E-47B7-ACEB-723479A2DC7E}"/>
              </a:ext>
            </a:extLst>
          </p:cNvPr>
          <p:cNvSpPr/>
          <p:nvPr userDrawn="1"/>
        </p:nvSpPr>
        <p:spPr>
          <a:xfrm>
            <a:off x="87167" y="25527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7DCAF5-F242-434D-81D3-8E13401FC976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tx2"/>
                </a:solidFill>
              </a:rPr>
              <a:pPr algn="ctr"/>
              <a:t>‹nr.›</a:t>
            </a:fld>
            <a:endParaRPr lang="fr-FR" sz="800" b="1" dirty="0">
              <a:solidFill>
                <a:schemeClr val="tx2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Titre sur une ligne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690AE65-6323-499D-B10B-1F889E717BC2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D5BE0A2C-DA1A-40FA-8933-8C1501C5B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066" y="1527175"/>
            <a:ext cx="8155647" cy="3204369"/>
          </a:xfrm>
        </p:spPr>
        <p:txBody>
          <a:bodyPr/>
          <a:lstStyle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1496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223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'élément multimé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nl-NL"/>
              <a:t>Klik op het pictogram als u media wilt toevoegen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5363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933A5B6A-3C58-4399-9E9D-DD4798CC87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3926" y="-1"/>
            <a:ext cx="3140073" cy="2657008"/>
          </a:xfrm>
          <a:custGeom>
            <a:avLst/>
            <a:gdLst>
              <a:gd name="connsiteX0" fmla="*/ 1347190 w 3140073"/>
              <a:gd name="connsiteY0" fmla="*/ 0 h 2657008"/>
              <a:gd name="connsiteX1" fmla="*/ 3140073 w 3140073"/>
              <a:gd name="connsiteY1" fmla="*/ 0 h 2657008"/>
              <a:gd name="connsiteX2" fmla="*/ 3140073 w 3140073"/>
              <a:gd name="connsiteY2" fmla="*/ 2657008 h 2657008"/>
              <a:gd name="connsiteX3" fmla="*/ 489252 w 3140073"/>
              <a:gd name="connsiteY3" fmla="*/ 1699588 h 2657008"/>
              <a:gd name="connsiteX4" fmla="*/ 0 w 3140073"/>
              <a:gd name="connsiteY4" fmla="*/ 1004729 h 2657008"/>
              <a:gd name="connsiteX5" fmla="*/ 489252 w 3140073"/>
              <a:gd name="connsiteY5" fmla="*/ 309868 h 265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0073" h="2657008">
                <a:moveTo>
                  <a:pt x="1347190" y="0"/>
                </a:moveTo>
                <a:lnTo>
                  <a:pt x="3140073" y="0"/>
                </a:lnTo>
                <a:lnTo>
                  <a:pt x="3140073" y="2657008"/>
                </a:lnTo>
                <a:lnTo>
                  <a:pt x="489252" y="1699588"/>
                </a:lnTo>
                <a:cubicBezTo>
                  <a:pt x="204251" y="1597124"/>
                  <a:pt x="0" y="1325016"/>
                  <a:pt x="0" y="1004729"/>
                </a:cubicBezTo>
                <a:cubicBezTo>
                  <a:pt x="0" y="684442"/>
                  <a:pt x="203573" y="411655"/>
                  <a:pt x="489252" y="30986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361950" indent="0" algn="l">
              <a:defRPr/>
            </a:lvl1pPr>
          </a:lstStyle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76075" y="1786507"/>
            <a:ext cx="4486675" cy="468436"/>
          </a:xfrm>
        </p:spPr>
        <p:txBody>
          <a:bodyPr anchor="b"/>
          <a:lstStyle>
            <a:lvl1pPr>
              <a:defRPr sz="2400" cap="all" spc="200" baseline="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2307344" y="2454063"/>
            <a:ext cx="4463176" cy="2278275"/>
          </a:xfrm>
        </p:spPr>
        <p:txBody>
          <a:bodyPr/>
          <a:lstStyle>
            <a:lvl1pPr>
              <a:lnSpc>
                <a:spcPct val="100000"/>
              </a:lnSpc>
              <a:defRPr b="0" i="1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039B9A-8985-4FE5-803B-6786C794EF28}"/>
              </a:ext>
            </a:extLst>
          </p:cNvPr>
          <p:cNvSpPr/>
          <p:nvPr userDrawn="1"/>
        </p:nvSpPr>
        <p:spPr>
          <a:xfrm>
            <a:off x="396722" y="0"/>
            <a:ext cx="176371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aphique 18">
            <a:extLst>
              <a:ext uri="{FF2B5EF4-FFF2-40B4-BE49-F238E27FC236}">
                <a16:creationId xmlns:a16="http://schemas.microsoft.com/office/drawing/2014/main" id="{AE83AE05-E223-4D5C-A332-3135B4F46B78}"/>
              </a:ext>
            </a:extLst>
          </p:cNvPr>
          <p:cNvGrpSpPr/>
          <p:nvPr userDrawn="1"/>
        </p:nvGrpSpPr>
        <p:grpSpPr>
          <a:xfrm>
            <a:off x="830902" y="895875"/>
            <a:ext cx="729753" cy="110075"/>
            <a:chOff x="4099499" y="2682478"/>
            <a:chExt cx="1704975" cy="257175"/>
          </a:xfrm>
          <a:solidFill>
            <a:schemeClr val="bg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36B3B02-280B-4C5B-A31C-166060AE937C}"/>
                </a:ext>
              </a:extLst>
            </p:cNvPr>
            <p:cNvSpPr/>
            <p:nvPr/>
          </p:nvSpPr>
          <p:spPr>
            <a:xfrm>
              <a:off x="4812921" y="2689145"/>
              <a:ext cx="295275" cy="247650"/>
            </a:xfrm>
            <a:custGeom>
              <a:avLst/>
              <a:gdLst>
                <a:gd name="connsiteX0" fmla="*/ 253365 w 295275"/>
                <a:gd name="connsiteY0" fmla="*/ 72390 h 247650"/>
                <a:gd name="connsiteX1" fmla="*/ 226695 w 295275"/>
                <a:gd name="connsiteY1" fmla="*/ 45720 h 247650"/>
                <a:gd name="connsiteX2" fmla="*/ 72390 w 295275"/>
                <a:gd name="connsiteY2" fmla="*/ 45720 h 247650"/>
                <a:gd name="connsiteX3" fmla="*/ 45720 w 295275"/>
                <a:gd name="connsiteY3" fmla="*/ 72390 h 247650"/>
                <a:gd name="connsiteX4" fmla="*/ 45720 w 295275"/>
                <a:gd name="connsiteY4" fmla="*/ 177165 h 247650"/>
                <a:gd name="connsiteX5" fmla="*/ 72390 w 295275"/>
                <a:gd name="connsiteY5" fmla="*/ 203835 h 247650"/>
                <a:gd name="connsiteX6" fmla="*/ 226695 w 295275"/>
                <a:gd name="connsiteY6" fmla="*/ 203835 h 247650"/>
                <a:gd name="connsiteX7" fmla="*/ 253365 w 295275"/>
                <a:gd name="connsiteY7" fmla="*/ 177165 h 247650"/>
                <a:gd name="connsiteX8" fmla="*/ 253365 w 295275"/>
                <a:gd name="connsiteY8" fmla="*/ 72390 h 247650"/>
                <a:gd name="connsiteX9" fmla="*/ 72390 w 295275"/>
                <a:gd name="connsiteY9" fmla="*/ 249555 h 247650"/>
                <a:gd name="connsiteX10" fmla="*/ 0 w 295275"/>
                <a:gd name="connsiteY10" fmla="*/ 177165 h 247650"/>
                <a:gd name="connsiteX11" fmla="*/ 0 w 295275"/>
                <a:gd name="connsiteY11" fmla="*/ 72390 h 247650"/>
                <a:gd name="connsiteX12" fmla="*/ 72390 w 295275"/>
                <a:gd name="connsiteY12" fmla="*/ 0 h 247650"/>
                <a:gd name="connsiteX13" fmla="*/ 226695 w 295275"/>
                <a:gd name="connsiteY13" fmla="*/ 0 h 247650"/>
                <a:gd name="connsiteX14" fmla="*/ 299085 w 295275"/>
                <a:gd name="connsiteY14" fmla="*/ 72390 h 247650"/>
                <a:gd name="connsiteX15" fmla="*/ 299085 w 295275"/>
                <a:gd name="connsiteY15" fmla="*/ 177165 h 247650"/>
                <a:gd name="connsiteX16" fmla="*/ 226695 w 295275"/>
                <a:gd name="connsiteY16" fmla="*/ 249555 h 247650"/>
                <a:gd name="connsiteX17" fmla="*/ 72390 w 295275"/>
                <a:gd name="connsiteY17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5275" h="247650">
                  <a:moveTo>
                    <a:pt x="253365" y="72390"/>
                  </a:moveTo>
                  <a:cubicBezTo>
                    <a:pt x="253365" y="58103"/>
                    <a:pt x="241935" y="45720"/>
                    <a:pt x="226695" y="45720"/>
                  </a:cubicBezTo>
                  <a:lnTo>
                    <a:pt x="72390" y="45720"/>
                  </a:lnTo>
                  <a:cubicBezTo>
                    <a:pt x="58103" y="45720"/>
                    <a:pt x="45720" y="57150"/>
                    <a:pt x="45720" y="72390"/>
                  </a:cubicBezTo>
                  <a:lnTo>
                    <a:pt x="45720" y="177165"/>
                  </a:lnTo>
                  <a:cubicBezTo>
                    <a:pt x="45720" y="191453"/>
                    <a:pt x="57150" y="203835"/>
                    <a:pt x="72390" y="203835"/>
                  </a:cubicBezTo>
                  <a:lnTo>
                    <a:pt x="226695" y="203835"/>
                  </a:lnTo>
                  <a:cubicBezTo>
                    <a:pt x="240983" y="203835"/>
                    <a:pt x="253365" y="192405"/>
                    <a:pt x="253365" y="177165"/>
                  </a:cubicBezTo>
                  <a:lnTo>
                    <a:pt x="253365" y="72390"/>
                  </a:lnTo>
                  <a:close/>
                  <a:moveTo>
                    <a:pt x="72390" y="249555"/>
                  </a:moveTo>
                  <a:cubicBezTo>
                    <a:pt x="32385" y="249555"/>
                    <a:pt x="0" y="217170"/>
                    <a:pt x="0" y="177165"/>
                  </a:cubicBezTo>
                  <a:lnTo>
                    <a:pt x="0" y="72390"/>
                  </a:lnTo>
                  <a:cubicBezTo>
                    <a:pt x="0" y="32385"/>
                    <a:pt x="32385" y="0"/>
                    <a:pt x="72390" y="0"/>
                  </a:cubicBezTo>
                  <a:lnTo>
                    <a:pt x="226695" y="0"/>
                  </a:lnTo>
                  <a:cubicBezTo>
                    <a:pt x="266700" y="0"/>
                    <a:pt x="299085" y="32385"/>
                    <a:pt x="299085" y="72390"/>
                  </a:cubicBezTo>
                  <a:lnTo>
                    <a:pt x="299085" y="177165"/>
                  </a:lnTo>
                  <a:cubicBezTo>
                    <a:pt x="299085" y="217170"/>
                    <a:pt x="266700" y="249555"/>
                    <a:pt x="226695" y="249555"/>
                  </a:cubicBezTo>
                  <a:lnTo>
                    <a:pt x="7239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98E85BE-4AD3-402C-819C-65786EA6C807}"/>
                </a:ext>
              </a:extLst>
            </p:cNvPr>
            <p:cNvSpPr/>
            <p:nvPr/>
          </p:nvSpPr>
          <p:spPr>
            <a:xfrm>
              <a:off x="4460496" y="2689145"/>
              <a:ext cx="285750" cy="247650"/>
            </a:xfrm>
            <a:custGeom>
              <a:avLst/>
              <a:gdLst>
                <a:gd name="connsiteX0" fmla="*/ 72390 w 285750"/>
                <a:gd name="connsiteY0" fmla="*/ 45720 h 247650"/>
                <a:gd name="connsiteX1" fmla="*/ 45720 w 285750"/>
                <a:gd name="connsiteY1" fmla="*/ 72390 h 247650"/>
                <a:gd name="connsiteX2" fmla="*/ 45720 w 285750"/>
                <a:gd name="connsiteY2" fmla="*/ 101918 h 247650"/>
                <a:gd name="connsiteX3" fmla="*/ 246698 w 285750"/>
                <a:gd name="connsiteY3" fmla="*/ 101918 h 247650"/>
                <a:gd name="connsiteX4" fmla="*/ 246698 w 285750"/>
                <a:gd name="connsiteY4" fmla="*/ 72390 h 247650"/>
                <a:gd name="connsiteX5" fmla="*/ 220027 w 285750"/>
                <a:gd name="connsiteY5" fmla="*/ 45720 h 247650"/>
                <a:gd name="connsiteX6" fmla="*/ 72390 w 285750"/>
                <a:gd name="connsiteY6" fmla="*/ 45720 h 247650"/>
                <a:gd name="connsiteX7" fmla="*/ 45720 w 285750"/>
                <a:gd name="connsiteY7" fmla="*/ 177165 h 247650"/>
                <a:gd name="connsiteX8" fmla="*/ 72390 w 285750"/>
                <a:gd name="connsiteY8" fmla="*/ 203835 h 247650"/>
                <a:gd name="connsiteX9" fmla="*/ 274320 w 285750"/>
                <a:gd name="connsiteY9" fmla="*/ 203835 h 247650"/>
                <a:gd name="connsiteX10" fmla="*/ 258127 w 285750"/>
                <a:gd name="connsiteY10" fmla="*/ 249555 h 247650"/>
                <a:gd name="connsiteX11" fmla="*/ 72390 w 285750"/>
                <a:gd name="connsiteY11" fmla="*/ 249555 h 247650"/>
                <a:gd name="connsiteX12" fmla="*/ 0 w 285750"/>
                <a:gd name="connsiteY12" fmla="*/ 177165 h 247650"/>
                <a:gd name="connsiteX13" fmla="*/ 0 w 285750"/>
                <a:gd name="connsiteY13" fmla="*/ 72390 h 247650"/>
                <a:gd name="connsiteX14" fmla="*/ 72390 w 285750"/>
                <a:gd name="connsiteY14" fmla="*/ 0 h 247650"/>
                <a:gd name="connsiteX15" fmla="*/ 220980 w 285750"/>
                <a:gd name="connsiteY15" fmla="*/ 0 h 247650"/>
                <a:gd name="connsiteX16" fmla="*/ 293370 w 285750"/>
                <a:gd name="connsiteY16" fmla="*/ 72390 h 247650"/>
                <a:gd name="connsiteX17" fmla="*/ 293370 w 285750"/>
                <a:gd name="connsiteY17" fmla="*/ 147638 h 247650"/>
                <a:gd name="connsiteX18" fmla="*/ 45720 w 285750"/>
                <a:gd name="connsiteY18" fmla="*/ 147638 h 247650"/>
                <a:gd name="connsiteX19" fmla="*/ 45720 w 285750"/>
                <a:gd name="connsiteY19" fmla="*/ 17716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750" h="247650">
                  <a:moveTo>
                    <a:pt x="72390" y="45720"/>
                  </a:moveTo>
                  <a:cubicBezTo>
                    <a:pt x="58102" y="45720"/>
                    <a:pt x="45720" y="57150"/>
                    <a:pt x="45720" y="72390"/>
                  </a:cubicBezTo>
                  <a:lnTo>
                    <a:pt x="45720" y="101918"/>
                  </a:lnTo>
                  <a:lnTo>
                    <a:pt x="246698" y="101918"/>
                  </a:lnTo>
                  <a:lnTo>
                    <a:pt x="246698" y="72390"/>
                  </a:lnTo>
                  <a:cubicBezTo>
                    <a:pt x="246698" y="58103"/>
                    <a:pt x="235267" y="45720"/>
                    <a:pt x="220027" y="45720"/>
                  </a:cubicBezTo>
                  <a:lnTo>
                    <a:pt x="72390" y="45720"/>
                  </a:lnTo>
                  <a:close/>
                  <a:moveTo>
                    <a:pt x="45720" y="177165"/>
                  </a:moveTo>
                  <a:cubicBezTo>
                    <a:pt x="45720" y="191453"/>
                    <a:pt x="57150" y="203835"/>
                    <a:pt x="72390" y="203835"/>
                  </a:cubicBezTo>
                  <a:lnTo>
                    <a:pt x="274320" y="203835"/>
                  </a:lnTo>
                  <a:lnTo>
                    <a:pt x="258127" y="249555"/>
                  </a:lnTo>
                  <a:lnTo>
                    <a:pt x="72390" y="249555"/>
                  </a:lnTo>
                  <a:cubicBezTo>
                    <a:pt x="32385" y="249555"/>
                    <a:pt x="0" y="217170"/>
                    <a:pt x="0" y="177165"/>
                  </a:cubicBezTo>
                  <a:lnTo>
                    <a:pt x="0" y="72390"/>
                  </a:lnTo>
                  <a:cubicBezTo>
                    <a:pt x="0" y="32385"/>
                    <a:pt x="32385" y="0"/>
                    <a:pt x="72390" y="0"/>
                  </a:cubicBezTo>
                  <a:lnTo>
                    <a:pt x="220980" y="0"/>
                  </a:lnTo>
                  <a:cubicBezTo>
                    <a:pt x="260985" y="0"/>
                    <a:pt x="293370" y="32385"/>
                    <a:pt x="293370" y="72390"/>
                  </a:cubicBezTo>
                  <a:lnTo>
                    <a:pt x="293370" y="147638"/>
                  </a:lnTo>
                  <a:lnTo>
                    <a:pt x="45720" y="147638"/>
                  </a:lnTo>
                  <a:lnTo>
                    <a:pt x="45720" y="1771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A4C4434-7219-4569-846A-7A95FAEBFF77}"/>
                </a:ext>
              </a:extLst>
            </p:cNvPr>
            <p:cNvSpPr/>
            <p:nvPr/>
          </p:nvSpPr>
          <p:spPr>
            <a:xfrm>
              <a:off x="5517771" y="2690098"/>
              <a:ext cx="285750" cy="247650"/>
            </a:xfrm>
            <a:custGeom>
              <a:avLst/>
              <a:gdLst>
                <a:gd name="connsiteX0" fmla="*/ 219075 w 285750"/>
                <a:gd name="connsiteY0" fmla="*/ 100965 h 247650"/>
                <a:gd name="connsiteX1" fmla="*/ 293370 w 285750"/>
                <a:gd name="connsiteY1" fmla="*/ 175260 h 247650"/>
                <a:gd name="connsiteX2" fmla="*/ 219075 w 285750"/>
                <a:gd name="connsiteY2" fmla="*/ 249555 h 247650"/>
                <a:gd name="connsiteX3" fmla="*/ 2858 w 285750"/>
                <a:gd name="connsiteY3" fmla="*/ 249555 h 247650"/>
                <a:gd name="connsiteX4" fmla="*/ 19050 w 285750"/>
                <a:gd name="connsiteY4" fmla="*/ 203835 h 247650"/>
                <a:gd name="connsiteX5" fmla="*/ 219075 w 285750"/>
                <a:gd name="connsiteY5" fmla="*/ 203835 h 247650"/>
                <a:gd name="connsiteX6" fmla="*/ 246698 w 285750"/>
                <a:gd name="connsiteY6" fmla="*/ 176213 h 247650"/>
                <a:gd name="connsiteX7" fmla="*/ 219075 w 285750"/>
                <a:gd name="connsiteY7" fmla="*/ 148590 h 247650"/>
                <a:gd name="connsiteX8" fmla="*/ 73343 w 285750"/>
                <a:gd name="connsiteY8" fmla="*/ 148590 h 247650"/>
                <a:gd name="connsiteX9" fmla="*/ 0 w 285750"/>
                <a:gd name="connsiteY9" fmla="*/ 74295 h 247650"/>
                <a:gd name="connsiteX10" fmla="*/ 74295 w 285750"/>
                <a:gd name="connsiteY10" fmla="*/ 0 h 247650"/>
                <a:gd name="connsiteX11" fmla="*/ 255270 w 285750"/>
                <a:gd name="connsiteY11" fmla="*/ 0 h 247650"/>
                <a:gd name="connsiteX12" fmla="*/ 239078 w 285750"/>
                <a:gd name="connsiteY12" fmla="*/ 45720 h 247650"/>
                <a:gd name="connsiteX13" fmla="*/ 74295 w 285750"/>
                <a:gd name="connsiteY13" fmla="*/ 45720 h 247650"/>
                <a:gd name="connsiteX14" fmla="*/ 46673 w 285750"/>
                <a:gd name="connsiteY14" fmla="*/ 73342 h 247650"/>
                <a:gd name="connsiteX15" fmla="*/ 74295 w 285750"/>
                <a:gd name="connsiteY15" fmla="*/ 100965 h 247650"/>
                <a:gd name="connsiteX16" fmla="*/ 219075 w 285750"/>
                <a:gd name="connsiteY16" fmla="*/ 10096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0" h="247650">
                  <a:moveTo>
                    <a:pt x="219075" y="100965"/>
                  </a:moveTo>
                  <a:cubicBezTo>
                    <a:pt x="260033" y="100965"/>
                    <a:pt x="293370" y="134302"/>
                    <a:pt x="293370" y="175260"/>
                  </a:cubicBezTo>
                  <a:cubicBezTo>
                    <a:pt x="293370" y="216217"/>
                    <a:pt x="260033" y="249555"/>
                    <a:pt x="219075" y="249555"/>
                  </a:cubicBezTo>
                  <a:lnTo>
                    <a:pt x="2858" y="249555"/>
                  </a:lnTo>
                  <a:lnTo>
                    <a:pt x="19050" y="203835"/>
                  </a:lnTo>
                  <a:lnTo>
                    <a:pt x="219075" y="203835"/>
                  </a:lnTo>
                  <a:cubicBezTo>
                    <a:pt x="234315" y="203835"/>
                    <a:pt x="246698" y="191452"/>
                    <a:pt x="246698" y="176213"/>
                  </a:cubicBezTo>
                  <a:cubicBezTo>
                    <a:pt x="246698" y="160972"/>
                    <a:pt x="234315" y="148590"/>
                    <a:pt x="219075" y="148590"/>
                  </a:cubicBezTo>
                  <a:lnTo>
                    <a:pt x="73343" y="148590"/>
                  </a:lnTo>
                  <a:cubicBezTo>
                    <a:pt x="32385" y="148590"/>
                    <a:pt x="0" y="115252"/>
                    <a:pt x="0" y="74295"/>
                  </a:cubicBezTo>
                  <a:cubicBezTo>
                    <a:pt x="0" y="33338"/>
                    <a:pt x="33338" y="0"/>
                    <a:pt x="74295" y="0"/>
                  </a:cubicBezTo>
                  <a:lnTo>
                    <a:pt x="255270" y="0"/>
                  </a:lnTo>
                  <a:lnTo>
                    <a:pt x="239078" y="45720"/>
                  </a:lnTo>
                  <a:lnTo>
                    <a:pt x="74295" y="45720"/>
                  </a:lnTo>
                  <a:cubicBezTo>
                    <a:pt x="59055" y="45720"/>
                    <a:pt x="46673" y="58102"/>
                    <a:pt x="46673" y="73342"/>
                  </a:cubicBezTo>
                  <a:cubicBezTo>
                    <a:pt x="46673" y="88582"/>
                    <a:pt x="59055" y="100965"/>
                    <a:pt x="74295" y="100965"/>
                  </a:cubicBezTo>
                  <a:lnTo>
                    <a:pt x="219075" y="1009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54D95EC-0DA9-4025-963D-4B0CD93A8C05}"/>
                </a:ext>
              </a:extLst>
            </p:cNvPr>
            <p:cNvSpPr/>
            <p:nvPr/>
          </p:nvSpPr>
          <p:spPr>
            <a:xfrm>
              <a:off x="5172966" y="2689145"/>
              <a:ext cx="200025" cy="247650"/>
            </a:xfrm>
            <a:custGeom>
              <a:avLst/>
              <a:gdLst>
                <a:gd name="connsiteX0" fmla="*/ 72390 w 200025"/>
                <a:gd name="connsiteY0" fmla="*/ 203835 h 247650"/>
                <a:gd name="connsiteX1" fmla="*/ 202883 w 200025"/>
                <a:gd name="connsiteY1" fmla="*/ 203835 h 247650"/>
                <a:gd name="connsiteX2" fmla="*/ 186690 w 200025"/>
                <a:gd name="connsiteY2" fmla="*/ 249555 h 247650"/>
                <a:gd name="connsiteX3" fmla="*/ 72390 w 200025"/>
                <a:gd name="connsiteY3" fmla="*/ 249555 h 247650"/>
                <a:gd name="connsiteX4" fmla="*/ 0 w 200025"/>
                <a:gd name="connsiteY4" fmla="*/ 177165 h 247650"/>
                <a:gd name="connsiteX5" fmla="*/ 0 w 200025"/>
                <a:gd name="connsiteY5" fmla="*/ 0 h 247650"/>
                <a:gd name="connsiteX6" fmla="*/ 45720 w 200025"/>
                <a:gd name="connsiteY6" fmla="*/ 0 h 247650"/>
                <a:gd name="connsiteX7" fmla="*/ 45720 w 200025"/>
                <a:gd name="connsiteY7" fmla="*/ 177165 h 247650"/>
                <a:gd name="connsiteX8" fmla="*/ 72390 w 200025"/>
                <a:gd name="connsiteY8" fmla="*/ 20383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47650">
                  <a:moveTo>
                    <a:pt x="72390" y="203835"/>
                  </a:moveTo>
                  <a:lnTo>
                    <a:pt x="202883" y="203835"/>
                  </a:lnTo>
                  <a:lnTo>
                    <a:pt x="186690" y="249555"/>
                  </a:lnTo>
                  <a:lnTo>
                    <a:pt x="72390" y="249555"/>
                  </a:lnTo>
                  <a:cubicBezTo>
                    <a:pt x="32385" y="249555"/>
                    <a:pt x="0" y="217170"/>
                    <a:pt x="0" y="177165"/>
                  </a:cubicBezTo>
                  <a:lnTo>
                    <a:pt x="0" y="0"/>
                  </a:lnTo>
                  <a:lnTo>
                    <a:pt x="45720" y="0"/>
                  </a:lnTo>
                  <a:lnTo>
                    <a:pt x="45720" y="177165"/>
                  </a:lnTo>
                  <a:cubicBezTo>
                    <a:pt x="45720" y="191453"/>
                    <a:pt x="57150" y="203835"/>
                    <a:pt x="72390" y="203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DDC2E77-A4D4-476B-9B94-C75D1970E996}"/>
                </a:ext>
              </a:extLst>
            </p:cNvPr>
            <p:cNvSpPr/>
            <p:nvPr/>
          </p:nvSpPr>
          <p:spPr>
            <a:xfrm>
              <a:off x="5412996" y="2689145"/>
              <a:ext cx="38100" cy="247650"/>
            </a:xfrm>
            <a:custGeom>
              <a:avLst/>
              <a:gdLst>
                <a:gd name="connsiteX0" fmla="*/ 0 w 38100"/>
                <a:gd name="connsiteY0" fmla="*/ 0 h 247650"/>
                <a:gd name="connsiteX1" fmla="*/ 45720 w 38100"/>
                <a:gd name="connsiteY1" fmla="*/ 0 h 247650"/>
                <a:gd name="connsiteX2" fmla="*/ 45720 w 38100"/>
                <a:gd name="connsiteY2" fmla="*/ 249555 h 247650"/>
                <a:gd name="connsiteX3" fmla="*/ 0 w 38100"/>
                <a:gd name="connsiteY3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247650">
                  <a:moveTo>
                    <a:pt x="0" y="0"/>
                  </a:moveTo>
                  <a:lnTo>
                    <a:pt x="45720" y="0"/>
                  </a:lnTo>
                  <a:lnTo>
                    <a:pt x="45720" y="249555"/>
                  </a:lnTo>
                  <a:lnTo>
                    <a:pt x="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49154E1-A7B8-450C-9E97-88C6CCF8BADD}"/>
                </a:ext>
              </a:extLst>
            </p:cNvPr>
            <p:cNvSpPr/>
            <p:nvPr/>
          </p:nvSpPr>
          <p:spPr>
            <a:xfrm>
              <a:off x="4099499" y="2689145"/>
              <a:ext cx="38100" cy="247650"/>
            </a:xfrm>
            <a:custGeom>
              <a:avLst/>
              <a:gdLst>
                <a:gd name="connsiteX0" fmla="*/ 0 w 38100"/>
                <a:gd name="connsiteY0" fmla="*/ 0 h 247650"/>
                <a:gd name="connsiteX1" fmla="*/ 45720 w 38100"/>
                <a:gd name="connsiteY1" fmla="*/ 0 h 247650"/>
                <a:gd name="connsiteX2" fmla="*/ 45720 w 38100"/>
                <a:gd name="connsiteY2" fmla="*/ 249555 h 247650"/>
                <a:gd name="connsiteX3" fmla="*/ 0 w 38100"/>
                <a:gd name="connsiteY3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247650">
                  <a:moveTo>
                    <a:pt x="0" y="0"/>
                  </a:moveTo>
                  <a:lnTo>
                    <a:pt x="45720" y="0"/>
                  </a:lnTo>
                  <a:lnTo>
                    <a:pt x="45720" y="249555"/>
                  </a:lnTo>
                  <a:lnTo>
                    <a:pt x="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91EEB5C-3789-4105-A2AE-27DC4D259CF9}"/>
                </a:ext>
              </a:extLst>
            </p:cNvPr>
            <p:cNvSpPr/>
            <p:nvPr/>
          </p:nvSpPr>
          <p:spPr>
            <a:xfrm>
              <a:off x="4161411" y="2682478"/>
              <a:ext cx="266700" cy="257175"/>
            </a:xfrm>
            <a:custGeom>
              <a:avLst/>
              <a:gdLst>
                <a:gd name="connsiteX0" fmla="*/ 0 w 266700"/>
                <a:gd name="connsiteY0" fmla="*/ 131445 h 257175"/>
                <a:gd name="connsiteX1" fmla="*/ 37148 w 266700"/>
                <a:gd name="connsiteY1" fmla="*/ 78105 h 257175"/>
                <a:gd name="connsiteX2" fmla="*/ 252413 w 266700"/>
                <a:gd name="connsiteY2" fmla="*/ 0 h 257175"/>
                <a:gd name="connsiteX3" fmla="*/ 268605 w 266700"/>
                <a:gd name="connsiteY3" fmla="*/ 44767 h 257175"/>
                <a:gd name="connsiteX4" fmla="*/ 53340 w 266700"/>
                <a:gd name="connsiteY4" fmla="*/ 120015 h 257175"/>
                <a:gd name="connsiteX5" fmla="*/ 45720 w 266700"/>
                <a:gd name="connsiteY5" fmla="*/ 130492 h 257175"/>
                <a:gd name="connsiteX6" fmla="*/ 53340 w 266700"/>
                <a:gd name="connsiteY6" fmla="*/ 140970 h 257175"/>
                <a:gd name="connsiteX7" fmla="*/ 268605 w 266700"/>
                <a:gd name="connsiteY7" fmla="*/ 216217 h 257175"/>
                <a:gd name="connsiteX8" fmla="*/ 252413 w 266700"/>
                <a:gd name="connsiteY8" fmla="*/ 260985 h 257175"/>
                <a:gd name="connsiteX9" fmla="*/ 37148 w 266700"/>
                <a:gd name="connsiteY9" fmla="*/ 182880 h 257175"/>
                <a:gd name="connsiteX10" fmla="*/ 0 w 266700"/>
                <a:gd name="connsiteY10" fmla="*/ 13144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700" h="257175">
                  <a:moveTo>
                    <a:pt x="0" y="131445"/>
                  </a:moveTo>
                  <a:cubicBezTo>
                    <a:pt x="0" y="106680"/>
                    <a:pt x="15240" y="85725"/>
                    <a:pt x="37148" y="78105"/>
                  </a:cubicBezTo>
                  <a:lnTo>
                    <a:pt x="252413" y="0"/>
                  </a:lnTo>
                  <a:lnTo>
                    <a:pt x="268605" y="44767"/>
                  </a:lnTo>
                  <a:lnTo>
                    <a:pt x="53340" y="120015"/>
                  </a:lnTo>
                  <a:cubicBezTo>
                    <a:pt x="48577" y="121920"/>
                    <a:pt x="45720" y="125730"/>
                    <a:pt x="45720" y="130492"/>
                  </a:cubicBezTo>
                  <a:cubicBezTo>
                    <a:pt x="45720" y="135255"/>
                    <a:pt x="48577" y="140017"/>
                    <a:pt x="53340" y="140970"/>
                  </a:cubicBezTo>
                  <a:lnTo>
                    <a:pt x="268605" y="216217"/>
                  </a:lnTo>
                  <a:lnTo>
                    <a:pt x="252413" y="260985"/>
                  </a:lnTo>
                  <a:lnTo>
                    <a:pt x="37148" y="182880"/>
                  </a:lnTo>
                  <a:cubicBezTo>
                    <a:pt x="15240" y="176213"/>
                    <a:pt x="0" y="155258"/>
                    <a:pt x="0" y="131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A8E1095F-EEAB-473C-9115-1A523B59201A}"/>
              </a:ext>
            </a:extLst>
          </p:cNvPr>
          <p:cNvSpPr/>
          <p:nvPr userDrawn="1"/>
        </p:nvSpPr>
        <p:spPr>
          <a:xfrm>
            <a:off x="1826596" y="77815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81271D9-D2C8-48CA-99E2-3CC779E6010B}"/>
              </a:ext>
            </a:extLst>
          </p:cNvPr>
          <p:cNvCxnSpPr>
            <a:cxnSpLocks/>
          </p:cNvCxnSpPr>
          <p:nvPr/>
        </p:nvCxnSpPr>
        <p:spPr>
          <a:xfrm>
            <a:off x="1110224" y="4936063"/>
            <a:ext cx="0" cy="20743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raphique 128">
            <a:extLst>
              <a:ext uri="{FF2B5EF4-FFF2-40B4-BE49-F238E27FC236}">
                <a16:creationId xmlns:a16="http://schemas.microsoft.com/office/drawing/2014/main" id="{DB0F79E7-2712-49BA-9CC6-DD6465B099DA}"/>
              </a:ext>
            </a:extLst>
          </p:cNvPr>
          <p:cNvSpPr/>
          <p:nvPr/>
        </p:nvSpPr>
        <p:spPr>
          <a:xfrm flipV="1">
            <a:off x="1068069" y="4870421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9B44E1C-05EA-43D8-9B64-C459956D69B1}"/>
              </a:ext>
            </a:extLst>
          </p:cNvPr>
          <p:cNvCxnSpPr>
            <a:cxnSpLocks/>
          </p:cNvCxnSpPr>
          <p:nvPr/>
        </p:nvCxnSpPr>
        <p:spPr>
          <a:xfrm>
            <a:off x="1262638" y="4620135"/>
            <a:ext cx="0" cy="52336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raphique 128">
            <a:extLst>
              <a:ext uri="{FF2B5EF4-FFF2-40B4-BE49-F238E27FC236}">
                <a16:creationId xmlns:a16="http://schemas.microsoft.com/office/drawing/2014/main" id="{9994ABEB-A368-427A-B08D-377504A22CFF}"/>
              </a:ext>
            </a:extLst>
          </p:cNvPr>
          <p:cNvSpPr/>
          <p:nvPr/>
        </p:nvSpPr>
        <p:spPr>
          <a:xfrm flipV="1">
            <a:off x="1220483" y="4554494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F8186A8-A895-4948-9DFF-CDE658108F69}"/>
              </a:ext>
            </a:extLst>
          </p:cNvPr>
          <p:cNvCxnSpPr>
            <a:cxnSpLocks/>
          </p:cNvCxnSpPr>
          <p:nvPr/>
        </p:nvCxnSpPr>
        <p:spPr>
          <a:xfrm>
            <a:off x="1415052" y="4831281"/>
            <a:ext cx="0" cy="31221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raphique 128">
            <a:extLst>
              <a:ext uri="{FF2B5EF4-FFF2-40B4-BE49-F238E27FC236}">
                <a16:creationId xmlns:a16="http://schemas.microsoft.com/office/drawing/2014/main" id="{A015BD28-92FC-41F7-B601-DA81A4136D38}"/>
              </a:ext>
            </a:extLst>
          </p:cNvPr>
          <p:cNvSpPr/>
          <p:nvPr/>
        </p:nvSpPr>
        <p:spPr>
          <a:xfrm flipV="1">
            <a:off x="1372897" y="4765640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6" name="Espace réservé du texte 8">
            <a:extLst>
              <a:ext uri="{FF2B5EF4-FFF2-40B4-BE49-F238E27FC236}">
                <a16:creationId xmlns:a16="http://schemas.microsoft.com/office/drawing/2014/main" id="{0CF836A4-1FF8-44C6-951B-AFD6E936A26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6722" y="3118234"/>
            <a:ext cx="1756888" cy="1422612"/>
          </a:xfrm>
        </p:spPr>
        <p:txBody>
          <a:bodyPr/>
          <a:lstStyle>
            <a:lvl1pPr algn="ctr">
              <a:defRPr sz="11500" b="0" i="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1545173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593066" y="1527175"/>
            <a:ext cx="8155647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2C58AB6-4B8F-4423-98D8-29E2EA09641A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FF56AB80-A206-471D-B350-6C3C3FFA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936178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2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FC70F683-32E8-4FEC-B49B-BBE48CAF068F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C2A06F7-952D-424B-90CA-0B59F76873C2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4" name="Graphique 18">
              <a:extLst>
                <a:ext uri="{FF2B5EF4-FFF2-40B4-BE49-F238E27FC236}">
                  <a16:creationId xmlns:a16="http://schemas.microsoft.com/office/drawing/2014/main" id="{19D5665D-0DE4-45DB-9FA9-CDFD9C3A3BF4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DDD922C1-0A0D-4654-A935-EF8ED1F5637A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1D381F14-0CC1-43EA-A48D-EDA49D680796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26E60B67-31D0-4261-8375-C2004B7ED024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CE94701F-35EC-42AC-8579-05DE28018715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8C6497F7-F2D6-4CD2-8172-39647E7AD142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E2805EAA-A88B-4F8C-A626-ABEE80AE6FFD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A0AB816A-A6DB-4A02-BC57-F1907B59CB3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5" name="Graphique 18">
              <a:extLst>
                <a:ext uri="{FF2B5EF4-FFF2-40B4-BE49-F238E27FC236}">
                  <a16:creationId xmlns:a16="http://schemas.microsoft.com/office/drawing/2014/main" id="{0AAA9ABB-DABD-4BB8-AD6C-EAB4A91AF963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F2D7EC10-BDBC-4042-8CD9-ED1EFC30D5AB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0949C1EB-0063-48B6-BDD4-35695439BC79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1811A8FA-7BCA-4BCD-B20E-C3B1FB75F941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9E163043-5009-4A8B-8168-1B5893948407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1A48AE4B-78F6-49AD-9F2A-ECA44F7964F5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2600B331-AB4B-4873-871F-691B1098B4A2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28" name="Forme libre : forme 27" hidden="1">
                <a:extLst>
                  <a:ext uri="{FF2B5EF4-FFF2-40B4-BE49-F238E27FC236}">
                    <a16:creationId xmlns:a16="http://schemas.microsoft.com/office/drawing/2014/main" id="{21732625-AF14-44D2-B3D6-73B02E5C121D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 hidden="1">
                <a:extLst>
                  <a:ext uri="{FF2B5EF4-FFF2-40B4-BE49-F238E27FC236}">
                    <a16:creationId xmlns:a16="http://schemas.microsoft.com/office/drawing/2014/main" id="{F268D285-7627-410E-9767-74B8A15570E7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D12B5527-A2ED-4E16-A929-B793FE6EAF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7274" y="0"/>
            <a:ext cx="2634850" cy="5143500"/>
          </a:xfrm>
          <a:custGeom>
            <a:avLst/>
            <a:gdLst>
              <a:gd name="connsiteX0" fmla="*/ 0 w 2634850"/>
              <a:gd name="connsiteY0" fmla="*/ 0 h 5143500"/>
              <a:gd name="connsiteX1" fmla="*/ 2634850 w 2634850"/>
              <a:gd name="connsiteY1" fmla="*/ 0 h 5143500"/>
              <a:gd name="connsiteX2" fmla="*/ 2634850 w 2634850"/>
              <a:gd name="connsiteY2" fmla="*/ 263611 h 5143500"/>
              <a:gd name="connsiteX3" fmla="*/ 2373413 w 2634850"/>
              <a:gd name="connsiteY3" fmla="*/ 358037 h 5143500"/>
              <a:gd name="connsiteX4" fmla="*/ 2323887 w 2634850"/>
              <a:gd name="connsiteY4" fmla="*/ 428376 h 5143500"/>
              <a:gd name="connsiteX5" fmla="*/ 2373413 w 2634850"/>
              <a:gd name="connsiteY5" fmla="*/ 498716 h 5143500"/>
              <a:gd name="connsiteX6" fmla="*/ 2634850 w 2634850"/>
              <a:gd name="connsiteY6" fmla="*/ 593141 h 5143500"/>
              <a:gd name="connsiteX7" fmla="*/ 2634850 w 2634850"/>
              <a:gd name="connsiteY7" fmla="*/ 5143500 h 5143500"/>
              <a:gd name="connsiteX8" fmla="*/ 0 w 2634850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4850" h="5143500">
                <a:moveTo>
                  <a:pt x="0" y="0"/>
                </a:moveTo>
                <a:lnTo>
                  <a:pt x="2634850" y="0"/>
                </a:lnTo>
                <a:lnTo>
                  <a:pt x="2634850" y="263611"/>
                </a:lnTo>
                <a:lnTo>
                  <a:pt x="2373413" y="358037"/>
                </a:lnTo>
                <a:cubicBezTo>
                  <a:pt x="2344494" y="368340"/>
                  <a:pt x="2323887" y="395954"/>
                  <a:pt x="2323887" y="428376"/>
                </a:cubicBezTo>
                <a:cubicBezTo>
                  <a:pt x="2323887" y="460798"/>
                  <a:pt x="2344563" y="488343"/>
                  <a:pt x="2373413" y="498716"/>
                </a:cubicBezTo>
                <a:lnTo>
                  <a:pt x="2634850" y="593141"/>
                </a:lnTo>
                <a:lnTo>
                  <a:pt x="263485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2ECEF-8D47-4EFF-B95E-711130E33073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EC50E-6E09-4F9B-A3B1-486EF745967D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1F61159B-09CB-42B4-881F-773C7E8A35CC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 userDrawn="1">
            <p:ph type="body" sz="quarter" idx="14"/>
          </p:nvPr>
        </p:nvSpPr>
        <p:spPr>
          <a:xfrm>
            <a:off x="3194448" y="1527174"/>
            <a:ext cx="2728515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5456D26-4770-4FC8-9F61-788E5780A48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194446" y="597359"/>
            <a:ext cx="5554265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AEFB0C94-5ABE-42A5-9C7E-A50CFE320555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6F0A0B24-C882-42A1-9F1A-F504D81E13EB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085360" y="1527174"/>
            <a:ext cx="2663354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1" name="Titre 40">
            <a:extLst>
              <a:ext uri="{FF2B5EF4-FFF2-40B4-BE49-F238E27FC236}">
                <a16:creationId xmlns:a16="http://schemas.microsoft.com/office/drawing/2014/main" id="{32A088F2-2F8C-41DA-AA69-34C220C6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049" y="185116"/>
            <a:ext cx="5554663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7200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ELINE F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1D09955F-037F-4EDB-B7DF-8714AEC31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3590" y="1246232"/>
            <a:ext cx="2896820" cy="194936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3A796CE-9551-473E-80D9-2BDF074174DA}"/>
              </a:ext>
            </a:extLst>
          </p:cNvPr>
          <p:cNvGrpSpPr/>
          <p:nvPr userDrawn="1"/>
        </p:nvGrpSpPr>
        <p:grpSpPr>
          <a:xfrm>
            <a:off x="3871779" y="3869741"/>
            <a:ext cx="1400444" cy="536916"/>
            <a:chOff x="8120405" y="4751634"/>
            <a:chExt cx="1018901" cy="390636"/>
          </a:xfrm>
          <a:solidFill>
            <a:schemeClr val="bg1"/>
          </a:solidFill>
        </p:grpSpPr>
        <p:grpSp>
          <p:nvGrpSpPr>
            <p:cNvPr id="5" name="Graphique 18">
              <a:extLst>
                <a:ext uri="{FF2B5EF4-FFF2-40B4-BE49-F238E27FC236}">
                  <a16:creationId xmlns:a16="http://schemas.microsoft.com/office/drawing/2014/main" id="{9AFA5343-C9A7-4B45-A55A-C29BD2A7904C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grpFill/>
          </p:grpSpPr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DFA30FA4-9CBA-4176-947D-96BBF30169F1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4189C4A8-4023-4DCF-B426-7AB0518CEBDA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0BF0043D-5CB9-487C-ABBB-72C209B3BA44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D03687C6-5578-4904-BC21-F8387F51516A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7C934139-7A6E-4E4F-A335-FF9C2926FF0D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F2D5AA6E-8160-4F02-A50D-599758E5B14A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08BEA290-E791-4652-953D-F99A833221B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6" name="Graphique 18">
              <a:extLst>
                <a:ext uri="{FF2B5EF4-FFF2-40B4-BE49-F238E27FC236}">
                  <a16:creationId xmlns:a16="http://schemas.microsoft.com/office/drawing/2014/main" id="{14FE39B7-9BB0-42EF-A96E-33D8FCCE158F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grpFill/>
          </p:grpSpPr>
          <p:sp>
            <p:nvSpPr>
              <p:cNvPr id="13" name="Forme libre : forme 12" hidden="1">
                <a:extLst>
                  <a:ext uri="{FF2B5EF4-FFF2-40B4-BE49-F238E27FC236}">
                    <a16:creationId xmlns:a16="http://schemas.microsoft.com/office/drawing/2014/main" id="{2E287587-2805-4E4E-9C0C-27437BBD5DBF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 : forme 13" hidden="1">
                <a:extLst>
                  <a:ext uri="{FF2B5EF4-FFF2-40B4-BE49-F238E27FC236}">
                    <a16:creationId xmlns:a16="http://schemas.microsoft.com/office/drawing/2014/main" id="{6D4DFC20-9CDF-43A6-A838-0BEC739BE585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" name="Graphique 18">
              <a:extLst>
                <a:ext uri="{FF2B5EF4-FFF2-40B4-BE49-F238E27FC236}">
                  <a16:creationId xmlns:a16="http://schemas.microsoft.com/office/drawing/2014/main" id="{67A94CF4-34DF-478C-8663-9148863F2F65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grpFill/>
          </p:grpSpPr>
          <p:sp>
            <p:nvSpPr>
              <p:cNvPr id="11" name="Forme libre : forme 10" hidden="1">
                <a:extLst>
                  <a:ext uri="{FF2B5EF4-FFF2-40B4-BE49-F238E27FC236}">
                    <a16:creationId xmlns:a16="http://schemas.microsoft.com/office/drawing/2014/main" id="{12E81D87-42D9-4B60-ADF3-0EFECE799BD3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 : forme 11" hidden="1">
                <a:extLst>
                  <a:ext uri="{FF2B5EF4-FFF2-40B4-BE49-F238E27FC236}">
                    <a16:creationId xmlns:a16="http://schemas.microsoft.com/office/drawing/2014/main" id="{80EFF840-025F-4253-8C04-634000448445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8" name="Graphique 18">
              <a:extLst>
                <a:ext uri="{FF2B5EF4-FFF2-40B4-BE49-F238E27FC236}">
                  <a16:creationId xmlns:a16="http://schemas.microsoft.com/office/drawing/2014/main" id="{44EF6749-A2F1-463F-9005-B5DC320AE729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grpFill/>
          </p:grpSpPr>
          <p:sp>
            <p:nvSpPr>
              <p:cNvPr id="9" name="Forme libre : forme 8" hidden="1">
                <a:extLst>
                  <a:ext uri="{FF2B5EF4-FFF2-40B4-BE49-F238E27FC236}">
                    <a16:creationId xmlns:a16="http://schemas.microsoft.com/office/drawing/2014/main" id="{299B6092-3BF7-4286-9893-DDF70A43DE65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" name="Forme libre : forme 9" hidden="1">
                <a:extLst>
                  <a:ext uri="{FF2B5EF4-FFF2-40B4-BE49-F238E27FC236}">
                    <a16:creationId xmlns:a16="http://schemas.microsoft.com/office/drawing/2014/main" id="{C61D366C-DF77-4F3E-A34C-5107193A5641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7809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7006" y="2074986"/>
            <a:ext cx="3954994" cy="2103119"/>
          </a:xfrm>
          <a:solidFill>
            <a:schemeClr val="accent2"/>
          </a:solidFill>
        </p:spPr>
        <p:txBody>
          <a:bodyPr lIns="1908000" tIns="108000" bIns="108000" anchor="ctr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l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23D61BDA-8670-4A85-826E-3EABC9817C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006" y="1247107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50A9121A-A0EC-4BCB-BFB3-F4D7FF57CBC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006" y="2421760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A36EF117-E41E-47D3-B91A-C2165EF923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006" y="3596413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32A87F0-F050-489C-821D-2C55CF25417B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FF56AB80-A206-471D-B350-6C3C3FFA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720A56C9-B92F-4FAE-A28F-C0507C92BBE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893868" y="1527175"/>
            <a:ext cx="3854844" cy="3204369"/>
          </a:xfrm>
        </p:spPr>
        <p:txBody>
          <a:bodyPr anchor="ctr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3C0157A-5CC6-4A85-931C-EA7F677D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74351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19A912E5-2C62-438E-9B34-680B32C7A88F}"/>
              </a:ext>
            </a:extLst>
          </p:cNvPr>
          <p:cNvSpPr/>
          <p:nvPr userDrawn="1"/>
        </p:nvSpPr>
        <p:spPr>
          <a:xfrm>
            <a:off x="5613579" y="0"/>
            <a:ext cx="313513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63">
            <a:extLst>
              <a:ext uri="{FF2B5EF4-FFF2-40B4-BE49-F238E27FC236}">
                <a16:creationId xmlns:a16="http://schemas.microsoft.com/office/drawing/2014/main" id="{F06740C6-AA23-4FB4-9B0C-605CE2A1E4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288" y="0"/>
            <a:ext cx="8748712" cy="5143500"/>
          </a:xfrm>
          <a:custGeom>
            <a:avLst/>
            <a:gdLst>
              <a:gd name="connsiteX0" fmla="*/ 8353424 w 8748712"/>
              <a:gd name="connsiteY0" fmla="*/ 0 h 5143500"/>
              <a:gd name="connsiteX1" fmla="*/ 8748712 w 8748712"/>
              <a:gd name="connsiteY1" fmla="*/ 0 h 5143500"/>
              <a:gd name="connsiteX2" fmla="*/ 8748712 w 8748712"/>
              <a:gd name="connsiteY2" fmla="*/ 5143500 h 5143500"/>
              <a:gd name="connsiteX3" fmla="*/ 8353424 w 8748712"/>
              <a:gd name="connsiteY3" fmla="*/ 5143500 h 5143500"/>
              <a:gd name="connsiteX4" fmla="*/ 0 w 8748712"/>
              <a:gd name="connsiteY4" fmla="*/ 0 h 5143500"/>
              <a:gd name="connsiteX5" fmla="*/ 5218291 w 8748712"/>
              <a:gd name="connsiteY5" fmla="*/ 0 h 5143500"/>
              <a:gd name="connsiteX6" fmla="*/ 5218291 w 8748712"/>
              <a:gd name="connsiteY6" fmla="*/ 5143500 h 5143500"/>
              <a:gd name="connsiteX7" fmla="*/ 0 w 8748712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8712" h="5143500">
                <a:moveTo>
                  <a:pt x="8353424" y="0"/>
                </a:moveTo>
                <a:lnTo>
                  <a:pt x="8748712" y="0"/>
                </a:lnTo>
                <a:lnTo>
                  <a:pt x="8748712" y="5143500"/>
                </a:lnTo>
                <a:lnTo>
                  <a:pt x="8353424" y="5143500"/>
                </a:lnTo>
                <a:close/>
                <a:moveTo>
                  <a:pt x="0" y="0"/>
                </a:moveTo>
                <a:lnTo>
                  <a:pt x="5218291" y="0"/>
                </a:lnTo>
                <a:lnTo>
                  <a:pt x="5218291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798152-934F-4D6A-895F-5D9B31C0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22A7-B9F6-43A5-9583-D5E4D356FBCC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9E5A1AB-5D3C-4800-9697-ED3C6761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42" name="Sous-titre 2">
            <a:extLst>
              <a:ext uri="{FF2B5EF4-FFF2-40B4-BE49-F238E27FC236}">
                <a16:creationId xmlns:a16="http://schemas.microsoft.com/office/drawing/2014/main" id="{4FE30852-CBE1-45B0-996E-ACD301FAD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4900953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2603B45-084D-44B5-9F43-5CA1FF148013}"/>
              </a:ext>
            </a:extLst>
          </p:cNvPr>
          <p:cNvGrpSpPr/>
          <p:nvPr userDrawn="1"/>
        </p:nvGrpSpPr>
        <p:grpSpPr>
          <a:xfrm>
            <a:off x="6799087" y="4751634"/>
            <a:ext cx="1018901" cy="390636"/>
            <a:chOff x="6799087" y="4751634"/>
            <a:chExt cx="1018901" cy="390636"/>
          </a:xfrm>
        </p:grpSpPr>
        <p:grpSp>
          <p:nvGrpSpPr>
            <p:cNvPr id="46" name="Graphique 18">
              <a:extLst>
                <a:ext uri="{FF2B5EF4-FFF2-40B4-BE49-F238E27FC236}">
                  <a16:creationId xmlns:a16="http://schemas.microsoft.com/office/drawing/2014/main" id="{628F2BC7-DAF1-4D50-B4D9-4BBDF95BF2DA}"/>
                </a:ext>
              </a:extLst>
            </p:cNvPr>
            <p:cNvGrpSpPr/>
            <p:nvPr/>
          </p:nvGrpSpPr>
          <p:grpSpPr>
            <a:xfrm>
              <a:off x="6799087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56" name="Forme libre : forme 55">
                <a:extLst>
                  <a:ext uri="{FF2B5EF4-FFF2-40B4-BE49-F238E27FC236}">
                    <a16:creationId xmlns:a16="http://schemas.microsoft.com/office/drawing/2014/main" id="{21954E62-0AFB-4A36-90D0-536F230DCF85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D0889E64-0176-4F14-B28A-655841D52A8A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7FAD71E9-D092-4047-8F9D-0DCEE32F8CA6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EDF66875-7245-4F25-A28C-7A0CF8318885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FDB3C979-1FE2-477C-9C9E-BF71743D84DF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C63E9828-17F8-493B-8783-C95CCBDD4C91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46249508-610A-4365-BB24-C0C3E784191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7" name="Graphique 18">
              <a:extLst>
                <a:ext uri="{FF2B5EF4-FFF2-40B4-BE49-F238E27FC236}">
                  <a16:creationId xmlns:a16="http://schemas.microsoft.com/office/drawing/2014/main" id="{CF32E3AB-C1FF-445A-AEAA-F1D6BFAEA21F}"/>
                </a:ext>
              </a:extLst>
            </p:cNvPr>
            <p:cNvGrpSpPr/>
            <p:nvPr/>
          </p:nvGrpSpPr>
          <p:grpSpPr>
            <a:xfrm>
              <a:off x="6799087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54" name="Forme libre : forme 53" hidden="1">
                <a:extLst>
                  <a:ext uri="{FF2B5EF4-FFF2-40B4-BE49-F238E27FC236}">
                    <a16:creationId xmlns:a16="http://schemas.microsoft.com/office/drawing/2014/main" id="{5E7433F7-8FD6-4370-A79E-152ABBEF8C7D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5" name="Forme libre : forme 54" hidden="1">
                <a:extLst>
                  <a:ext uri="{FF2B5EF4-FFF2-40B4-BE49-F238E27FC236}">
                    <a16:creationId xmlns:a16="http://schemas.microsoft.com/office/drawing/2014/main" id="{F0D9022C-9BA2-4ADA-814C-9D037AAEEE7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8" name="Graphique 18">
              <a:extLst>
                <a:ext uri="{FF2B5EF4-FFF2-40B4-BE49-F238E27FC236}">
                  <a16:creationId xmlns:a16="http://schemas.microsoft.com/office/drawing/2014/main" id="{7C2B4EC7-985E-4D6B-8C09-2BFC6170C98D}"/>
                </a:ext>
              </a:extLst>
            </p:cNvPr>
            <p:cNvGrpSpPr/>
            <p:nvPr/>
          </p:nvGrpSpPr>
          <p:grpSpPr>
            <a:xfrm>
              <a:off x="7650713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52" name="Forme libre : forme 51" hidden="1">
                <a:extLst>
                  <a:ext uri="{FF2B5EF4-FFF2-40B4-BE49-F238E27FC236}">
                    <a16:creationId xmlns:a16="http://schemas.microsoft.com/office/drawing/2014/main" id="{BD7F8D49-BD5D-4A26-815B-1DD1D2859CB2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orme libre : forme 52" hidden="1">
                <a:extLst>
                  <a:ext uri="{FF2B5EF4-FFF2-40B4-BE49-F238E27FC236}">
                    <a16:creationId xmlns:a16="http://schemas.microsoft.com/office/drawing/2014/main" id="{3C2F2FC5-729C-476A-9486-CFCE0E66A13F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9" name="Graphique 18">
              <a:extLst>
                <a:ext uri="{FF2B5EF4-FFF2-40B4-BE49-F238E27FC236}">
                  <a16:creationId xmlns:a16="http://schemas.microsoft.com/office/drawing/2014/main" id="{7E929BD1-FC1A-4D39-A6B3-9F5FE6BF4FC8}"/>
                </a:ext>
              </a:extLst>
            </p:cNvPr>
            <p:cNvGrpSpPr/>
            <p:nvPr/>
          </p:nvGrpSpPr>
          <p:grpSpPr>
            <a:xfrm>
              <a:off x="6799087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50" name="Forme libre : forme 49" hidden="1">
                <a:extLst>
                  <a:ext uri="{FF2B5EF4-FFF2-40B4-BE49-F238E27FC236}">
                    <a16:creationId xmlns:a16="http://schemas.microsoft.com/office/drawing/2014/main" id="{136D2FBF-552F-4C68-90BA-E2F9A1C674B9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 : forme 50" hidden="1">
                <a:extLst>
                  <a:ext uri="{FF2B5EF4-FFF2-40B4-BE49-F238E27FC236}">
                    <a16:creationId xmlns:a16="http://schemas.microsoft.com/office/drawing/2014/main" id="{5464AE41-86DE-4979-BE10-0EC33AB83912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96479187-E47E-4532-95D8-98117C53B1E6}"/>
              </a:ext>
            </a:extLst>
          </p:cNvPr>
          <p:cNvGrpSpPr/>
          <p:nvPr userDrawn="1"/>
        </p:nvGrpSpPr>
        <p:grpSpPr>
          <a:xfrm>
            <a:off x="6453366" y="4439801"/>
            <a:ext cx="1315341" cy="703698"/>
            <a:chOff x="7828659" y="4439801"/>
            <a:chExt cx="1315341" cy="703698"/>
          </a:xfrm>
        </p:grpSpPr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A1020E05-38DD-4780-85AD-B33CAC87161D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68" name="Graphique 18">
              <a:extLst>
                <a:ext uri="{FF2B5EF4-FFF2-40B4-BE49-F238E27FC236}">
                  <a16:creationId xmlns:a16="http://schemas.microsoft.com/office/drawing/2014/main" id="{D9449B6B-376D-409F-B076-0E8678B40465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78" name="Forme libre : forme 77">
                <a:extLst>
                  <a:ext uri="{FF2B5EF4-FFF2-40B4-BE49-F238E27FC236}">
                    <a16:creationId xmlns:a16="http://schemas.microsoft.com/office/drawing/2014/main" id="{DB5B49F4-8020-4F4F-B9A9-7608CB8AAF10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" name="Forme libre : forme 78">
                <a:extLst>
                  <a:ext uri="{FF2B5EF4-FFF2-40B4-BE49-F238E27FC236}">
                    <a16:creationId xmlns:a16="http://schemas.microsoft.com/office/drawing/2014/main" id="{CDACE6CB-67A3-4356-B9A9-742D07387F37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" name="Forme libre : forme 79">
                <a:extLst>
                  <a:ext uri="{FF2B5EF4-FFF2-40B4-BE49-F238E27FC236}">
                    <a16:creationId xmlns:a16="http://schemas.microsoft.com/office/drawing/2014/main" id="{7871656B-D0DB-4FFC-A397-48EE6F9B1AB1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" name="Forme libre : forme 80">
                <a:extLst>
                  <a:ext uri="{FF2B5EF4-FFF2-40B4-BE49-F238E27FC236}">
                    <a16:creationId xmlns:a16="http://schemas.microsoft.com/office/drawing/2014/main" id="{A4C86CF2-6C25-4E8B-BB5C-B7FEFEAE2327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" name="Forme libre : forme 81">
                <a:extLst>
                  <a:ext uri="{FF2B5EF4-FFF2-40B4-BE49-F238E27FC236}">
                    <a16:creationId xmlns:a16="http://schemas.microsoft.com/office/drawing/2014/main" id="{C89D9538-BE1F-4C55-BD75-F9746F8E50E9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" name="Forme libre : forme 82">
                <a:extLst>
                  <a:ext uri="{FF2B5EF4-FFF2-40B4-BE49-F238E27FC236}">
                    <a16:creationId xmlns:a16="http://schemas.microsoft.com/office/drawing/2014/main" id="{B598989F-7CAE-4A3C-B33F-FDD14764A5B4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" name="Forme libre : forme 83">
                <a:extLst>
                  <a:ext uri="{FF2B5EF4-FFF2-40B4-BE49-F238E27FC236}">
                    <a16:creationId xmlns:a16="http://schemas.microsoft.com/office/drawing/2014/main" id="{72B6698A-71CA-4642-BDF4-8F8E1EE7D09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69" name="Graphique 18">
              <a:extLst>
                <a:ext uri="{FF2B5EF4-FFF2-40B4-BE49-F238E27FC236}">
                  <a16:creationId xmlns:a16="http://schemas.microsoft.com/office/drawing/2014/main" id="{49E536F8-DC99-4929-8BEC-9484F6BF4909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76" name="Forme libre : forme 75" hidden="1">
                <a:extLst>
                  <a:ext uri="{FF2B5EF4-FFF2-40B4-BE49-F238E27FC236}">
                    <a16:creationId xmlns:a16="http://schemas.microsoft.com/office/drawing/2014/main" id="{C2CF6FAE-2CDB-483D-979C-195A09D798A5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7" name="Forme libre : forme 76" hidden="1">
                <a:extLst>
                  <a:ext uri="{FF2B5EF4-FFF2-40B4-BE49-F238E27FC236}">
                    <a16:creationId xmlns:a16="http://schemas.microsoft.com/office/drawing/2014/main" id="{A8415816-608D-49F6-AFDE-71AF88BE64D3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0" name="Graphique 18">
              <a:extLst>
                <a:ext uri="{FF2B5EF4-FFF2-40B4-BE49-F238E27FC236}">
                  <a16:creationId xmlns:a16="http://schemas.microsoft.com/office/drawing/2014/main" id="{E722F274-8831-4559-8FAC-720C6374560B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74" name="Forme libre : forme 73" hidden="1">
                <a:extLst>
                  <a:ext uri="{FF2B5EF4-FFF2-40B4-BE49-F238E27FC236}">
                    <a16:creationId xmlns:a16="http://schemas.microsoft.com/office/drawing/2014/main" id="{C8AE39AD-4005-4B1F-BE7B-E854D2B5E042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5" name="Forme libre : forme 74" hidden="1">
                <a:extLst>
                  <a:ext uri="{FF2B5EF4-FFF2-40B4-BE49-F238E27FC236}">
                    <a16:creationId xmlns:a16="http://schemas.microsoft.com/office/drawing/2014/main" id="{AF4705CF-8CF9-4891-A31D-F1CBE40B7816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1" name="Graphique 18">
              <a:extLst>
                <a:ext uri="{FF2B5EF4-FFF2-40B4-BE49-F238E27FC236}">
                  <a16:creationId xmlns:a16="http://schemas.microsoft.com/office/drawing/2014/main" id="{442E2F59-5BC2-423A-91BD-059667971A61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72" name="Forme libre : forme 71" hidden="1">
                <a:extLst>
                  <a:ext uri="{FF2B5EF4-FFF2-40B4-BE49-F238E27FC236}">
                    <a16:creationId xmlns:a16="http://schemas.microsoft.com/office/drawing/2014/main" id="{F20853DC-8BE0-4F2C-B387-6EDD5754DA17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" name="Forme libre : forme 72" hidden="1">
                <a:extLst>
                  <a:ext uri="{FF2B5EF4-FFF2-40B4-BE49-F238E27FC236}">
                    <a16:creationId xmlns:a16="http://schemas.microsoft.com/office/drawing/2014/main" id="{15BDC2BE-6FC8-4892-8BF0-8DD13A84E41C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87" name="Espace réservé du texte 86">
            <a:extLst>
              <a:ext uri="{FF2B5EF4-FFF2-40B4-BE49-F238E27FC236}">
                <a16:creationId xmlns:a16="http://schemas.microsoft.com/office/drawing/2014/main" id="{FECD5B73-B8AA-4BAB-9E9B-D4AC8FEEE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30479" y="24633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88" name="Espace réservé du texte 86">
            <a:extLst>
              <a:ext uri="{FF2B5EF4-FFF2-40B4-BE49-F238E27FC236}">
                <a16:creationId xmlns:a16="http://schemas.microsoft.com/office/drawing/2014/main" id="{D68EBF2A-01F2-4ED8-9BF7-6351657C81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0479" y="49398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96" name="Espace réservé du texte 95">
            <a:extLst>
              <a:ext uri="{FF2B5EF4-FFF2-40B4-BE49-F238E27FC236}">
                <a16:creationId xmlns:a16="http://schemas.microsoft.com/office/drawing/2014/main" id="{02BB237F-4E44-4172-A1ED-763BE3AE8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2975" y="34127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97" name="Espace réservé du texte 86">
            <a:extLst>
              <a:ext uri="{FF2B5EF4-FFF2-40B4-BE49-F238E27FC236}">
                <a16:creationId xmlns:a16="http://schemas.microsoft.com/office/drawing/2014/main" id="{D7716F7E-588A-4F75-B4FE-3DF841E92F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0479" y="1158682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98" name="Espace réservé du texte 86">
            <a:extLst>
              <a:ext uri="{FF2B5EF4-FFF2-40B4-BE49-F238E27FC236}">
                <a16:creationId xmlns:a16="http://schemas.microsoft.com/office/drawing/2014/main" id="{11EDF4E4-E4EC-44E3-BAA9-971FC2E8FC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0479" y="1406332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99" name="Espace réservé du texte 98">
            <a:extLst>
              <a:ext uri="{FF2B5EF4-FFF2-40B4-BE49-F238E27FC236}">
                <a16:creationId xmlns:a16="http://schemas.microsoft.com/office/drawing/2014/main" id="{1A609649-811B-40D4-8D96-7BF758FC0A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62975" y="1253620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0" name="Espace réservé du texte 86">
            <a:extLst>
              <a:ext uri="{FF2B5EF4-FFF2-40B4-BE49-F238E27FC236}">
                <a16:creationId xmlns:a16="http://schemas.microsoft.com/office/drawing/2014/main" id="{A495A669-7CA5-453B-826C-85ECAD687F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479" y="207806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1" name="Espace réservé du texte 86">
            <a:extLst>
              <a:ext uri="{FF2B5EF4-FFF2-40B4-BE49-F238E27FC236}">
                <a16:creationId xmlns:a16="http://schemas.microsoft.com/office/drawing/2014/main" id="{3C86D899-7685-47BC-B2C1-92F1549B90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0479" y="232571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2" name="Espace réservé du texte 101">
            <a:extLst>
              <a:ext uri="{FF2B5EF4-FFF2-40B4-BE49-F238E27FC236}">
                <a16:creationId xmlns:a16="http://schemas.microsoft.com/office/drawing/2014/main" id="{C2E86B4C-56C6-4BA1-AA5A-0AAF45521F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2975" y="217300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3" name="Espace réservé du texte 86">
            <a:extLst>
              <a:ext uri="{FF2B5EF4-FFF2-40B4-BE49-F238E27FC236}">
                <a16:creationId xmlns:a16="http://schemas.microsoft.com/office/drawing/2014/main" id="{A477ACFF-1BB4-4E0D-8E93-567E42ED6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0479" y="2997446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4" name="Espace réservé du texte 86">
            <a:extLst>
              <a:ext uri="{FF2B5EF4-FFF2-40B4-BE49-F238E27FC236}">
                <a16:creationId xmlns:a16="http://schemas.microsoft.com/office/drawing/2014/main" id="{7871E02E-8B3F-40C5-9C09-FBFE6DC1A4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479" y="3245096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5" name="Espace réservé du texte 104">
            <a:extLst>
              <a:ext uri="{FF2B5EF4-FFF2-40B4-BE49-F238E27FC236}">
                <a16:creationId xmlns:a16="http://schemas.microsoft.com/office/drawing/2014/main" id="{10299799-D2CC-47BF-8510-C3E747EE3A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2975" y="3092384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6" name="Espace réservé du texte 86">
            <a:extLst>
              <a:ext uri="{FF2B5EF4-FFF2-40B4-BE49-F238E27FC236}">
                <a16:creationId xmlns:a16="http://schemas.microsoft.com/office/drawing/2014/main" id="{F91C994B-73D7-435A-BF2E-1CB73CF342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479" y="390979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7" name="Espace réservé du texte 86">
            <a:extLst>
              <a:ext uri="{FF2B5EF4-FFF2-40B4-BE49-F238E27FC236}">
                <a16:creationId xmlns:a16="http://schemas.microsoft.com/office/drawing/2014/main" id="{907C1F0B-9013-426D-BC24-77193F79CC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30479" y="415744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8" name="Espace réservé du texte 107">
            <a:extLst>
              <a:ext uri="{FF2B5EF4-FFF2-40B4-BE49-F238E27FC236}">
                <a16:creationId xmlns:a16="http://schemas.microsoft.com/office/drawing/2014/main" id="{513957DD-8659-4664-B113-D1E0B8927E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62975" y="400473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10" name="Titre 109">
            <a:extLst>
              <a:ext uri="{FF2B5EF4-FFF2-40B4-BE49-F238E27FC236}">
                <a16:creationId xmlns:a16="http://schemas.microsoft.com/office/drawing/2014/main" id="{A81711B5-C71A-404B-8BE6-47AD2AFC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67" y="185116"/>
            <a:ext cx="4900952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3157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113088" y="1332490"/>
            <a:ext cx="6030912" cy="2795946"/>
          </a:xfrm>
          <a:solidFill>
            <a:schemeClr val="accent2"/>
          </a:solidFill>
        </p:spPr>
        <p:txBody>
          <a:bodyPr lIns="72000" tIns="108000" rIns="360000" b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872A-39D0-49F5-8F45-04A2CA2CC183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9846EA96-BD6D-42B4-BB71-5E40BCDB5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5288" y="1333293"/>
            <a:ext cx="2717800" cy="2795946"/>
          </a:xfrm>
          <a:custGeom>
            <a:avLst/>
            <a:gdLst>
              <a:gd name="connsiteX0" fmla="*/ 0 w 2717800"/>
              <a:gd name="connsiteY0" fmla="*/ 0 h 2795946"/>
              <a:gd name="connsiteX1" fmla="*/ 2717800 w 2717800"/>
              <a:gd name="connsiteY1" fmla="*/ 0 h 2795946"/>
              <a:gd name="connsiteX2" fmla="*/ 2717800 w 2717800"/>
              <a:gd name="connsiteY2" fmla="*/ 2795946 h 2795946"/>
              <a:gd name="connsiteX3" fmla="*/ 0 w 2717800"/>
              <a:gd name="connsiteY3" fmla="*/ 2795946 h 27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800" h="2795946">
                <a:moveTo>
                  <a:pt x="0" y="0"/>
                </a:moveTo>
                <a:lnTo>
                  <a:pt x="2717800" y="0"/>
                </a:lnTo>
                <a:lnTo>
                  <a:pt x="2717800" y="2795946"/>
                </a:lnTo>
                <a:lnTo>
                  <a:pt x="0" y="27959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06356B4-ABC0-4030-B490-BED736E0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4E3934-C220-4F95-BFBC-3EC8BAB0EA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F538D238-83FA-4C9C-AB64-379540C3F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550343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NTENU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C04C66CE-DDDF-446B-BD9C-BC153E9C5603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7244B992-CCAE-42EA-80EE-464FA18B101C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4" name="Graphique 18">
              <a:extLst>
                <a:ext uri="{FF2B5EF4-FFF2-40B4-BE49-F238E27FC236}">
                  <a16:creationId xmlns:a16="http://schemas.microsoft.com/office/drawing/2014/main" id="{70C6C4B4-E1B4-4E88-9D56-727CFDACD5A1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066AC338-4AB4-456B-B826-EA37CAD090C6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6CDCCA62-657A-48E6-8025-1909DAB5081B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D765AB2A-6FBB-468C-88E1-B28044DC3D2D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B8F70070-3585-468F-BD3B-3FCDC884729E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BB420E14-A64E-41F6-B770-CB1BE41CB23E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73F78E82-E3AD-4AB8-8D3A-B007FBEF62D5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62C9B895-E32A-40E8-80CE-6221B88B2AD7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5" name="Graphique 18">
              <a:extLst>
                <a:ext uri="{FF2B5EF4-FFF2-40B4-BE49-F238E27FC236}">
                  <a16:creationId xmlns:a16="http://schemas.microsoft.com/office/drawing/2014/main" id="{86D7CA83-7608-48A6-BCBE-B5BC0CF693BF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70EAB30C-4485-44AD-8DA9-E23CD2E3F83A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CD6CA811-80CB-4BC9-884A-072FE62DA96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23C89367-6ACB-4A7F-88D8-3762991B1D77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19E9A927-0134-4185-8D81-8AF570988673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5E3B8AD8-6714-46F9-99FD-5BCE2CA7F71F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0547334A-D9E3-4E0A-A54E-1575464870E4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28" name="Forme libre : forme 27" hidden="1">
                <a:extLst>
                  <a:ext uri="{FF2B5EF4-FFF2-40B4-BE49-F238E27FC236}">
                    <a16:creationId xmlns:a16="http://schemas.microsoft.com/office/drawing/2014/main" id="{9DD687D8-9F4C-49E2-9A1E-77937401F4EC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 hidden="1">
                <a:extLst>
                  <a:ext uri="{FF2B5EF4-FFF2-40B4-BE49-F238E27FC236}">
                    <a16:creationId xmlns:a16="http://schemas.microsoft.com/office/drawing/2014/main" id="{B96176BC-4C21-4D39-9EBC-4FA47299E2EE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02FB6611-BFC5-427E-A6C3-C9368B9E0D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7274" y="0"/>
            <a:ext cx="1740284" cy="5143500"/>
          </a:xfrm>
          <a:custGeom>
            <a:avLst/>
            <a:gdLst>
              <a:gd name="connsiteX0" fmla="*/ 0 w 1740284"/>
              <a:gd name="connsiteY0" fmla="*/ 0 h 5143500"/>
              <a:gd name="connsiteX1" fmla="*/ 1740284 w 1740284"/>
              <a:gd name="connsiteY1" fmla="*/ 0 h 5143500"/>
              <a:gd name="connsiteX2" fmla="*/ 1740284 w 1740284"/>
              <a:gd name="connsiteY2" fmla="*/ 267457 h 5143500"/>
              <a:gd name="connsiteX3" fmla="*/ 1489493 w 1740284"/>
              <a:gd name="connsiteY3" fmla="*/ 358037 h 5143500"/>
              <a:gd name="connsiteX4" fmla="*/ 1439967 w 1740284"/>
              <a:gd name="connsiteY4" fmla="*/ 428376 h 5143500"/>
              <a:gd name="connsiteX5" fmla="*/ 1489493 w 1740284"/>
              <a:gd name="connsiteY5" fmla="*/ 498716 h 5143500"/>
              <a:gd name="connsiteX6" fmla="*/ 1740284 w 1740284"/>
              <a:gd name="connsiteY6" fmla="*/ 589296 h 5143500"/>
              <a:gd name="connsiteX7" fmla="*/ 1740284 w 1740284"/>
              <a:gd name="connsiteY7" fmla="*/ 5143500 h 5143500"/>
              <a:gd name="connsiteX8" fmla="*/ 0 w 1740284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0284" h="5143500">
                <a:moveTo>
                  <a:pt x="0" y="0"/>
                </a:moveTo>
                <a:lnTo>
                  <a:pt x="1740284" y="0"/>
                </a:lnTo>
                <a:lnTo>
                  <a:pt x="1740284" y="267457"/>
                </a:lnTo>
                <a:lnTo>
                  <a:pt x="1489493" y="358037"/>
                </a:lnTo>
                <a:cubicBezTo>
                  <a:pt x="1460574" y="368340"/>
                  <a:pt x="1439967" y="395954"/>
                  <a:pt x="1439967" y="428376"/>
                </a:cubicBezTo>
                <a:cubicBezTo>
                  <a:pt x="1439967" y="460798"/>
                  <a:pt x="1460643" y="488343"/>
                  <a:pt x="1489493" y="498716"/>
                </a:cubicBezTo>
                <a:lnTo>
                  <a:pt x="1740284" y="589296"/>
                </a:lnTo>
                <a:lnTo>
                  <a:pt x="174028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2ECEF-8D47-4EFF-B95E-711130E33073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EC50E-6E09-4F9B-A3B1-486EF745967D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4EA9D2B-591B-4E51-8FC6-E00B5C548931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5456D26-4770-4FC8-9F61-788E5780A48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263140" y="597359"/>
            <a:ext cx="6485572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AEFB0C94-5ABE-42A5-9C7E-A50CFE320555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6F0A0B24-C882-42A1-9F1A-F504D81E13EB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085360" y="1527174"/>
            <a:ext cx="2663354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2BB625-A00E-4186-BBE1-7172E5560770}"/>
              </a:ext>
            </a:extLst>
          </p:cNvPr>
          <p:cNvSpPr>
            <a:spLocks noGrp="1"/>
          </p:cNvSpPr>
          <p:nvPr userDrawn="1">
            <p:ph sz="quarter" idx="18"/>
          </p:nvPr>
        </p:nvSpPr>
        <p:spPr>
          <a:xfrm>
            <a:off x="2263775" y="1527175"/>
            <a:ext cx="3659188" cy="32210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5D3EAA1-8721-4373-BAC6-307A0E3E94E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263139" y="185116"/>
            <a:ext cx="6485573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26869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E5C9-CAFC-4470-B085-27E10FD54A02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93067" y="1527174"/>
            <a:ext cx="2439456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194448" y="1527174"/>
            <a:ext cx="2727722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6084888" y="1527174"/>
            <a:ext cx="2662178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07B05D74-7F27-450C-993A-5F6199C04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C16FFB-2E01-4020-99E7-EAE6B0A021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2769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1 IM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A82C-C6AF-4558-998A-9ED6CF1D20DA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593066" y="951310"/>
            <a:ext cx="8155647" cy="378102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2A7AEB-91B6-4789-A3ED-2BE0AFBFE2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897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D97C83C1-43E0-47FE-B227-6FBF0334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4B7A-ABAE-4BAC-BC7E-2D2327E33683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41F7C4F-AD93-4AA1-8C0D-35EEE282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5705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FRE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587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933A5B6A-3C58-4399-9E9D-DD4798CC87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3926" y="-1"/>
            <a:ext cx="3140073" cy="2657008"/>
          </a:xfrm>
          <a:custGeom>
            <a:avLst/>
            <a:gdLst>
              <a:gd name="connsiteX0" fmla="*/ 1347190 w 3140073"/>
              <a:gd name="connsiteY0" fmla="*/ 0 h 2657008"/>
              <a:gd name="connsiteX1" fmla="*/ 3140073 w 3140073"/>
              <a:gd name="connsiteY1" fmla="*/ 0 h 2657008"/>
              <a:gd name="connsiteX2" fmla="*/ 3140073 w 3140073"/>
              <a:gd name="connsiteY2" fmla="*/ 2657008 h 2657008"/>
              <a:gd name="connsiteX3" fmla="*/ 489252 w 3140073"/>
              <a:gd name="connsiteY3" fmla="*/ 1699588 h 2657008"/>
              <a:gd name="connsiteX4" fmla="*/ 0 w 3140073"/>
              <a:gd name="connsiteY4" fmla="*/ 1004729 h 2657008"/>
              <a:gd name="connsiteX5" fmla="*/ 489252 w 3140073"/>
              <a:gd name="connsiteY5" fmla="*/ 309868 h 265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0073" h="2657008">
                <a:moveTo>
                  <a:pt x="1347190" y="0"/>
                </a:moveTo>
                <a:lnTo>
                  <a:pt x="3140073" y="0"/>
                </a:lnTo>
                <a:lnTo>
                  <a:pt x="3140073" y="2657008"/>
                </a:lnTo>
                <a:lnTo>
                  <a:pt x="489252" y="1699588"/>
                </a:lnTo>
                <a:cubicBezTo>
                  <a:pt x="204251" y="1597124"/>
                  <a:pt x="0" y="1325016"/>
                  <a:pt x="0" y="1004729"/>
                </a:cubicBezTo>
                <a:cubicBezTo>
                  <a:pt x="0" y="684442"/>
                  <a:pt x="203573" y="411655"/>
                  <a:pt x="489252" y="30986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361950" indent="0" algn="l">
              <a:defRPr/>
            </a:lvl1pPr>
          </a:lstStyle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76075" y="1786507"/>
            <a:ext cx="4486675" cy="468436"/>
          </a:xfrm>
        </p:spPr>
        <p:txBody>
          <a:bodyPr anchor="b"/>
          <a:lstStyle>
            <a:lvl1pPr>
              <a:defRPr sz="2400" cap="all" spc="200" baseline="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2307344" y="2454063"/>
            <a:ext cx="4463176" cy="2278275"/>
          </a:xfrm>
        </p:spPr>
        <p:txBody>
          <a:bodyPr/>
          <a:lstStyle>
            <a:lvl1pPr>
              <a:lnSpc>
                <a:spcPct val="100000"/>
              </a:lnSpc>
              <a:defRPr b="0" i="1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039B9A-8985-4FE5-803B-6786C794EF28}"/>
              </a:ext>
            </a:extLst>
          </p:cNvPr>
          <p:cNvSpPr/>
          <p:nvPr userDrawn="1"/>
        </p:nvSpPr>
        <p:spPr>
          <a:xfrm>
            <a:off x="396722" y="0"/>
            <a:ext cx="176371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aphique 18">
            <a:extLst>
              <a:ext uri="{FF2B5EF4-FFF2-40B4-BE49-F238E27FC236}">
                <a16:creationId xmlns:a16="http://schemas.microsoft.com/office/drawing/2014/main" id="{AE83AE05-E223-4D5C-A332-3135B4F46B78}"/>
              </a:ext>
            </a:extLst>
          </p:cNvPr>
          <p:cNvGrpSpPr/>
          <p:nvPr userDrawn="1"/>
        </p:nvGrpSpPr>
        <p:grpSpPr>
          <a:xfrm>
            <a:off x="830902" y="895875"/>
            <a:ext cx="729753" cy="110075"/>
            <a:chOff x="4099499" y="2682478"/>
            <a:chExt cx="1704975" cy="257175"/>
          </a:xfrm>
          <a:solidFill>
            <a:schemeClr val="bg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36B3B02-280B-4C5B-A31C-166060AE937C}"/>
                </a:ext>
              </a:extLst>
            </p:cNvPr>
            <p:cNvSpPr/>
            <p:nvPr/>
          </p:nvSpPr>
          <p:spPr>
            <a:xfrm>
              <a:off x="4812921" y="2689145"/>
              <a:ext cx="295275" cy="247650"/>
            </a:xfrm>
            <a:custGeom>
              <a:avLst/>
              <a:gdLst>
                <a:gd name="connsiteX0" fmla="*/ 253365 w 295275"/>
                <a:gd name="connsiteY0" fmla="*/ 72390 h 247650"/>
                <a:gd name="connsiteX1" fmla="*/ 226695 w 295275"/>
                <a:gd name="connsiteY1" fmla="*/ 45720 h 247650"/>
                <a:gd name="connsiteX2" fmla="*/ 72390 w 295275"/>
                <a:gd name="connsiteY2" fmla="*/ 45720 h 247650"/>
                <a:gd name="connsiteX3" fmla="*/ 45720 w 295275"/>
                <a:gd name="connsiteY3" fmla="*/ 72390 h 247650"/>
                <a:gd name="connsiteX4" fmla="*/ 45720 w 295275"/>
                <a:gd name="connsiteY4" fmla="*/ 177165 h 247650"/>
                <a:gd name="connsiteX5" fmla="*/ 72390 w 295275"/>
                <a:gd name="connsiteY5" fmla="*/ 203835 h 247650"/>
                <a:gd name="connsiteX6" fmla="*/ 226695 w 295275"/>
                <a:gd name="connsiteY6" fmla="*/ 203835 h 247650"/>
                <a:gd name="connsiteX7" fmla="*/ 253365 w 295275"/>
                <a:gd name="connsiteY7" fmla="*/ 177165 h 247650"/>
                <a:gd name="connsiteX8" fmla="*/ 253365 w 295275"/>
                <a:gd name="connsiteY8" fmla="*/ 72390 h 247650"/>
                <a:gd name="connsiteX9" fmla="*/ 72390 w 295275"/>
                <a:gd name="connsiteY9" fmla="*/ 249555 h 247650"/>
                <a:gd name="connsiteX10" fmla="*/ 0 w 295275"/>
                <a:gd name="connsiteY10" fmla="*/ 177165 h 247650"/>
                <a:gd name="connsiteX11" fmla="*/ 0 w 295275"/>
                <a:gd name="connsiteY11" fmla="*/ 72390 h 247650"/>
                <a:gd name="connsiteX12" fmla="*/ 72390 w 295275"/>
                <a:gd name="connsiteY12" fmla="*/ 0 h 247650"/>
                <a:gd name="connsiteX13" fmla="*/ 226695 w 295275"/>
                <a:gd name="connsiteY13" fmla="*/ 0 h 247650"/>
                <a:gd name="connsiteX14" fmla="*/ 299085 w 295275"/>
                <a:gd name="connsiteY14" fmla="*/ 72390 h 247650"/>
                <a:gd name="connsiteX15" fmla="*/ 299085 w 295275"/>
                <a:gd name="connsiteY15" fmla="*/ 177165 h 247650"/>
                <a:gd name="connsiteX16" fmla="*/ 226695 w 295275"/>
                <a:gd name="connsiteY16" fmla="*/ 249555 h 247650"/>
                <a:gd name="connsiteX17" fmla="*/ 72390 w 295275"/>
                <a:gd name="connsiteY17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5275" h="247650">
                  <a:moveTo>
                    <a:pt x="253365" y="72390"/>
                  </a:moveTo>
                  <a:cubicBezTo>
                    <a:pt x="253365" y="58103"/>
                    <a:pt x="241935" y="45720"/>
                    <a:pt x="226695" y="45720"/>
                  </a:cubicBezTo>
                  <a:lnTo>
                    <a:pt x="72390" y="45720"/>
                  </a:lnTo>
                  <a:cubicBezTo>
                    <a:pt x="58103" y="45720"/>
                    <a:pt x="45720" y="57150"/>
                    <a:pt x="45720" y="72390"/>
                  </a:cubicBezTo>
                  <a:lnTo>
                    <a:pt x="45720" y="177165"/>
                  </a:lnTo>
                  <a:cubicBezTo>
                    <a:pt x="45720" y="191453"/>
                    <a:pt x="57150" y="203835"/>
                    <a:pt x="72390" y="203835"/>
                  </a:cubicBezTo>
                  <a:lnTo>
                    <a:pt x="226695" y="203835"/>
                  </a:lnTo>
                  <a:cubicBezTo>
                    <a:pt x="240983" y="203835"/>
                    <a:pt x="253365" y="192405"/>
                    <a:pt x="253365" y="177165"/>
                  </a:cubicBezTo>
                  <a:lnTo>
                    <a:pt x="253365" y="72390"/>
                  </a:lnTo>
                  <a:close/>
                  <a:moveTo>
                    <a:pt x="72390" y="249555"/>
                  </a:moveTo>
                  <a:cubicBezTo>
                    <a:pt x="32385" y="249555"/>
                    <a:pt x="0" y="217170"/>
                    <a:pt x="0" y="177165"/>
                  </a:cubicBezTo>
                  <a:lnTo>
                    <a:pt x="0" y="72390"/>
                  </a:lnTo>
                  <a:cubicBezTo>
                    <a:pt x="0" y="32385"/>
                    <a:pt x="32385" y="0"/>
                    <a:pt x="72390" y="0"/>
                  </a:cubicBezTo>
                  <a:lnTo>
                    <a:pt x="226695" y="0"/>
                  </a:lnTo>
                  <a:cubicBezTo>
                    <a:pt x="266700" y="0"/>
                    <a:pt x="299085" y="32385"/>
                    <a:pt x="299085" y="72390"/>
                  </a:cubicBezTo>
                  <a:lnTo>
                    <a:pt x="299085" y="177165"/>
                  </a:lnTo>
                  <a:cubicBezTo>
                    <a:pt x="299085" y="217170"/>
                    <a:pt x="266700" y="249555"/>
                    <a:pt x="226695" y="249555"/>
                  </a:cubicBezTo>
                  <a:lnTo>
                    <a:pt x="7239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98E85BE-4AD3-402C-819C-65786EA6C807}"/>
                </a:ext>
              </a:extLst>
            </p:cNvPr>
            <p:cNvSpPr/>
            <p:nvPr/>
          </p:nvSpPr>
          <p:spPr>
            <a:xfrm>
              <a:off x="4460496" y="2689145"/>
              <a:ext cx="285750" cy="247650"/>
            </a:xfrm>
            <a:custGeom>
              <a:avLst/>
              <a:gdLst>
                <a:gd name="connsiteX0" fmla="*/ 72390 w 285750"/>
                <a:gd name="connsiteY0" fmla="*/ 45720 h 247650"/>
                <a:gd name="connsiteX1" fmla="*/ 45720 w 285750"/>
                <a:gd name="connsiteY1" fmla="*/ 72390 h 247650"/>
                <a:gd name="connsiteX2" fmla="*/ 45720 w 285750"/>
                <a:gd name="connsiteY2" fmla="*/ 101918 h 247650"/>
                <a:gd name="connsiteX3" fmla="*/ 246698 w 285750"/>
                <a:gd name="connsiteY3" fmla="*/ 101918 h 247650"/>
                <a:gd name="connsiteX4" fmla="*/ 246698 w 285750"/>
                <a:gd name="connsiteY4" fmla="*/ 72390 h 247650"/>
                <a:gd name="connsiteX5" fmla="*/ 220027 w 285750"/>
                <a:gd name="connsiteY5" fmla="*/ 45720 h 247650"/>
                <a:gd name="connsiteX6" fmla="*/ 72390 w 285750"/>
                <a:gd name="connsiteY6" fmla="*/ 45720 h 247650"/>
                <a:gd name="connsiteX7" fmla="*/ 45720 w 285750"/>
                <a:gd name="connsiteY7" fmla="*/ 177165 h 247650"/>
                <a:gd name="connsiteX8" fmla="*/ 72390 w 285750"/>
                <a:gd name="connsiteY8" fmla="*/ 203835 h 247650"/>
                <a:gd name="connsiteX9" fmla="*/ 274320 w 285750"/>
                <a:gd name="connsiteY9" fmla="*/ 203835 h 247650"/>
                <a:gd name="connsiteX10" fmla="*/ 258127 w 285750"/>
                <a:gd name="connsiteY10" fmla="*/ 249555 h 247650"/>
                <a:gd name="connsiteX11" fmla="*/ 72390 w 285750"/>
                <a:gd name="connsiteY11" fmla="*/ 249555 h 247650"/>
                <a:gd name="connsiteX12" fmla="*/ 0 w 285750"/>
                <a:gd name="connsiteY12" fmla="*/ 177165 h 247650"/>
                <a:gd name="connsiteX13" fmla="*/ 0 w 285750"/>
                <a:gd name="connsiteY13" fmla="*/ 72390 h 247650"/>
                <a:gd name="connsiteX14" fmla="*/ 72390 w 285750"/>
                <a:gd name="connsiteY14" fmla="*/ 0 h 247650"/>
                <a:gd name="connsiteX15" fmla="*/ 220980 w 285750"/>
                <a:gd name="connsiteY15" fmla="*/ 0 h 247650"/>
                <a:gd name="connsiteX16" fmla="*/ 293370 w 285750"/>
                <a:gd name="connsiteY16" fmla="*/ 72390 h 247650"/>
                <a:gd name="connsiteX17" fmla="*/ 293370 w 285750"/>
                <a:gd name="connsiteY17" fmla="*/ 147638 h 247650"/>
                <a:gd name="connsiteX18" fmla="*/ 45720 w 285750"/>
                <a:gd name="connsiteY18" fmla="*/ 147638 h 247650"/>
                <a:gd name="connsiteX19" fmla="*/ 45720 w 285750"/>
                <a:gd name="connsiteY19" fmla="*/ 17716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750" h="247650">
                  <a:moveTo>
                    <a:pt x="72390" y="45720"/>
                  </a:moveTo>
                  <a:cubicBezTo>
                    <a:pt x="58102" y="45720"/>
                    <a:pt x="45720" y="57150"/>
                    <a:pt x="45720" y="72390"/>
                  </a:cubicBezTo>
                  <a:lnTo>
                    <a:pt x="45720" y="101918"/>
                  </a:lnTo>
                  <a:lnTo>
                    <a:pt x="246698" y="101918"/>
                  </a:lnTo>
                  <a:lnTo>
                    <a:pt x="246698" y="72390"/>
                  </a:lnTo>
                  <a:cubicBezTo>
                    <a:pt x="246698" y="58103"/>
                    <a:pt x="235267" y="45720"/>
                    <a:pt x="220027" y="45720"/>
                  </a:cubicBezTo>
                  <a:lnTo>
                    <a:pt x="72390" y="45720"/>
                  </a:lnTo>
                  <a:close/>
                  <a:moveTo>
                    <a:pt x="45720" y="177165"/>
                  </a:moveTo>
                  <a:cubicBezTo>
                    <a:pt x="45720" y="191453"/>
                    <a:pt x="57150" y="203835"/>
                    <a:pt x="72390" y="203835"/>
                  </a:cubicBezTo>
                  <a:lnTo>
                    <a:pt x="274320" y="203835"/>
                  </a:lnTo>
                  <a:lnTo>
                    <a:pt x="258127" y="249555"/>
                  </a:lnTo>
                  <a:lnTo>
                    <a:pt x="72390" y="249555"/>
                  </a:lnTo>
                  <a:cubicBezTo>
                    <a:pt x="32385" y="249555"/>
                    <a:pt x="0" y="217170"/>
                    <a:pt x="0" y="177165"/>
                  </a:cubicBezTo>
                  <a:lnTo>
                    <a:pt x="0" y="72390"/>
                  </a:lnTo>
                  <a:cubicBezTo>
                    <a:pt x="0" y="32385"/>
                    <a:pt x="32385" y="0"/>
                    <a:pt x="72390" y="0"/>
                  </a:cubicBezTo>
                  <a:lnTo>
                    <a:pt x="220980" y="0"/>
                  </a:lnTo>
                  <a:cubicBezTo>
                    <a:pt x="260985" y="0"/>
                    <a:pt x="293370" y="32385"/>
                    <a:pt x="293370" y="72390"/>
                  </a:cubicBezTo>
                  <a:lnTo>
                    <a:pt x="293370" y="147638"/>
                  </a:lnTo>
                  <a:lnTo>
                    <a:pt x="45720" y="147638"/>
                  </a:lnTo>
                  <a:lnTo>
                    <a:pt x="45720" y="1771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A4C4434-7219-4569-846A-7A95FAEBFF77}"/>
                </a:ext>
              </a:extLst>
            </p:cNvPr>
            <p:cNvSpPr/>
            <p:nvPr/>
          </p:nvSpPr>
          <p:spPr>
            <a:xfrm>
              <a:off x="5517771" y="2690098"/>
              <a:ext cx="285750" cy="247650"/>
            </a:xfrm>
            <a:custGeom>
              <a:avLst/>
              <a:gdLst>
                <a:gd name="connsiteX0" fmla="*/ 219075 w 285750"/>
                <a:gd name="connsiteY0" fmla="*/ 100965 h 247650"/>
                <a:gd name="connsiteX1" fmla="*/ 293370 w 285750"/>
                <a:gd name="connsiteY1" fmla="*/ 175260 h 247650"/>
                <a:gd name="connsiteX2" fmla="*/ 219075 w 285750"/>
                <a:gd name="connsiteY2" fmla="*/ 249555 h 247650"/>
                <a:gd name="connsiteX3" fmla="*/ 2858 w 285750"/>
                <a:gd name="connsiteY3" fmla="*/ 249555 h 247650"/>
                <a:gd name="connsiteX4" fmla="*/ 19050 w 285750"/>
                <a:gd name="connsiteY4" fmla="*/ 203835 h 247650"/>
                <a:gd name="connsiteX5" fmla="*/ 219075 w 285750"/>
                <a:gd name="connsiteY5" fmla="*/ 203835 h 247650"/>
                <a:gd name="connsiteX6" fmla="*/ 246698 w 285750"/>
                <a:gd name="connsiteY6" fmla="*/ 176213 h 247650"/>
                <a:gd name="connsiteX7" fmla="*/ 219075 w 285750"/>
                <a:gd name="connsiteY7" fmla="*/ 148590 h 247650"/>
                <a:gd name="connsiteX8" fmla="*/ 73343 w 285750"/>
                <a:gd name="connsiteY8" fmla="*/ 148590 h 247650"/>
                <a:gd name="connsiteX9" fmla="*/ 0 w 285750"/>
                <a:gd name="connsiteY9" fmla="*/ 74295 h 247650"/>
                <a:gd name="connsiteX10" fmla="*/ 74295 w 285750"/>
                <a:gd name="connsiteY10" fmla="*/ 0 h 247650"/>
                <a:gd name="connsiteX11" fmla="*/ 255270 w 285750"/>
                <a:gd name="connsiteY11" fmla="*/ 0 h 247650"/>
                <a:gd name="connsiteX12" fmla="*/ 239078 w 285750"/>
                <a:gd name="connsiteY12" fmla="*/ 45720 h 247650"/>
                <a:gd name="connsiteX13" fmla="*/ 74295 w 285750"/>
                <a:gd name="connsiteY13" fmla="*/ 45720 h 247650"/>
                <a:gd name="connsiteX14" fmla="*/ 46673 w 285750"/>
                <a:gd name="connsiteY14" fmla="*/ 73342 h 247650"/>
                <a:gd name="connsiteX15" fmla="*/ 74295 w 285750"/>
                <a:gd name="connsiteY15" fmla="*/ 100965 h 247650"/>
                <a:gd name="connsiteX16" fmla="*/ 219075 w 285750"/>
                <a:gd name="connsiteY16" fmla="*/ 10096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0" h="247650">
                  <a:moveTo>
                    <a:pt x="219075" y="100965"/>
                  </a:moveTo>
                  <a:cubicBezTo>
                    <a:pt x="260033" y="100965"/>
                    <a:pt x="293370" y="134302"/>
                    <a:pt x="293370" y="175260"/>
                  </a:cubicBezTo>
                  <a:cubicBezTo>
                    <a:pt x="293370" y="216217"/>
                    <a:pt x="260033" y="249555"/>
                    <a:pt x="219075" y="249555"/>
                  </a:cubicBezTo>
                  <a:lnTo>
                    <a:pt x="2858" y="249555"/>
                  </a:lnTo>
                  <a:lnTo>
                    <a:pt x="19050" y="203835"/>
                  </a:lnTo>
                  <a:lnTo>
                    <a:pt x="219075" y="203835"/>
                  </a:lnTo>
                  <a:cubicBezTo>
                    <a:pt x="234315" y="203835"/>
                    <a:pt x="246698" y="191452"/>
                    <a:pt x="246698" y="176213"/>
                  </a:cubicBezTo>
                  <a:cubicBezTo>
                    <a:pt x="246698" y="160972"/>
                    <a:pt x="234315" y="148590"/>
                    <a:pt x="219075" y="148590"/>
                  </a:cubicBezTo>
                  <a:lnTo>
                    <a:pt x="73343" y="148590"/>
                  </a:lnTo>
                  <a:cubicBezTo>
                    <a:pt x="32385" y="148590"/>
                    <a:pt x="0" y="115252"/>
                    <a:pt x="0" y="74295"/>
                  </a:cubicBezTo>
                  <a:cubicBezTo>
                    <a:pt x="0" y="33338"/>
                    <a:pt x="33338" y="0"/>
                    <a:pt x="74295" y="0"/>
                  </a:cubicBezTo>
                  <a:lnTo>
                    <a:pt x="255270" y="0"/>
                  </a:lnTo>
                  <a:lnTo>
                    <a:pt x="239078" y="45720"/>
                  </a:lnTo>
                  <a:lnTo>
                    <a:pt x="74295" y="45720"/>
                  </a:lnTo>
                  <a:cubicBezTo>
                    <a:pt x="59055" y="45720"/>
                    <a:pt x="46673" y="58102"/>
                    <a:pt x="46673" y="73342"/>
                  </a:cubicBezTo>
                  <a:cubicBezTo>
                    <a:pt x="46673" y="88582"/>
                    <a:pt x="59055" y="100965"/>
                    <a:pt x="74295" y="100965"/>
                  </a:cubicBezTo>
                  <a:lnTo>
                    <a:pt x="219075" y="1009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54D95EC-0DA9-4025-963D-4B0CD93A8C05}"/>
                </a:ext>
              </a:extLst>
            </p:cNvPr>
            <p:cNvSpPr/>
            <p:nvPr/>
          </p:nvSpPr>
          <p:spPr>
            <a:xfrm>
              <a:off x="5172966" y="2689145"/>
              <a:ext cx="200025" cy="247650"/>
            </a:xfrm>
            <a:custGeom>
              <a:avLst/>
              <a:gdLst>
                <a:gd name="connsiteX0" fmla="*/ 72390 w 200025"/>
                <a:gd name="connsiteY0" fmla="*/ 203835 h 247650"/>
                <a:gd name="connsiteX1" fmla="*/ 202883 w 200025"/>
                <a:gd name="connsiteY1" fmla="*/ 203835 h 247650"/>
                <a:gd name="connsiteX2" fmla="*/ 186690 w 200025"/>
                <a:gd name="connsiteY2" fmla="*/ 249555 h 247650"/>
                <a:gd name="connsiteX3" fmla="*/ 72390 w 200025"/>
                <a:gd name="connsiteY3" fmla="*/ 249555 h 247650"/>
                <a:gd name="connsiteX4" fmla="*/ 0 w 200025"/>
                <a:gd name="connsiteY4" fmla="*/ 177165 h 247650"/>
                <a:gd name="connsiteX5" fmla="*/ 0 w 200025"/>
                <a:gd name="connsiteY5" fmla="*/ 0 h 247650"/>
                <a:gd name="connsiteX6" fmla="*/ 45720 w 200025"/>
                <a:gd name="connsiteY6" fmla="*/ 0 h 247650"/>
                <a:gd name="connsiteX7" fmla="*/ 45720 w 200025"/>
                <a:gd name="connsiteY7" fmla="*/ 177165 h 247650"/>
                <a:gd name="connsiteX8" fmla="*/ 72390 w 200025"/>
                <a:gd name="connsiteY8" fmla="*/ 20383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47650">
                  <a:moveTo>
                    <a:pt x="72390" y="203835"/>
                  </a:moveTo>
                  <a:lnTo>
                    <a:pt x="202883" y="203835"/>
                  </a:lnTo>
                  <a:lnTo>
                    <a:pt x="186690" y="249555"/>
                  </a:lnTo>
                  <a:lnTo>
                    <a:pt x="72390" y="249555"/>
                  </a:lnTo>
                  <a:cubicBezTo>
                    <a:pt x="32385" y="249555"/>
                    <a:pt x="0" y="217170"/>
                    <a:pt x="0" y="177165"/>
                  </a:cubicBezTo>
                  <a:lnTo>
                    <a:pt x="0" y="0"/>
                  </a:lnTo>
                  <a:lnTo>
                    <a:pt x="45720" y="0"/>
                  </a:lnTo>
                  <a:lnTo>
                    <a:pt x="45720" y="177165"/>
                  </a:lnTo>
                  <a:cubicBezTo>
                    <a:pt x="45720" y="191453"/>
                    <a:pt x="57150" y="203835"/>
                    <a:pt x="72390" y="203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DDC2E77-A4D4-476B-9B94-C75D1970E996}"/>
                </a:ext>
              </a:extLst>
            </p:cNvPr>
            <p:cNvSpPr/>
            <p:nvPr/>
          </p:nvSpPr>
          <p:spPr>
            <a:xfrm>
              <a:off x="5412996" y="2689145"/>
              <a:ext cx="38100" cy="247650"/>
            </a:xfrm>
            <a:custGeom>
              <a:avLst/>
              <a:gdLst>
                <a:gd name="connsiteX0" fmla="*/ 0 w 38100"/>
                <a:gd name="connsiteY0" fmla="*/ 0 h 247650"/>
                <a:gd name="connsiteX1" fmla="*/ 45720 w 38100"/>
                <a:gd name="connsiteY1" fmla="*/ 0 h 247650"/>
                <a:gd name="connsiteX2" fmla="*/ 45720 w 38100"/>
                <a:gd name="connsiteY2" fmla="*/ 249555 h 247650"/>
                <a:gd name="connsiteX3" fmla="*/ 0 w 38100"/>
                <a:gd name="connsiteY3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247650">
                  <a:moveTo>
                    <a:pt x="0" y="0"/>
                  </a:moveTo>
                  <a:lnTo>
                    <a:pt x="45720" y="0"/>
                  </a:lnTo>
                  <a:lnTo>
                    <a:pt x="45720" y="249555"/>
                  </a:lnTo>
                  <a:lnTo>
                    <a:pt x="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49154E1-A7B8-450C-9E97-88C6CCF8BADD}"/>
                </a:ext>
              </a:extLst>
            </p:cNvPr>
            <p:cNvSpPr/>
            <p:nvPr/>
          </p:nvSpPr>
          <p:spPr>
            <a:xfrm>
              <a:off x="4099499" y="2689145"/>
              <a:ext cx="38100" cy="247650"/>
            </a:xfrm>
            <a:custGeom>
              <a:avLst/>
              <a:gdLst>
                <a:gd name="connsiteX0" fmla="*/ 0 w 38100"/>
                <a:gd name="connsiteY0" fmla="*/ 0 h 247650"/>
                <a:gd name="connsiteX1" fmla="*/ 45720 w 38100"/>
                <a:gd name="connsiteY1" fmla="*/ 0 h 247650"/>
                <a:gd name="connsiteX2" fmla="*/ 45720 w 38100"/>
                <a:gd name="connsiteY2" fmla="*/ 249555 h 247650"/>
                <a:gd name="connsiteX3" fmla="*/ 0 w 38100"/>
                <a:gd name="connsiteY3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247650">
                  <a:moveTo>
                    <a:pt x="0" y="0"/>
                  </a:moveTo>
                  <a:lnTo>
                    <a:pt x="45720" y="0"/>
                  </a:lnTo>
                  <a:lnTo>
                    <a:pt x="45720" y="249555"/>
                  </a:lnTo>
                  <a:lnTo>
                    <a:pt x="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91EEB5C-3789-4105-A2AE-27DC4D259CF9}"/>
                </a:ext>
              </a:extLst>
            </p:cNvPr>
            <p:cNvSpPr/>
            <p:nvPr/>
          </p:nvSpPr>
          <p:spPr>
            <a:xfrm>
              <a:off x="4161411" y="2682478"/>
              <a:ext cx="266700" cy="257175"/>
            </a:xfrm>
            <a:custGeom>
              <a:avLst/>
              <a:gdLst>
                <a:gd name="connsiteX0" fmla="*/ 0 w 266700"/>
                <a:gd name="connsiteY0" fmla="*/ 131445 h 257175"/>
                <a:gd name="connsiteX1" fmla="*/ 37148 w 266700"/>
                <a:gd name="connsiteY1" fmla="*/ 78105 h 257175"/>
                <a:gd name="connsiteX2" fmla="*/ 252413 w 266700"/>
                <a:gd name="connsiteY2" fmla="*/ 0 h 257175"/>
                <a:gd name="connsiteX3" fmla="*/ 268605 w 266700"/>
                <a:gd name="connsiteY3" fmla="*/ 44767 h 257175"/>
                <a:gd name="connsiteX4" fmla="*/ 53340 w 266700"/>
                <a:gd name="connsiteY4" fmla="*/ 120015 h 257175"/>
                <a:gd name="connsiteX5" fmla="*/ 45720 w 266700"/>
                <a:gd name="connsiteY5" fmla="*/ 130492 h 257175"/>
                <a:gd name="connsiteX6" fmla="*/ 53340 w 266700"/>
                <a:gd name="connsiteY6" fmla="*/ 140970 h 257175"/>
                <a:gd name="connsiteX7" fmla="*/ 268605 w 266700"/>
                <a:gd name="connsiteY7" fmla="*/ 216217 h 257175"/>
                <a:gd name="connsiteX8" fmla="*/ 252413 w 266700"/>
                <a:gd name="connsiteY8" fmla="*/ 260985 h 257175"/>
                <a:gd name="connsiteX9" fmla="*/ 37148 w 266700"/>
                <a:gd name="connsiteY9" fmla="*/ 182880 h 257175"/>
                <a:gd name="connsiteX10" fmla="*/ 0 w 266700"/>
                <a:gd name="connsiteY10" fmla="*/ 13144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700" h="257175">
                  <a:moveTo>
                    <a:pt x="0" y="131445"/>
                  </a:moveTo>
                  <a:cubicBezTo>
                    <a:pt x="0" y="106680"/>
                    <a:pt x="15240" y="85725"/>
                    <a:pt x="37148" y="78105"/>
                  </a:cubicBezTo>
                  <a:lnTo>
                    <a:pt x="252413" y="0"/>
                  </a:lnTo>
                  <a:lnTo>
                    <a:pt x="268605" y="44767"/>
                  </a:lnTo>
                  <a:lnTo>
                    <a:pt x="53340" y="120015"/>
                  </a:lnTo>
                  <a:cubicBezTo>
                    <a:pt x="48577" y="121920"/>
                    <a:pt x="45720" y="125730"/>
                    <a:pt x="45720" y="130492"/>
                  </a:cubicBezTo>
                  <a:cubicBezTo>
                    <a:pt x="45720" y="135255"/>
                    <a:pt x="48577" y="140017"/>
                    <a:pt x="53340" y="140970"/>
                  </a:cubicBezTo>
                  <a:lnTo>
                    <a:pt x="268605" y="216217"/>
                  </a:lnTo>
                  <a:lnTo>
                    <a:pt x="252413" y="260985"/>
                  </a:lnTo>
                  <a:lnTo>
                    <a:pt x="37148" y="182880"/>
                  </a:lnTo>
                  <a:cubicBezTo>
                    <a:pt x="15240" y="176213"/>
                    <a:pt x="0" y="155258"/>
                    <a:pt x="0" y="131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A8E1095F-EEAB-473C-9115-1A523B59201A}"/>
              </a:ext>
            </a:extLst>
          </p:cNvPr>
          <p:cNvSpPr/>
          <p:nvPr userDrawn="1"/>
        </p:nvSpPr>
        <p:spPr>
          <a:xfrm>
            <a:off x="1826596" y="77815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81271D9-D2C8-48CA-99E2-3CC779E6010B}"/>
              </a:ext>
            </a:extLst>
          </p:cNvPr>
          <p:cNvCxnSpPr>
            <a:cxnSpLocks/>
          </p:cNvCxnSpPr>
          <p:nvPr/>
        </p:nvCxnSpPr>
        <p:spPr>
          <a:xfrm>
            <a:off x="1110224" y="4936063"/>
            <a:ext cx="0" cy="20743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raphique 128">
            <a:extLst>
              <a:ext uri="{FF2B5EF4-FFF2-40B4-BE49-F238E27FC236}">
                <a16:creationId xmlns:a16="http://schemas.microsoft.com/office/drawing/2014/main" id="{DB0F79E7-2712-49BA-9CC6-DD6465B099DA}"/>
              </a:ext>
            </a:extLst>
          </p:cNvPr>
          <p:cNvSpPr/>
          <p:nvPr/>
        </p:nvSpPr>
        <p:spPr>
          <a:xfrm flipV="1">
            <a:off x="1068069" y="4870421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9B44E1C-05EA-43D8-9B64-C459956D69B1}"/>
              </a:ext>
            </a:extLst>
          </p:cNvPr>
          <p:cNvCxnSpPr>
            <a:cxnSpLocks/>
          </p:cNvCxnSpPr>
          <p:nvPr/>
        </p:nvCxnSpPr>
        <p:spPr>
          <a:xfrm>
            <a:off x="1262638" y="4620135"/>
            <a:ext cx="0" cy="52336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raphique 128">
            <a:extLst>
              <a:ext uri="{FF2B5EF4-FFF2-40B4-BE49-F238E27FC236}">
                <a16:creationId xmlns:a16="http://schemas.microsoft.com/office/drawing/2014/main" id="{9994ABEB-A368-427A-B08D-377504A22CFF}"/>
              </a:ext>
            </a:extLst>
          </p:cNvPr>
          <p:cNvSpPr/>
          <p:nvPr/>
        </p:nvSpPr>
        <p:spPr>
          <a:xfrm flipV="1">
            <a:off x="1220483" y="4554494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F8186A8-A895-4948-9DFF-CDE658108F69}"/>
              </a:ext>
            </a:extLst>
          </p:cNvPr>
          <p:cNvCxnSpPr>
            <a:cxnSpLocks/>
          </p:cNvCxnSpPr>
          <p:nvPr/>
        </p:nvCxnSpPr>
        <p:spPr>
          <a:xfrm>
            <a:off x="1415052" y="4831281"/>
            <a:ext cx="0" cy="31221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raphique 128">
            <a:extLst>
              <a:ext uri="{FF2B5EF4-FFF2-40B4-BE49-F238E27FC236}">
                <a16:creationId xmlns:a16="http://schemas.microsoft.com/office/drawing/2014/main" id="{A015BD28-92FC-41F7-B601-DA81A4136D38}"/>
              </a:ext>
            </a:extLst>
          </p:cNvPr>
          <p:cNvSpPr/>
          <p:nvPr/>
        </p:nvSpPr>
        <p:spPr>
          <a:xfrm flipV="1">
            <a:off x="1372897" y="4765640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6" name="Espace réservé du texte 8">
            <a:extLst>
              <a:ext uri="{FF2B5EF4-FFF2-40B4-BE49-F238E27FC236}">
                <a16:creationId xmlns:a16="http://schemas.microsoft.com/office/drawing/2014/main" id="{0CF836A4-1FF8-44C6-951B-AFD6E936A26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6722" y="3118234"/>
            <a:ext cx="1756888" cy="1422612"/>
          </a:xfrm>
        </p:spPr>
        <p:txBody>
          <a:bodyPr/>
          <a:lstStyle>
            <a:lvl1pPr algn="ctr">
              <a:defRPr sz="11500" b="0" i="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165054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593066" y="1527175"/>
            <a:ext cx="8155647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EFE4A8D-3747-4565-92B9-8BF74BD01D9D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FF56AB80-A206-471D-B350-6C3C3FFA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80853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ELINE E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que 22">
            <a:extLst>
              <a:ext uri="{FF2B5EF4-FFF2-40B4-BE49-F238E27FC236}">
                <a16:creationId xmlns:a16="http://schemas.microsoft.com/office/drawing/2014/main" id="{1D43965F-512B-452F-9946-FC2C6E4DE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63280"/>
            <a:ext cx="9144000" cy="1231542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CB6BDCD6-6279-4660-8CE9-36AF03D0843A}"/>
              </a:ext>
            </a:extLst>
          </p:cNvPr>
          <p:cNvGrpSpPr/>
          <p:nvPr userDrawn="1"/>
        </p:nvGrpSpPr>
        <p:grpSpPr>
          <a:xfrm>
            <a:off x="3871779" y="3869741"/>
            <a:ext cx="1400444" cy="536916"/>
            <a:chOff x="8120405" y="4751634"/>
            <a:chExt cx="1018901" cy="390636"/>
          </a:xfrm>
          <a:solidFill>
            <a:schemeClr val="bg1"/>
          </a:solidFill>
        </p:grpSpPr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9BB43C93-3331-45D1-B804-9E7236468EEF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grpFill/>
          </p:grpSpPr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34065C8F-84B6-40B4-9DC6-8A821F595DE7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3F3299A4-BDE0-4201-8BB7-7692537EAABF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3D3013BC-BA70-4398-9451-186B84297CF9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C2361F28-B168-4C05-8F37-2C82BA9B5E43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CE285CDE-C0C2-4C98-B5D2-33AC99B8CFF7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95BF984B-0445-4F5B-899B-A6251D0ABEF1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78052217-EFFA-43C3-9AC3-23F92536DA4C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F3DE9FAA-2169-43F9-912B-8FC5CD0E1C47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grpFill/>
          </p:grpSpPr>
          <p:sp>
            <p:nvSpPr>
              <p:cNvPr id="34" name="Forme libre : forme 33" hidden="1">
                <a:extLst>
                  <a:ext uri="{FF2B5EF4-FFF2-40B4-BE49-F238E27FC236}">
                    <a16:creationId xmlns:a16="http://schemas.microsoft.com/office/drawing/2014/main" id="{64B8B759-1816-4E0E-9735-9D1FED977D5E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 hidden="1">
                <a:extLst>
                  <a:ext uri="{FF2B5EF4-FFF2-40B4-BE49-F238E27FC236}">
                    <a16:creationId xmlns:a16="http://schemas.microsoft.com/office/drawing/2014/main" id="{37F113B0-2AED-45FD-9CA1-6CFA142F8851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8" name="Graphique 18">
              <a:extLst>
                <a:ext uri="{FF2B5EF4-FFF2-40B4-BE49-F238E27FC236}">
                  <a16:creationId xmlns:a16="http://schemas.microsoft.com/office/drawing/2014/main" id="{F889703C-1343-419C-A305-B20CDF605660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grpFill/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7B7DBF85-389E-485E-A718-6BF4E7EB1B5E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AC6B4069-A376-494B-A3BA-011E250AF3A0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9" name="Graphique 18">
              <a:extLst>
                <a:ext uri="{FF2B5EF4-FFF2-40B4-BE49-F238E27FC236}">
                  <a16:creationId xmlns:a16="http://schemas.microsoft.com/office/drawing/2014/main" id="{1503AF27-3C3B-46EF-8D02-D50DC6FA5359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grpFill/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42DBCA0D-C0F5-40B0-8BE0-594FC5482DEE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FC00C0C0-0A39-401C-A807-E3C3FE641F3A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7375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2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FC70F683-32E8-4FEC-B49B-BBE48CAF068F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C2A06F7-952D-424B-90CA-0B59F76873C2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4" name="Graphique 18">
              <a:extLst>
                <a:ext uri="{FF2B5EF4-FFF2-40B4-BE49-F238E27FC236}">
                  <a16:creationId xmlns:a16="http://schemas.microsoft.com/office/drawing/2014/main" id="{19D5665D-0DE4-45DB-9FA9-CDFD9C3A3BF4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DDD922C1-0A0D-4654-A935-EF8ED1F5637A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1D381F14-0CC1-43EA-A48D-EDA49D680796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26E60B67-31D0-4261-8375-C2004B7ED024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CE94701F-35EC-42AC-8579-05DE28018715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8C6497F7-F2D6-4CD2-8172-39647E7AD142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E2805EAA-A88B-4F8C-A626-ABEE80AE6FFD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A0AB816A-A6DB-4A02-BC57-F1907B59CB3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5" name="Graphique 18">
              <a:extLst>
                <a:ext uri="{FF2B5EF4-FFF2-40B4-BE49-F238E27FC236}">
                  <a16:creationId xmlns:a16="http://schemas.microsoft.com/office/drawing/2014/main" id="{0AAA9ABB-DABD-4BB8-AD6C-EAB4A91AF963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F2D7EC10-BDBC-4042-8CD9-ED1EFC30D5AB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0949C1EB-0063-48B6-BDD4-35695439BC79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1811A8FA-7BCA-4BCD-B20E-C3B1FB75F941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9E163043-5009-4A8B-8168-1B5893948407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1A48AE4B-78F6-49AD-9F2A-ECA44F7964F5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2600B331-AB4B-4873-871F-691B1098B4A2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28" name="Forme libre : forme 27" hidden="1">
                <a:extLst>
                  <a:ext uri="{FF2B5EF4-FFF2-40B4-BE49-F238E27FC236}">
                    <a16:creationId xmlns:a16="http://schemas.microsoft.com/office/drawing/2014/main" id="{21732625-AF14-44D2-B3D6-73B02E5C121D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 hidden="1">
                <a:extLst>
                  <a:ext uri="{FF2B5EF4-FFF2-40B4-BE49-F238E27FC236}">
                    <a16:creationId xmlns:a16="http://schemas.microsoft.com/office/drawing/2014/main" id="{F268D285-7627-410E-9767-74B8A15570E7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D12B5527-A2ED-4E16-A929-B793FE6EAF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7274" y="0"/>
            <a:ext cx="2634850" cy="5143500"/>
          </a:xfrm>
          <a:custGeom>
            <a:avLst/>
            <a:gdLst>
              <a:gd name="connsiteX0" fmla="*/ 0 w 2634850"/>
              <a:gd name="connsiteY0" fmla="*/ 0 h 5143500"/>
              <a:gd name="connsiteX1" fmla="*/ 2634850 w 2634850"/>
              <a:gd name="connsiteY1" fmla="*/ 0 h 5143500"/>
              <a:gd name="connsiteX2" fmla="*/ 2634850 w 2634850"/>
              <a:gd name="connsiteY2" fmla="*/ 263611 h 5143500"/>
              <a:gd name="connsiteX3" fmla="*/ 2373413 w 2634850"/>
              <a:gd name="connsiteY3" fmla="*/ 358037 h 5143500"/>
              <a:gd name="connsiteX4" fmla="*/ 2323887 w 2634850"/>
              <a:gd name="connsiteY4" fmla="*/ 428376 h 5143500"/>
              <a:gd name="connsiteX5" fmla="*/ 2373413 w 2634850"/>
              <a:gd name="connsiteY5" fmla="*/ 498716 h 5143500"/>
              <a:gd name="connsiteX6" fmla="*/ 2634850 w 2634850"/>
              <a:gd name="connsiteY6" fmla="*/ 593141 h 5143500"/>
              <a:gd name="connsiteX7" fmla="*/ 2634850 w 2634850"/>
              <a:gd name="connsiteY7" fmla="*/ 5143500 h 5143500"/>
              <a:gd name="connsiteX8" fmla="*/ 0 w 2634850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4850" h="5143500">
                <a:moveTo>
                  <a:pt x="0" y="0"/>
                </a:moveTo>
                <a:lnTo>
                  <a:pt x="2634850" y="0"/>
                </a:lnTo>
                <a:lnTo>
                  <a:pt x="2634850" y="263611"/>
                </a:lnTo>
                <a:lnTo>
                  <a:pt x="2373413" y="358037"/>
                </a:lnTo>
                <a:cubicBezTo>
                  <a:pt x="2344494" y="368340"/>
                  <a:pt x="2323887" y="395954"/>
                  <a:pt x="2323887" y="428376"/>
                </a:cubicBezTo>
                <a:cubicBezTo>
                  <a:pt x="2323887" y="460798"/>
                  <a:pt x="2344563" y="488343"/>
                  <a:pt x="2373413" y="498716"/>
                </a:cubicBezTo>
                <a:lnTo>
                  <a:pt x="2634850" y="593141"/>
                </a:lnTo>
                <a:lnTo>
                  <a:pt x="263485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2ECEF-8D47-4EFF-B95E-711130E33073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EC50E-6E09-4F9B-A3B1-486EF745967D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94AE303E-C926-42C0-8FAD-FF56815A0876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 userDrawn="1">
            <p:ph type="body" sz="quarter" idx="14"/>
          </p:nvPr>
        </p:nvSpPr>
        <p:spPr>
          <a:xfrm>
            <a:off x="3194448" y="1527174"/>
            <a:ext cx="2728515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5456D26-4770-4FC8-9F61-788E5780A48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194446" y="597359"/>
            <a:ext cx="5554265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AEFB0C94-5ABE-42A5-9C7E-A50CFE320555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6F0A0B24-C882-42A1-9F1A-F504D81E13EB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085360" y="1527174"/>
            <a:ext cx="2663354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1" name="Titre 40">
            <a:extLst>
              <a:ext uri="{FF2B5EF4-FFF2-40B4-BE49-F238E27FC236}">
                <a16:creationId xmlns:a16="http://schemas.microsoft.com/office/drawing/2014/main" id="{32A088F2-2F8C-41DA-AA69-34C220C6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049" y="185116"/>
            <a:ext cx="5554663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83548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7006" y="2074986"/>
            <a:ext cx="3954994" cy="2103119"/>
          </a:xfrm>
          <a:solidFill>
            <a:schemeClr val="accent2"/>
          </a:solidFill>
        </p:spPr>
        <p:txBody>
          <a:bodyPr lIns="1908000" tIns="108000" bIns="108000" anchor="ctr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l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23D61BDA-8670-4A85-826E-3EABC9817C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006" y="1247107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50A9121A-A0EC-4BCB-BFB3-F4D7FF57CBC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006" y="2421760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A36EF117-E41E-47D3-B91A-C2165EF923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006" y="3596413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7C003E0-43A6-4F8B-A13F-17000F9CA009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FF56AB80-A206-471D-B350-6C3C3FFA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720A56C9-B92F-4FAE-A28F-C0507C92BBE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893868" y="1527175"/>
            <a:ext cx="3854844" cy="3204369"/>
          </a:xfrm>
        </p:spPr>
        <p:txBody>
          <a:bodyPr anchor="ctr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3C0157A-5CC6-4A85-931C-EA7F677D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38235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19A912E5-2C62-438E-9B34-680B32C7A88F}"/>
              </a:ext>
            </a:extLst>
          </p:cNvPr>
          <p:cNvSpPr/>
          <p:nvPr userDrawn="1"/>
        </p:nvSpPr>
        <p:spPr>
          <a:xfrm>
            <a:off x="5613579" y="0"/>
            <a:ext cx="313513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63">
            <a:extLst>
              <a:ext uri="{FF2B5EF4-FFF2-40B4-BE49-F238E27FC236}">
                <a16:creationId xmlns:a16="http://schemas.microsoft.com/office/drawing/2014/main" id="{F06740C6-AA23-4FB4-9B0C-605CE2A1E4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288" y="0"/>
            <a:ext cx="8748712" cy="5143500"/>
          </a:xfrm>
          <a:custGeom>
            <a:avLst/>
            <a:gdLst>
              <a:gd name="connsiteX0" fmla="*/ 8353424 w 8748712"/>
              <a:gd name="connsiteY0" fmla="*/ 0 h 5143500"/>
              <a:gd name="connsiteX1" fmla="*/ 8748712 w 8748712"/>
              <a:gd name="connsiteY1" fmla="*/ 0 h 5143500"/>
              <a:gd name="connsiteX2" fmla="*/ 8748712 w 8748712"/>
              <a:gd name="connsiteY2" fmla="*/ 5143500 h 5143500"/>
              <a:gd name="connsiteX3" fmla="*/ 8353424 w 8748712"/>
              <a:gd name="connsiteY3" fmla="*/ 5143500 h 5143500"/>
              <a:gd name="connsiteX4" fmla="*/ 0 w 8748712"/>
              <a:gd name="connsiteY4" fmla="*/ 0 h 5143500"/>
              <a:gd name="connsiteX5" fmla="*/ 5218291 w 8748712"/>
              <a:gd name="connsiteY5" fmla="*/ 0 h 5143500"/>
              <a:gd name="connsiteX6" fmla="*/ 5218291 w 8748712"/>
              <a:gd name="connsiteY6" fmla="*/ 5143500 h 5143500"/>
              <a:gd name="connsiteX7" fmla="*/ 0 w 8748712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8712" h="5143500">
                <a:moveTo>
                  <a:pt x="8353424" y="0"/>
                </a:moveTo>
                <a:lnTo>
                  <a:pt x="8748712" y="0"/>
                </a:lnTo>
                <a:lnTo>
                  <a:pt x="8748712" y="5143500"/>
                </a:lnTo>
                <a:lnTo>
                  <a:pt x="8353424" y="5143500"/>
                </a:lnTo>
                <a:close/>
                <a:moveTo>
                  <a:pt x="0" y="0"/>
                </a:moveTo>
                <a:lnTo>
                  <a:pt x="5218291" y="0"/>
                </a:lnTo>
                <a:lnTo>
                  <a:pt x="5218291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798152-934F-4D6A-895F-5D9B31C0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0CF8-5833-48DF-951E-7E00A8E503EA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9E5A1AB-5D3C-4800-9697-ED3C6761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42" name="Sous-titre 2">
            <a:extLst>
              <a:ext uri="{FF2B5EF4-FFF2-40B4-BE49-F238E27FC236}">
                <a16:creationId xmlns:a16="http://schemas.microsoft.com/office/drawing/2014/main" id="{4FE30852-CBE1-45B0-996E-ACD301FAD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4900953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2603B45-084D-44B5-9F43-5CA1FF148013}"/>
              </a:ext>
            </a:extLst>
          </p:cNvPr>
          <p:cNvGrpSpPr/>
          <p:nvPr userDrawn="1"/>
        </p:nvGrpSpPr>
        <p:grpSpPr>
          <a:xfrm>
            <a:off x="6799087" y="4751634"/>
            <a:ext cx="1018901" cy="390636"/>
            <a:chOff x="6799087" y="4751634"/>
            <a:chExt cx="1018901" cy="390636"/>
          </a:xfrm>
        </p:grpSpPr>
        <p:grpSp>
          <p:nvGrpSpPr>
            <p:cNvPr id="46" name="Graphique 18">
              <a:extLst>
                <a:ext uri="{FF2B5EF4-FFF2-40B4-BE49-F238E27FC236}">
                  <a16:creationId xmlns:a16="http://schemas.microsoft.com/office/drawing/2014/main" id="{628F2BC7-DAF1-4D50-B4D9-4BBDF95BF2DA}"/>
                </a:ext>
              </a:extLst>
            </p:cNvPr>
            <p:cNvGrpSpPr/>
            <p:nvPr/>
          </p:nvGrpSpPr>
          <p:grpSpPr>
            <a:xfrm>
              <a:off x="6799087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56" name="Forme libre : forme 55">
                <a:extLst>
                  <a:ext uri="{FF2B5EF4-FFF2-40B4-BE49-F238E27FC236}">
                    <a16:creationId xmlns:a16="http://schemas.microsoft.com/office/drawing/2014/main" id="{21954E62-0AFB-4A36-90D0-536F230DCF85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D0889E64-0176-4F14-B28A-655841D52A8A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7FAD71E9-D092-4047-8F9D-0DCEE32F8CA6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EDF66875-7245-4F25-A28C-7A0CF8318885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FDB3C979-1FE2-477C-9C9E-BF71743D84DF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C63E9828-17F8-493B-8783-C95CCBDD4C91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46249508-610A-4365-BB24-C0C3E784191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7" name="Graphique 18">
              <a:extLst>
                <a:ext uri="{FF2B5EF4-FFF2-40B4-BE49-F238E27FC236}">
                  <a16:creationId xmlns:a16="http://schemas.microsoft.com/office/drawing/2014/main" id="{CF32E3AB-C1FF-445A-AEAA-F1D6BFAEA21F}"/>
                </a:ext>
              </a:extLst>
            </p:cNvPr>
            <p:cNvGrpSpPr/>
            <p:nvPr/>
          </p:nvGrpSpPr>
          <p:grpSpPr>
            <a:xfrm>
              <a:off x="6799087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54" name="Forme libre : forme 53" hidden="1">
                <a:extLst>
                  <a:ext uri="{FF2B5EF4-FFF2-40B4-BE49-F238E27FC236}">
                    <a16:creationId xmlns:a16="http://schemas.microsoft.com/office/drawing/2014/main" id="{5E7433F7-8FD6-4370-A79E-152ABBEF8C7D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5" name="Forme libre : forme 54" hidden="1">
                <a:extLst>
                  <a:ext uri="{FF2B5EF4-FFF2-40B4-BE49-F238E27FC236}">
                    <a16:creationId xmlns:a16="http://schemas.microsoft.com/office/drawing/2014/main" id="{F0D9022C-9BA2-4ADA-814C-9D037AAEEE7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8" name="Graphique 18">
              <a:extLst>
                <a:ext uri="{FF2B5EF4-FFF2-40B4-BE49-F238E27FC236}">
                  <a16:creationId xmlns:a16="http://schemas.microsoft.com/office/drawing/2014/main" id="{7C2B4EC7-985E-4D6B-8C09-2BFC6170C98D}"/>
                </a:ext>
              </a:extLst>
            </p:cNvPr>
            <p:cNvGrpSpPr/>
            <p:nvPr/>
          </p:nvGrpSpPr>
          <p:grpSpPr>
            <a:xfrm>
              <a:off x="7650713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52" name="Forme libre : forme 51" hidden="1">
                <a:extLst>
                  <a:ext uri="{FF2B5EF4-FFF2-40B4-BE49-F238E27FC236}">
                    <a16:creationId xmlns:a16="http://schemas.microsoft.com/office/drawing/2014/main" id="{BD7F8D49-BD5D-4A26-815B-1DD1D2859CB2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orme libre : forme 52" hidden="1">
                <a:extLst>
                  <a:ext uri="{FF2B5EF4-FFF2-40B4-BE49-F238E27FC236}">
                    <a16:creationId xmlns:a16="http://schemas.microsoft.com/office/drawing/2014/main" id="{3C2F2FC5-729C-476A-9486-CFCE0E66A13F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9" name="Graphique 18">
              <a:extLst>
                <a:ext uri="{FF2B5EF4-FFF2-40B4-BE49-F238E27FC236}">
                  <a16:creationId xmlns:a16="http://schemas.microsoft.com/office/drawing/2014/main" id="{7E929BD1-FC1A-4D39-A6B3-9F5FE6BF4FC8}"/>
                </a:ext>
              </a:extLst>
            </p:cNvPr>
            <p:cNvGrpSpPr/>
            <p:nvPr/>
          </p:nvGrpSpPr>
          <p:grpSpPr>
            <a:xfrm>
              <a:off x="6799087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50" name="Forme libre : forme 49" hidden="1">
                <a:extLst>
                  <a:ext uri="{FF2B5EF4-FFF2-40B4-BE49-F238E27FC236}">
                    <a16:creationId xmlns:a16="http://schemas.microsoft.com/office/drawing/2014/main" id="{136D2FBF-552F-4C68-90BA-E2F9A1C674B9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 : forme 50" hidden="1">
                <a:extLst>
                  <a:ext uri="{FF2B5EF4-FFF2-40B4-BE49-F238E27FC236}">
                    <a16:creationId xmlns:a16="http://schemas.microsoft.com/office/drawing/2014/main" id="{5464AE41-86DE-4979-BE10-0EC33AB83912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96479187-E47E-4532-95D8-98117C53B1E6}"/>
              </a:ext>
            </a:extLst>
          </p:cNvPr>
          <p:cNvGrpSpPr/>
          <p:nvPr userDrawn="1"/>
        </p:nvGrpSpPr>
        <p:grpSpPr>
          <a:xfrm>
            <a:off x="6453366" y="4439801"/>
            <a:ext cx="1315341" cy="703698"/>
            <a:chOff x="7828659" y="4439801"/>
            <a:chExt cx="1315341" cy="703698"/>
          </a:xfrm>
        </p:grpSpPr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A1020E05-38DD-4780-85AD-B33CAC87161D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68" name="Graphique 18">
              <a:extLst>
                <a:ext uri="{FF2B5EF4-FFF2-40B4-BE49-F238E27FC236}">
                  <a16:creationId xmlns:a16="http://schemas.microsoft.com/office/drawing/2014/main" id="{D9449B6B-376D-409F-B076-0E8678B40465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78" name="Forme libre : forme 77">
                <a:extLst>
                  <a:ext uri="{FF2B5EF4-FFF2-40B4-BE49-F238E27FC236}">
                    <a16:creationId xmlns:a16="http://schemas.microsoft.com/office/drawing/2014/main" id="{DB5B49F4-8020-4F4F-B9A9-7608CB8AAF10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" name="Forme libre : forme 78">
                <a:extLst>
                  <a:ext uri="{FF2B5EF4-FFF2-40B4-BE49-F238E27FC236}">
                    <a16:creationId xmlns:a16="http://schemas.microsoft.com/office/drawing/2014/main" id="{CDACE6CB-67A3-4356-B9A9-742D07387F37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" name="Forme libre : forme 79">
                <a:extLst>
                  <a:ext uri="{FF2B5EF4-FFF2-40B4-BE49-F238E27FC236}">
                    <a16:creationId xmlns:a16="http://schemas.microsoft.com/office/drawing/2014/main" id="{7871656B-D0DB-4FFC-A397-48EE6F9B1AB1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" name="Forme libre : forme 80">
                <a:extLst>
                  <a:ext uri="{FF2B5EF4-FFF2-40B4-BE49-F238E27FC236}">
                    <a16:creationId xmlns:a16="http://schemas.microsoft.com/office/drawing/2014/main" id="{A4C86CF2-6C25-4E8B-BB5C-B7FEFEAE2327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" name="Forme libre : forme 81">
                <a:extLst>
                  <a:ext uri="{FF2B5EF4-FFF2-40B4-BE49-F238E27FC236}">
                    <a16:creationId xmlns:a16="http://schemas.microsoft.com/office/drawing/2014/main" id="{C89D9538-BE1F-4C55-BD75-F9746F8E50E9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" name="Forme libre : forme 82">
                <a:extLst>
                  <a:ext uri="{FF2B5EF4-FFF2-40B4-BE49-F238E27FC236}">
                    <a16:creationId xmlns:a16="http://schemas.microsoft.com/office/drawing/2014/main" id="{B598989F-7CAE-4A3C-B33F-FDD14764A5B4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" name="Forme libre : forme 83">
                <a:extLst>
                  <a:ext uri="{FF2B5EF4-FFF2-40B4-BE49-F238E27FC236}">
                    <a16:creationId xmlns:a16="http://schemas.microsoft.com/office/drawing/2014/main" id="{72B6698A-71CA-4642-BDF4-8F8E1EE7D09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69" name="Graphique 18">
              <a:extLst>
                <a:ext uri="{FF2B5EF4-FFF2-40B4-BE49-F238E27FC236}">
                  <a16:creationId xmlns:a16="http://schemas.microsoft.com/office/drawing/2014/main" id="{49E536F8-DC99-4929-8BEC-9484F6BF4909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76" name="Forme libre : forme 75" hidden="1">
                <a:extLst>
                  <a:ext uri="{FF2B5EF4-FFF2-40B4-BE49-F238E27FC236}">
                    <a16:creationId xmlns:a16="http://schemas.microsoft.com/office/drawing/2014/main" id="{C2CF6FAE-2CDB-483D-979C-195A09D798A5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7" name="Forme libre : forme 76" hidden="1">
                <a:extLst>
                  <a:ext uri="{FF2B5EF4-FFF2-40B4-BE49-F238E27FC236}">
                    <a16:creationId xmlns:a16="http://schemas.microsoft.com/office/drawing/2014/main" id="{A8415816-608D-49F6-AFDE-71AF88BE64D3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0" name="Graphique 18">
              <a:extLst>
                <a:ext uri="{FF2B5EF4-FFF2-40B4-BE49-F238E27FC236}">
                  <a16:creationId xmlns:a16="http://schemas.microsoft.com/office/drawing/2014/main" id="{E722F274-8831-4559-8FAC-720C6374560B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74" name="Forme libre : forme 73" hidden="1">
                <a:extLst>
                  <a:ext uri="{FF2B5EF4-FFF2-40B4-BE49-F238E27FC236}">
                    <a16:creationId xmlns:a16="http://schemas.microsoft.com/office/drawing/2014/main" id="{C8AE39AD-4005-4B1F-BE7B-E854D2B5E042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5" name="Forme libre : forme 74" hidden="1">
                <a:extLst>
                  <a:ext uri="{FF2B5EF4-FFF2-40B4-BE49-F238E27FC236}">
                    <a16:creationId xmlns:a16="http://schemas.microsoft.com/office/drawing/2014/main" id="{AF4705CF-8CF9-4891-A31D-F1CBE40B7816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1" name="Graphique 18">
              <a:extLst>
                <a:ext uri="{FF2B5EF4-FFF2-40B4-BE49-F238E27FC236}">
                  <a16:creationId xmlns:a16="http://schemas.microsoft.com/office/drawing/2014/main" id="{442E2F59-5BC2-423A-91BD-059667971A61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72" name="Forme libre : forme 71" hidden="1">
                <a:extLst>
                  <a:ext uri="{FF2B5EF4-FFF2-40B4-BE49-F238E27FC236}">
                    <a16:creationId xmlns:a16="http://schemas.microsoft.com/office/drawing/2014/main" id="{F20853DC-8BE0-4F2C-B387-6EDD5754DA17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" name="Forme libre : forme 72" hidden="1">
                <a:extLst>
                  <a:ext uri="{FF2B5EF4-FFF2-40B4-BE49-F238E27FC236}">
                    <a16:creationId xmlns:a16="http://schemas.microsoft.com/office/drawing/2014/main" id="{15BDC2BE-6FC8-4892-8BF0-8DD13A84E41C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87" name="Espace réservé du texte 86">
            <a:extLst>
              <a:ext uri="{FF2B5EF4-FFF2-40B4-BE49-F238E27FC236}">
                <a16:creationId xmlns:a16="http://schemas.microsoft.com/office/drawing/2014/main" id="{FECD5B73-B8AA-4BAB-9E9B-D4AC8FEEE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30479" y="24633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88" name="Espace réservé du texte 86">
            <a:extLst>
              <a:ext uri="{FF2B5EF4-FFF2-40B4-BE49-F238E27FC236}">
                <a16:creationId xmlns:a16="http://schemas.microsoft.com/office/drawing/2014/main" id="{D68EBF2A-01F2-4ED8-9BF7-6351657C81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0479" y="49398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96" name="Espace réservé du texte 95">
            <a:extLst>
              <a:ext uri="{FF2B5EF4-FFF2-40B4-BE49-F238E27FC236}">
                <a16:creationId xmlns:a16="http://schemas.microsoft.com/office/drawing/2014/main" id="{02BB237F-4E44-4172-A1ED-763BE3AE8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2975" y="34127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97" name="Espace réservé du texte 86">
            <a:extLst>
              <a:ext uri="{FF2B5EF4-FFF2-40B4-BE49-F238E27FC236}">
                <a16:creationId xmlns:a16="http://schemas.microsoft.com/office/drawing/2014/main" id="{D7716F7E-588A-4F75-B4FE-3DF841E92F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0479" y="1158682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98" name="Espace réservé du texte 86">
            <a:extLst>
              <a:ext uri="{FF2B5EF4-FFF2-40B4-BE49-F238E27FC236}">
                <a16:creationId xmlns:a16="http://schemas.microsoft.com/office/drawing/2014/main" id="{11EDF4E4-E4EC-44E3-BAA9-971FC2E8FC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0479" y="1406332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99" name="Espace réservé du texte 98">
            <a:extLst>
              <a:ext uri="{FF2B5EF4-FFF2-40B4-BE49-F238E27FC236}">
                <a16:creationId xmlns:a16="http://schemas.microsoft.com/office/drawing/2014/main" id="{1A609649-811B-40D4-8D96-7BF758FC0A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62975" y="1253620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0" name="Espace réservé du texte 86">
            <a:extLst>
              <a:ext uri="{FF2B5EF4-FFF2-40B4-BE49-F238E27FC236}">
                <a16:creationId xmlns:a16="http://schemas.microsoft.com/office/drawing/2014/main" id="{A495A669-7CA5-453B-826C-85ECAD687F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479" y="207806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1" name="Espace réservé du texte 86">
            <a:extLst>
              <a:ext uri="{FF2B5EF4-FFF2-40B4-BE49-F238E27FC236}">
                <a16:creationId xmlns:a16="http://schemas.microsoft.com/office/drawing/2014/main" id="{3C86D899-7685-47BC-B2C1-92F1549B90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0479" y="232571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2" name="Espace réservé du texte 101">
            <a:extLst>
              <a:ext uri="{FF2B5EF4-FFF2-40B4-BE49-F238E27FC236}">
                <a16:creationId xmlns:a16="http://schemas.microsoft.com/office/drawing/2014/main" id="{C2E86B4C-56C6-4BA1-AA5A-0AAF45521F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2975" y="217300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3" name="Espace réservé du texte 86">
            <a:extLst>
              <a:ext uri="{FF2B5EF4-FFF2-40B4-BE49-F238E27FC236}">
                <a16:creationId xmlns:a16="http://schemas.microsoft.com/office/drawing/2014/main" id="{A477ACFF-1BB4-4E0D-8E93-567E42ED6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0479" y="2997446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4" name="Espace réservé du texte 86">
            <a:extLst>
              <a:ext uri="{FF2B5EF4-FFF2-40B4-BE49-F238E27FC236}">
                <a16:creationId xmlns:a16="http://schemas.microsoft.com/office/drawing/2014/main" id="{7871E02E-8B3F-40C5-9C09-FBFE6DC1A4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479" y="3245096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5" name="Espace réservé du texte 104">
            <a:extLst>
              <a:ext uri="{FF2B5EF4-FFF2-40B4-BE49-F238E27FC236}">
                <a16:creationId xmlns:a16="http://schemas.microsoft.com/office/drawing/2014/main" id="{10299799-D2CC-47BF-8510-C3E747EE3A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2975" y="3092384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6" name="Espace réservé du texte 86">
            <a:extLst>
              <a:ext uri="{FF2B5EF4-FFF2-40B4-BE49-F238E27FC236}">
                <a16:creationId xmlns:a16="http://schemas.microsoft.com/office/drawing/2014/main" id="{F91C994B-73D7-435A-BF2E-1CB73CF342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479" y="390979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7" name="Espace réservé du texte 86">
            <a:extLst>
              <a:ext uri="{FF2B5EF4-FFF2-40B4-BE49-F238E27FC236}">
                <a16:creationId xmlns:a16="http://schemas.microsoft.com/office/drawing/2014/main" id="{907C1F0B-9013-426D-BC24-77193F79CC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30479" y="415744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8" name="Espace réservé du texte 107">
            <a:extLst>
              <a:ext uri="{FF2B5EF4-FFF2-40B4-BE49-F238E27FC236}">
                <a16:creationId xmlns:a16="http://schemas.microsoft.com/office/drawing/2014/main" id="{513957DD-8659-4664-B113-D1E0B8927E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62975" y="400473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10" name="Titre 109">
            <a:extLst>
              <a:ext uri="{FF2B5EF4-FFF2-40B4-BE49-F238E27FC236}">
                <a16:creationId xmlns:a16="http://schemas.microsoft.com/office/drawing/2014/main" id="{A81711B5-C71A-404B-8BE6-47AD2AFC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67" y="185116"/>
            <a:ext cx="4900952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46634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113088" y="1332490"/>
            <a:ext cx="6030912" cy="2795946"/>
          </a:xfrm>
          <a:solidFill>
            <a:schemeClr val="accent2"/>
          </a:solidFill>
        </p:spPr>
        <p:txBody>
          <a:bodyPr lIns="72000" tIns="108000" rIns="360000" b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4747-8E4E-4E70-BEDA-E684EBFED02D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9846EA96-BD6D-42B4-BB71-5E40BCDB5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5288" y="1333293"/>
            <a:ext cx="2717800" cy="2795946"/>
          </a:xfrm>
          <a:custGeom>
            <a:avLst/>
            <a:gdLst>
              <a:gd name="connsiteX0" fmla="*/ 0 w 2717800"/>
              <a:gd name="connsiteY0" fmla="*/ 0 h 2795946"/>
              <a:gd name="connsiteX1" fmla="*/ 2717800 w 2717800"/>
              <a:gd name="connsiteY1" fmla="*/ 0 h 2795946"/>
              <a:gd name="connsiteX2" fmla="*/ 2717800 w 2717800"/>
              <a:gd name="connsiteY2" fmla="*/ 2795946 h 2795946"/>
              <a:gd name="connsiteX3" fmla="*/ 0 w 2717800"/>
              <a:gd name="connsiteY3" fmla="*/ 2795946 h 27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800" h="2795946">
                <a:moveTo>
                  <a:pt x="0" y="0"/>
                </a:moveTo>
                <a:lnTo>
                  <a:pt x="2717800" y="0"/>
                </a:lnTo>
                <a:lnTo>
                  <a:pt x="2717800" y="2795946"/>
                </a:lnTo>
                <a:lnTo>
                  <a:pt x="0" y="27959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06356B4-ABC0-4030-B490-BED736E0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4E3934-C220-4F95-BFBC-3EC8BAB0EA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F538D238-83FA-4C9C-AB64-379540C3F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0266639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NTENU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C04C66CE-DDDF-446B-BD9C-BC153E9C5603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7244B992-CCAE-42EA-80EE-464FA18B101C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4" name="Graphique 18">
              <a:extLst>
                <a:ext uri="{FF2B5EF4-FFF2-40B4-BE49-F238E27FC236}">
                  <a16:creationId xmlns:a16="http://schemas.microsoft.com/office/drawing/2014/main" id="{70C6C4B4-E1B4-4E88-9D56-727CFDACD5A1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066AC338-4AB4-456B-B826-EA37CAD090C6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6CDCCA62-657A-48E6-8025-1909DAB5081B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D765AB2A-6FBB-468C-88E1-B28044DC3D2D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B8F70070-3585-468F-BD3B-3FCDC884729E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BB420E14-A64E-41F6-B770-CB1BE41CB23E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73F78E82-E3AD-4AB8-8D3A-B007FBEF62D5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62C9B895-E32A-40E8-80CE-6221B88B2AD7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5" name="Graphique 18">
              <a:extLst>
                <a:ext uri="{FF2B5EF4-FFF2-40B4-BE49-F238E27FC236}">
                  <a16:creationId xmlns:a16="http://schemas.microsoft.com/office/drawing/2014/main" id="{86D7CA83-7608-48A6-BCBE-B5BC0CF693BF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70EAB30C-4485-44AD-8DA9-E23CD2E3F83A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CD6CA811-80CB-4BC9-884A-072FE62DA96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23C89367-6ACB-4A7F-88D8-3762991B1D77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19E9A927-0134-4185-8D81-8AF570988673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5E3B8AD8-6714-46F9-99FD-5BCE2CA7F71F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0547334A-D9E3-4E0A-A54E-1575464870E4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28" name="Forme libre : forme 27" hidden="1">
                <a:extLst>
                  <a:ext uri="{FF2B5EF4-FFF2-40B4-BE49-F238E27FC236}">
                    <a16:creationId xmlns:a16="http://schemas.microsoft.com/office/drawing/2014/main" id="{9DD687D8-9F4C-49E2-9A1E-77937401F4EC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 hidden="1">
                <a:extLst>
                  <a:ext uri="{FF2B5EF4-FFF2-40B4-BE49-F238E27FC236}">
                    <a16:creationId xmlns:a16="http://schemas.microsoft.com/office/drawing/2014/main" id="{B96176BC-4C21-4D39-9EBC-4FA47299E2EE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02FB6611-BFC5-427E-A6C3-C9368B9E0D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7274" y="0"/>
            <a:ext cx="1740284" cy="5143500"/>
          </a:xfrm>
          <a:custGeom>
            <a:avLst/>
            <a:gdLst>
              <a:gd name="connsiteX0" fmla="*/ 0 w 1740284"/>
              <a:gd name="connsiteY0" fmla="*/ 0 h 5143500"/>
              <a:gd name="connsiteX1" fmla="*/ 1740284 w 1740284"/>
              <a:gd name="connsiteY1" fmla="*/ 0 h 5143500"/>
              <a:gd name="connsiteX2" fmla="*/ 1740284 w 1740284"/>
              <a:gd name="connsiteY2" fmla="*/ 267457 h 5143500"/>
              <a:gd name="connsiteX3" fmla="*/ 1489493 w 1740284"/>
              <a:gd name="connsiteY3" fmla="*/ 358037 h 5143500"/>
              <a:gd name="connsiteX4" fmla="*/ 1439967 w 1740284"/>
              <a:gd name="connsiteY4" fmla="*/ 428376 h 5143500"/>
              <a:gd name="connsiteX5" fmla="*/ 1489493 w 1740284"/>
              <a:gd name="connsiteY5" fmla="*/ 498716 h 5143500"/>
              <a:gd name="connsiteX6" fmla="*/ 1740284 w 1740284"/>
              <a:gd name="connsiteY6" fmla="*/ 589296 h 5143500"/>
              <a:gd name="connsiteX7" fmla="*/ 1740284 w 1740284"/>
              <a:gd name="connsiteY7" fmla="*/ 5143500 h 5143500"/>
              <a:gd name="connsiteX8" fmla="*/ 0 w 1740284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0284" h="5143500">
                <a:moveTo>
                  <a:pt x="0" y="0"/>
                </a:moveTo>
                <a:lnTo>
                  <a:pt x="1740284" y="0"/>
                </a:lnTo>
                <a:lnTo>
                  <a:pt x="1740284" y="267457"/>
                </a:lnTo>
                <a:lnTo>
                  <a:pt x="1489493" y="358037"/>
                </a:lnTo>
                <a:cubicBezTo>
                  <a:pt x="1460574" y="368340"/>
                  <a:pt x="1439967" y="395954"/>
                  <a:pt x="1439967" y="428376"/>
                </a:cubicBezTo>
                <a:cubicBezTo>
                  <a:pt x="1439967" y="460798"/>
                  <a:pt x="1460643" y="488343"/>
                  <a:pt x="1489493" y="498716"/>
                </a:cubicBezTo>
                <a:lnTo>
                  <a:pt x="1740284" y="589296"/>
                </a:lnTo>
                <a:lnTo>
                  <a:pt x="174028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2ECEF-8D47-4EFF-B95E-711130E33073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EC50E-6E09-4F9B-A3B1-486EF745967D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54897108-8AF6-435F-A854-F092F1F9046D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5456D26-4770-4FC8-9F61-788E5780A48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263140" y="597359"/>
            <a:ext cx="6485572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AEFB0C94-5ABE-42A5-9C7E-A50CFE320555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6F0A0B24-C882-42A1-9F1A-F504D81E13EB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085360" y="1527174"/>
            <a:ext cx="2663354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2BB625-A00E-4186-BBE1-7172E5560770}"/>
              </a:ext>
            </a:extLst>
          </p:cNvPr>
          <p:cNvSpPr>
            <a:spLocks noGrp="1"/>
          </p:cNvSpPr>
          <p:nvPr userDrawn="1">
            <p:ph sz="quarter" idx="18"/>
          </p:nvPr>
        </p:nvSpPr>
        <p:spPr>
          <a:xfrm>
            <a:off x="2263775" y="1527175"/>
            <a:ext cx="3659188" cy="32210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5D3EAA1-8721-4373-BAC6-307A0E3E94E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263139" y="185116"/>
            <a:ext cx="6485573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27510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6A0C-72D6-4FD1-8D24-7976A1CDDD23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93067" y="1527174"/>
            <a:ext cx="2439456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194448" y="1527174"/>
            <a:ext cx="2727722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6084888" y="1527174"/>
            <a:ext cx="2662178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07B05D74-7F27-450C-993A-5F6199C04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C16FFB-2E01-4020-99E7-EAE6B0A021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1508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1 IM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3C13-EF81-4AED-A116-C4A94E01E109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593066" y="951310"/>
            <a:ext cx="8155647" cy="378102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2A7AEB-91B6-4789-A3ED-2BE0AFBFE2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1180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D97C83C1-43E0-47FE-B227-6FBF0334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9735E-B317-4991-B0B7-D161FF20DC85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41F7C4F-AD93-4AA1-8C0D-35EEE282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302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FRE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000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933A5B6A-3C58-4399-9E9D-DD4798CC87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3926" y="-1"/>
            <a:ext cx="3140073" cy="2657008"/>
          </a:xfrm>
          <a:custGeom>
            <a:avLst/>
            <a:gdLst>
              <a:gd name="connsiteX0" fmla="*/ 1347190 w 3140073"/>
              <a:gd name="connsiteY0" fmla="*/ 0 h 2657008"/>
              <a:gd name="connsiteX1" fmla="*/ 3140073 w 3140073"/>
              <a:gd name="connsiteY1" fmla="*/ 0 h 2657008"/>
              <a:gd name="connsiteX2" fmla="*/ 3140073 w 3140073"/>
              <a:gd name="connsiteY2" fmla="*/ 2657008 h 2657008"/>
              <a:gd name="connsiteX3" fmla="*/ 489252 w 3140073"/>
              <a:gd name="connsiteY3" fmla="*/ 1699588 h 2657008"/>
              <a:gd name="connsiteX4" fmla="*/ 0 w 3140073"/>
              <a:gd name="connsiteY4" fmla="*/ 1004729 h 2657008"/>
              <a:gd name="connsiteX5" fmla="*/ 489252 w 3140073"/>
              <a:gd name="connsiteY5" fmla="*/ 309868 h 265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0073" h="2657008">
                <a:moveTo>
                  <a:pt x="1347190" y="0"/>
                </a:moveTo>
                <a:lnTo>
                  <a:pt x="3140073" y="0"/>
                </a:lnTo>
                <a:lnTo>
                  <a:pt x="3140073" y="2657008"/>
                </a:lnTo>
                <a:lnTo>
                  <a:pt x="489252" y="1699588"/>
                </a:lnTo>
                <a:cubicBezTo>
                  <a:pt x="204251" y="1597124"/>
                  <a:pt x="0" y="1325016"/>
                  <a:pt x="0" y="1004729"/>
                </a:cubicBezTo>
                <a:cubicBezTo>
                  <a:pt x="0" y="684442"/>
                  <a:pt x="203573" y="411655"/>
                  <a:pt x="489252" y="30986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361950" indent="0" algn="l">
              <a:defRPr/>
            </a:lvl1pPr>
          </a:lstStyle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76075" y="1786507"/>
            <a:ext cx="4486675" cy="468436"/>
          </a:xfrm>
        </p:spPr>
        <p:txBody>
          <a:bodyPr anchor="b"/>
          <a:lstStyle>
            <a:lvl1pPr>
              <a:defRPr sz="2400" cap="all" spc="200" baseline="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2307344" y="2454063"/>
            <a:ext cx="4463176" cy="2278275"/>
          </a:xfrm>
        </p:spPr>
        <p:txBody>
          <a:bodyPr/>
          <a:lstStyle>
            <a:lvl1pPr>
              <a:lnSpc>
                <a:spcPct val="100000"/>
              </a:lnSpc>
              <a:defRPr b="0" i="1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039B9A-8985-4FE5-803B-6786C794EF28}"/>
              </a:ext>
            </a:extLst>
          </p:cNvPr>
          <p:cNvSpPr/>
          <p:nvPr userDrawn="1"/>
        </p:nvSpPr>
        <p:spPr>
          <a:xfrm>
            <a:off x="396722" y="0"/>
            <a:ext cx="176371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aphique 18">
            <a:extLst>
              <a:ext uri="{FF2B5EF4-FFF2-40B4-BE49-F238E27FC236}">
                <a16:creationId xmlns:a16="http://schemas.microsoft.com/office/drawing/2014/main" id="{AE83AE05-E223-4D5C-A332-3135B4F46B78}"/>
              </a:ext>
            </a:extLst>
          </p:cNvPr>
          <p:cNvGrpSpPr/>
          <p:nvPr userDrawn="1"/>
        </p:nvGrpSpPr>
        <p:grpSpPr>
          <a:xfrm>
            <a:off x="830902" y="895875"/>
            <a:ext cx="729753" cy="110075"/>
            <a:chOff x="4099499" y="2682478"/>
            <a:chExt cx="1704975" cy="257175"/>
          </a:xfrm>
          <a:solidFill>
            <a:schemeClr val="bg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36B3B02-280B-4C5B-A31C-166060AE937C}"/>
                </a:ext>
              </a:extLst>
            </p:cNvPr>
            <p:cNvSpPr/>
            <p:nvPr/>
          </p:nvSpPr>
          <p:spPr>
            <a:xfrm>
              <a:off x="4812921" y="2689145"/>
              <a:ext cx="295275" cy="247650"/>
            </a:xfrm>
            <a:custGeom>
              <a:avLst/>
              <a:gdLst>
                <a:gd name="connsiteX0" fmla="*/ 253365 w 295275"/>
                <a:gd name="connsiteY0" fmla="*/ 72390 h 247650"/>
                <a:gd name="connsiteX1" fmla="*/ 226695 w 295275"/>
                <a:gd name="connsiteY1" fmla="*/ 45720 h 247650"/>
                <a:gd name="connsiteX2" fmla="*/ 72390 w 295275"/>
                <a:gd name="connsiteY2" fmla="*/ 45720 h 247650"/>
                <a:gd name="connsiteX3" fmla="*/ 45720 w 295275"/>
                <a:gd name="connsiteY3" fmla="*/ 72390 h 247650"/>
                <a:gd name="connsiteX4" fmla="*/ 45720 w 295275"/>
                <a:gd name="connsiteY4" fmla="*/ 177165 h 247650"/>
                <a:gd name="connsiteX5" fmla="*/ 72390 w 295275"/>
                <a:gd name="connsiteY5" fmla="*/ 203835 h 247650"/>
                <a:gd name="connsiteX6" fmla="*/ 226695 w 295275"/>
                <a:gd name="connsiteY6" fmla="*/ 203835 h 247650"/>
                <a:gd name="connsiteX7" fmla="*/ 253365 w 295275"/>
                <a:gd name="connsiteY7" fmla="*/ 177165 h 247650"/>
                <a:gd name="connsiteX8" fmla="*/ 253365 w 295275"/>
                <a:gd name="connsiteY8" fmla="*/ 72390 h 247650"/>
                <a:gd name="connsiteX9" fmla="*/ 72390 w 295275"/>
                <a:gd name="connsiteY9" fmla="*/ 249555 h 247650"/>
                <a:gd name="connsiteX10" fmla="*/ 0 w 295275"/>
                <a:gd name="connsiteY10" fmla="*/ 177165 h 247650"/>
                <a:gd name="connsiteX11" fmla="*/ 0 w 295275"/>
                <a:gd name="connsiteY11" fmla="*/ 72390 h 247650"/>
                <a:gd name="connsiteX12" fmla="*/ 72390 w 295275"/>
                <a:gd name="connsiteY12" fmla="*/ 0 h 247650"/>
                <a:gd name="connsiteX13" fmla="*/ 226695 w 295275"/>
                <a:gd name="connsiteY13" fmla="*/ 0 h 247650"/>
                <a:gd name="connsiteX14" fmla="*/ 299085 w 295275"/>
                <a:gd name="connsiteY14" fmla="*/ 72390 h 247650"/>
                <a:gd name="connsiteX15" fmla="*/ 299085 w 295275"/>
                <a:gd name="connsiteY15" fmla="*/ 177165 h 247650"/>
                <a:gd name="connsiteX16" fmla="*/ 226695 w 295275"/>
                <a:gd name="connsiteY16" fmla="*/ 249555 h 247650"/>
                <a:gd name="connsiteX17" fmla="*/ 72390 w 295275"/>
                <a:gd name="connsiteY17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5275" h="247650">
                  <a:moveTo>
                    <a:pt x="253365" y="72390"/>
                  </a:moveTo>
                  <a:cubicBezTo>
                    <a:pt x="253365" y="58103"/>
                    <a:pt x="241935" y="45720"/>
                    <a:pt x="226695" y="45720"/>
                  </a:cubicBezTo>
                  <a:lnTo>
                    <a:pt x="72390" y="45720"/>
                  </a:lnTo>
                  <a:cubicBezTo>
                    <a:pt x="58103" y="45720"/>
                    <a:pt x="45720" y="57150"/>
                    <a:pt x="45720" y="72390"/>
                  </a:cubicBezTo>
                  <a:lnTo>
                    <a:pt x="45720" y="177165"/>
                  </a:lnTo>
                  <a:cubicBezTo>
                    <a:pt x="45720" y="191453"/>
                    <a:pt x="57150" y="203835"/>
                    <a:pt x="72390" y="203835"/>
                  </a:cubicBezTo>
                  <a:lnTo>
                    <a:pt x="226695" y="203835"/>
                  </a:lnTo>
                  <a:cubicBezTo>
                    <a:pt x="240983" y="203835"/>
                    <a:pt x="253365" y="192405"/>
                    <a:pt x="253365" y="177165"/>
                  </a:cubicBezTo>
                  <a:lnTo>
                    <a:pt x="253365" y="72390"/>
                  </a:lnTo>
                  <a:close/>
                  <a:moveTo>
                    <a:pt x="72390" y="249555"/>
                  </a:moveTo>
                  <a:cubicBezTo>
                    <a:pt x="32385" y="249555"/>
                    <a:pt x="0" y="217170"/>
                    <a:pt x="0" y="177165"/>
                  </a:cubicBezTo>
                  <a:lnTo>
                    <a:pt x="0" y="72390"/>
                  </a:lnTo>
                  <a:cubicBezTo>
                    <a:pt x="0" y="32385"/>
                    <a:pt x="32385" y="0"/>
                    <a:pt x="72390" y="0"/>
                  </a:cubicBezTo>
                  <a:lnTo>
                    <a:pt x="226695" y="0"/>
                  </a:lnTo>
                  <a:cubicBezTo>
                    <a:pt x="266700" y="0"/>
                    <a:pt x="299085" y="32385"/>
                    <a:pt x="299085" y="72390"/>
                  </a:cubicBezTo>
                  <a:lnTo>
                    <a:pt x="299085" y="177165"/>
                  </a:lnTo>
                  <a:cubicBezTo>
                    <a:pt x="299085" y="217170"/>
                    <a:pt x="266700" y="249555"/>
                    <a:pt x="226695" y="249555"/>
                  </a:cubicBezTo>
                  <a:lnTo>
                    <a:pt x="7239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98E85BE-4AD3-402C-819C-65786EA6C807}"/>
                </a:ext>
              </a:extLst>
            </p:cNvPr>
            <p:cNvSpPr/>
            <p:nvPr/>
          </p:nvSpPr>
          <p:spPr>
            <a:xfrm>
              <a:off x="4460496" y="2689145"/>
              <a:ext cx="285750" cy="247650"/>
            </a:xfrm>
            <a:custGeom>
              <a:avLst/>
              <a:gdLst>
                <a:gd name="connsiteX0" fmla="*/ 72390 w 285750"/>
                <a:gd name="connsiteY0" fmla="*/ 45720 h 247650"/>
                <a:gd name="connsiteX1" fmla="*/ 45720 w 285750"/>
                <a:gd name="connsiteY1" fmla="*/ 72390 h 247650"/>
                <a:gd name="connsiteX2" fmla="*/ 45720 w 285750"/>
                <a:gd name="connsiteY2" fmla="*/ 101918 h 247650"/>
                <a:gd name="connsiteX3" fmla="*/ 246698 w 285750"/>
                <a:gd name="connsiteY3" fmla="*/ 101918 h 247650"/>
                <a:gd name="connsiteX4" fmla="*/ 246698 w 285750"/>
                <a:gd name="connsiteY4" fmla="*/ 72390 h 247650"/>
                <a:gd name="connsiteX5" fmla="*/ 220027 w 285750"/>
                <a:gd name="connsiteY5" fmla="*/ 45720 h 247650"/>
                <a:gd name="connsiteX6" fmla="*/ 72390 w 285750"/>
                <a:gd name="connsiteY6" fmla="*/ 45720 h 247650"/>
                <a:gd name="connsiteX7" fmla="*/ 45720 w 285750"/>
                <a:gd name="connsiteY7" fmla="*/ 177165 h 247650"/>
                <a:gd name="connsiteX8" fmla="*/ 72390 w 285750"/>
                <a:gd name="connsiteY8" fmla="*/ 203835 h 247650"/>
                <a:gd name="connsiteX9" fmla="*/ 274320 w 285750"/>
                <a:gd name="connsiteY9" fmla="*/ 203835 h 247650"/>
                <a:gd name="connsiteX10" fmla="*/ 258127 w 285750"/>
                <a:gd name="connsiteY10" fmla="*/ 249555 h 247650"/>
                <a:gd name="connsiteX11" fmla="*/ 72390 w 285750"/>
                <a:gd name="connsiteY11" fmla="*/ 249555 h 247650"/>
                <a:gd name="connsiteX12" fmla="*/ 0 w 285750"/>
                <a:gd name="connsiteY12" fmla="*/ 177165 h 247650"/>
                <a:gd name="connsiteX13" fmla="*/ 0 w 285750"/>
                <a:gd name="connsiteY13" fmla="*/ 72390 h 247650"/>
                <a:gd name="connsiteX14" fmla="*/ 72390 w 285750"/>
                <a:gd name="connsiteY14" fmla="*/ 0 h 247650"/>
                <a:gd name="connsiteX15" fmla="*/ 220980 w 285750"/>
                <a:gd name="connsiteY15" fmla="*/ 0 h 247650"/>
                <a:gd name="connsiteX16" fmla="*/ 293370 w 285750"/>
                <a:gd name="connsiteY16" fmla="*/ 72390 h 247650"/>
                <a:gd name="connsiteX17" fmla="*/ 293370 w 285750"/>
                <a:gd name="connsiteY17" fmla="*/ 147638 h 247650"/>
                <a:gd name="connsiteX18" fmla="*/ 45720 w 285750"/>
                <a:gd name="connsiteY18" fmla="*/ 147638 h 247650"/>
                <a:gd name="connsiteX19" fmla="*/ 45720 w 285750"/>
                <a:gd name="connsiteY19" fmla="*/ 17716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750" h="247650">
                  <a:moveTo>
                    <a:pt x="72390" y="45720"/>
                  </a:moveTo>
                  <a:cubicBezTo>
                    <a:pt x="58102" y="45720"/>
                    <a:pt x="45720" y="57150"/>
                    <a:pt x="45720" y="72390"/>
                  </a:cubicBezTo>
                  <a:lnTo>
                    <a:pt x="45720" y="101918"/>
                  </a:lnTo>
                  <a:lnTo>
                    <a:pt x="246698" y="101918"/>
                  </a:lnTo>
                  <a:lnTo>
                    <a:pt x="246698" y="72390"/>
                  </a:lnTo>
                  <a:cubicBezTo>
                    <a:pt x="246698" y="58103"/>
                    <a:pt x="235267" y="45720"/>
                    <a:pt x="220027" y="45720"/>
                  </a:cubicBezTo>
                  <a:lnTo>
                    <a:pt x="72390" y="45720"/>
                  </a:lnTo>
                  <a:close/>
                  <a:moveTo>
                    <a:pt x="45720" y="177165"/>
                  </a:moveTo>
                  <a:cubicBezTo>
                    <a:pt x="45720" y="191453"/>
                    <a:pt x="57150" y="203835"/>
                    <a:pt x="72390" y="203835"/>
                  </a:cubicBezTo>
                  <a:lnTo>
                    <a:pt x="274320" y="203835"/>
                  </a:lnTo>
                  <a:lnTo>
                    <a:pt x="258127" y="249555"/>
                  </a:lnTo>
                  <a:lnTo>
                    <a:pt x="72390" y="249555"/>
                  </a:lnTo>
                  <a:cubicBezTo>
                    <a:pt x="32385" y="249555"/>
                    <a:pt x="0" y="217170"/>
                    <a:pt x="0" y="177165"/>
                  </a:cubicBezTo>
                  <a:lnTo>
                    <a:pt x="0" y="72390"/>
                  </a:lnTo>
                  <a:cubicBezTo>
                    <a:pt x="0" y="32385"/>
                    <a:pt x="32385" y="0"/>
                    <a:pt x="72390" y="0"/>
                  </a:cubicBezTo>
                  <a:lnTo>
                    <a:pt x="220980" y="0"/>
                  </a:lnTo>
                  <a:cubicBezTo>
                    <a:pt x="260985" y="0"/>
                    <a:pt x="293370" y="32385"/>
                    <a:pt x="293370" y="72390"/>
                  </a:cubicBezTo>
                  <a:lnTo>
                    <a:pt x="293370" y="147638"/>
                  </a:lnTo>
                  <a:lnTo>
                    <a:pt x="45720" y="147638"/>
                  </a:lnTo>
                  <a:lnTo>
                    <a:pt x="45720" y="1771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A4C4434-7219-4569-846A-7A95FAEBFF77}"/>
                </a:ext>
              </a:extLst>
            </p:cNvPr>
            <p:cNvSpPr/>
            <p:nvPr/>
          </p:nvSpPr>
          <p:spPr>
            <a:xfrm>
              <a:off x="5517771" y="2690098"/>
              <a:ext cx="285750" cy="247650"/>
            </a:xfrm>
            <a:custGeom>
              <a:avLst/>
              <a:gdLst>
                <a:gd name="connsiteX0" fmla="*/ 219075 w 285750"/>
                <a:gd name="connsiteY0" fmla="*/ 100965 h 247650"/>
                <a:gd name="connsiteX1" fmla="*/ 293370 w 285750"/>
                <a:gd name="connsiteY1" fmla="*/ 175260 h 247650"/>
                <a:gd name="connsiteX2" fmla="*/ 219075 w 285750"/>
                <a:gd name="connsiteY2" fmla="*/ 249555 h 247650"/>
                <a:gd name="connsiteX3" fmla="*/ 2858 w 285750"/>
                <a:gd name="connsiteY3" fmla="*/ 249555 h 247650"/>
                <a:gd name="connsiteX4" fmla="*/ 19050 w 285750"/>
                <a:gd name="connsiteY4" fmla="*/ 203835 h 247650"/>
                <a:gd name="connsiteX5" fmla="*/ 219075 w 285750"/>
                <a:gd name="connsiteY5" fmla="*/ 203835 h 247650"/>
                <a:gd name="connsiteX6" fmla="*/ 246698 w 285750"/>
                <a:gd name="connsiteY6" fmla="*/ 176213 h 247650"/>
                <a:gd name="connsiteX7" fmla="*/ 219075 w 285750"/>
                <a:gd name="connsiteY7" fmla="*/ 148590 h 247650"/>
                <a:gd name="connsiteX8" fmla="*/ 73343 w 285750"/>
                <a:gd name="connsiteY8" fmla="*/ 148590 h 247650"/>
                <a:gd name="connsiteX9" fmla="*/ 0 w 285750"/>
                <a:gd name="connsiteY9" fmla="*/ 74295 h 247650"/>
                <a:gd name="connsiteX10" fmla="*/ 74295 w 285750"/>
                <a:gd name="connsiteY10" fmla="*/ 0 h 247650"/>
                <a:gd name="connsiteX11" fmla="*/ 255270 w 285750"/>
                <a:gd name="connsiteY11" fmla="*/ 0 h 247650"/>
                <a:gd name="connsiteX12" fmla="*/ 239078 w 285750"/>
                <a:gd name="connsiteY12" fmla="*/ 45720 h 247650"/>
                <a:gd name="connsiteX13" fmla="*/ 74295 w 285750"/>
                <a:gd name="connsiteY13" fmla="*/ 45720 h 247650"/>
                <a:gd name="connsiteX14" fmla="*/ 46673 w 285750"/>
                <a:gd name="connsiteY14" fmla="*/ 73342 h 247650"/>
                <a:gd name="connsiteX15" fmla="*/ 74295 w 285750"/>
                <a:gd name="connsiteY15" fmla="*/ 100965 h 247650"/>
                <a:gd name="connsiteX16" fmla="*/ 219075 w 285750"/>
                <a:gd name="connsiteY16" fmla="*/ 10096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0" h="247650">
                  <a:moveTo>
                    <a:pt x="219075" y="100965"/>
                  </a:moveTo>
                  <a:cubicBezTo>
                    <a:pt x="260033" y="100965"/>
                    <a:pt x="293370" y="134302"/>
                    <a:pt x="293370" y="175260"/>
                  </a:cubicBezTo>
                  <a:cubicBezTo>
                    <a:pt x="293370" y="216217"/>
                    <a:pt x="260033" y="249555"/>
                    <a:pt x="219075" y="249555"/>
                  </a:cubicBezTo>
                  <a:lnTo>
                    <a:pt x="2858" y="249555"/>
                  </a:lnTo>
                  <a:lnTo>
                    <a:pt x="19050" y="203835"/>
                  </a:lnTo>
                  <a:lnTo>
                    <a:pt x="219075" y="203835"/>
                  </a:lnTo>
                  <a:cubicBezTo>
                    <a:pt x="234315" y="203835"/>
                    <a:pt x="246698" y="191452"/>
                    <a:pt x="246698" y="176213"/>
                  </a:cubicBezTo>
                  <a:cubicBezTo>
                    <a:pt x="246698" y="160972"/>
                    <a:pt x="234315" y="148590"/>
                    <a:pt x="219075" y="148590"/>
                  </a:cubicBezTo>
                  <a:lnTo>
                    <a:pt x="73343" y="148590"/>
                  </a:lnTo>
                  <a:cubicBezTo>
                    <a:pt x="32385" y="148590"/>
                    <a:pt x="0" y="115252"/>
                    <a:pt x="0" y="74295"/>
                  </a:cubicBezTo>
                  <a:cubicBezTo>
                    <a:pt x="0" y="33338"/>
                    <a:pt x="33338" y="0"/>
                    <a:pt x="74295" y="0"/>
                  </a:cubicBezTo>
                  <a:lnTo>
                    <a:pt x="255270" y="0"/>
                  </a:lnTo>
                  <a:lnTo>
                    <a:pt x="239078" y="45720"/>
                  </a:lnTo>
                  <a:lnTo>
                    <a:pt x="74295" y="45720"/>
                  </a:lnTo>
                  <a:cubicBezTo>
                    <a:pt x="59055" y="45720"/>
                    <a:pt x="46673" y="58102"/>
                    <a:pt x="46673" y="73342"/>
                  </a:cubicBezTo>
                  <a:cubicBezTo>
                    <a:pt x="46673" y="88582"/>
                    <a:pt x="59055" y="100965"/>
                    <a:pt x="74295" y="100965"/>
                  </a:cubicBezTo>
                  <a:lnTo>
                    <a:pt x="219075" y="1009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54D95EC-0DA9-4025-963D-4B0CD93A8C05}"/>
                </a:ext>
              </a:extLst>
            </p:cNvPr>
            <p:cNvSpPr/>
            <p:nvPr/>
          </p:nvSpPr>
          <p:spPr>
            <a:xfrm>
              <a:off x="5172966" y="2689145"/>
              <a:ext cx="200025" cy="247650"/>
            </a:xfrm>
            <a:custGeom>
              <a:avLst/>
              <a:gdLst>
                <a:gd name="connsiteX0" fmla="*/ 72390 w 200025"/>
                <a:gd name="connsiteY0" fmla="*/ 203835 h 247650"/>
                <a:gd name="connsiteX1" fmla="*/ 202883 w 200025"/>
                <a:gd name="connsiteY1" fmla="*/ 203835 h 247650"/>
                <a:gd name="connsiteX2" fmla="*/ 186690 w 200025"/>
                <a:gd name="connsiteY2" fmla="*/ 249555 h 247650"/>
                <a:gd name="connsiteX3" fmla="*/ 72390 w 200025"/>
                <a:gd name="connsiteY3" fmla="*/ 249555 h 247650"/>
                <a:gd name="connsiteX4" fmla="*/ 0 w 200025"/>
                <a:gd name="connsiteY4" fmla="*/ 177165 h 247650"/>
                <a:gd name="connsiteX5" fmla="*/ 0 w 200025"/>
                <a:gd name="connsiteY5" fmla="*/ 0 h 247650"/>
                <a:gd name="connsiteX6" fmla="*/ 45720 w 200025"/>
                <a:gd name="connsiteY6" fmla="*/ 0 h 247650"/>
                <a:gd name="connsiteX7" fmla="*/ 45720 w 200025"/>
                <a:gd name="connsiteY7" fmla="*/ 177165 h 247650"/>
                <a:gd name="connsiteX8" fmla="*/ 72390 w 200025"/>
                <a:gd name="connsiteY8" fmla="*/ 20383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47650">
                  <a:moveTo>
                    <a:pt x="72390" y="203835"/>
                  </a:moveTo>
                  <a:lnTo>
                    <a:pt x="202883" y="203835"/>
                  </a:lnTo>
                  <a:lnTo>
                    <a:pt x="186690" y="249555"/>
                  </a:lnTo>
                  <a:lnTo>
                    <a:pt x="72390" y="249555"/>
                  </a:lnTo>
                  <a:cubicBezTo>
                    <a:pt x="32385" y="249555"/>
                    <a:pt x="0" y="217170"/>
                    <a:pt x="0" y="177165"/>
                  </a:cubicBezTo>
                  <a:lnTo>
                    <a:pt x="0" y="0"/>
                  </a:lnTo>
                  <a:lnTo>
                    <a:pt x="45720" y="0"/>
                  </a:lnTo>
                  <a:lnTo>
                    <a:pt x="45720" y="177165"/>
                  </a:lnTo>
                  <a:cubicBezTo>
                    <a:pt x="45720" y="191453"/>
                    <a:pt x="57150" y="203835"/>
                    <a:pt x="72390" y="203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DDC2E77-A4D4-476B-9B94-C75D1970E996}"/>
                </a:ext>
              </a:extLst>
            </p:cNvPr>
            <p:cNvSpPr/>
            <p:nvPr/>
          </p:nvSpPr>
          <p:spPr>
            <a:xfrm>
              <a:off x="5412996" y="2689145"/>
              <a:ext cx="38100" cy="247650"/>
            </a:xfrm>
            <a:custGeom>
              <a:avLst/>
              <a:gdLst>
                <a:gd name="connsiteX0" fmla="*/ 0 w 38100"/>
                <a:gd name="connsiteY0" fmla="*/ 0 h 247650"/>
                <a:gd name="connsiteX1" fmla="*/ 45720 w 38100"/>
                <a:gd name="connsiteY1" fmla="*/ 0 h 247650"/>
                <a:gd name="connsiteX2" fmla="*/ 45720 w 38100"/>
                <a:gd name="connsiteY2" fmla="*/ 249555 h 247650"/>
                <a:gd name="connsiteX3" fmla="*/ 0 w 38100"/>
                <a:gd name="connsiteY3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247650">
                  <a:moveTo>
                    <a:pt x="0" y="0"/>
                  </a:moveTo>
                  <a:lnTo>
                    <a:pt x="45720" y="0"/>
                  </a:lnTo>
                  <a:lnTo>
                    <a:pt x="45720" y="249555"/>
                  </a:lnTo>
                  <a:lnTo>
                    <a:pt x="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49154E1-A7B8-450C-9E97-88C6CCF8BADD}"/>
                </a:ext>
              </a:extLst>
            </p:cNvPr>
            <p:cNvSpPr/>
            <p:nvPr/>
          </p:nvSpPr>
          <p:spPr>
            <a:xfrm>
              <a:off x="4099499" y="2689145"/>
              <a:ext cx="38100" cy="247650"/>
            </a:xfrm>
            <a:custGeom>
              <a:avLst/>
              <a:gdLst>
                <a:gd name="connsiteX0" fmla="*/ 0 w 38100"/>
                <a:gd name="connsiteY0" fmla="*/ 0 h 247650"/>
                <a:gd name="connsiteX1" fmla="*/ 45720 w 38100"/>
                <a:gd name="connsiteY1" fmla="*/ 0 h 247650"/>
                <a:gd name="connsiteX2" fmla="*/ 45720 w 38100"/>
                <a:gd name="connsiteY2" fmla="*/ 249555 h 247650"/>
                <a:gd name="connsiteX3" fmla="*/ 0 w 38100"/>
                <a:gd name="connsiteY3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247650">
                  <a:moveTo>
                    <a:pt x="0" y="0"/>
                  </a:moveTo>
                  <a:lnTo>
                    <a:pt x="45720" y="0"/>
                  </a:lnTo>
                  <a:lnTo>
                    <a:pt x="45720" y="249555"/>
                  </a:lnTo>
                  <a:lnTo>
                    <a:pt x="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91EEB5C-3789-4105-A2AE-27DC4D259CF9}"/>
                </a:ext>
              </a:extLst>
            </p:cNvPr>
            <p:cNvSpPr/>
            <p:nvPr/>
          </p:nvSpPr>
          <p:spPr>
            <a:xfrm>
              <a:off x="4161411" y="2682478"/>
              <a:ext cx="266700" cy="257175"/>
            </a:xfrm>
            <a:custGeom>
              <a:avLst/>
              <a:gdLst>
                <a:gd name="connsiteX0" fmla="*/ 0 w 266700"/>
                <a:gd name="connsiteY0" fmla="*/ 131445 h 257175"/>
                <a:gd name="connsiteX1" fmla="*/ 37148 w 266700"/>
                <a:gd name="connsiteY1" fmla="*/ 78105 h 257175"/>
                <a:gd name="connsiteX2" fmla="*/ 252413 w 266700"/>
                <a:gd name="connsiteY2" fmla="*/ 0 h 257175"/>
                <a:gd name="connsiteX3" fmla="*/ 268605 w 266700"/>
                <a:gd name="connsiteY3" fmla="*/ 44767 h 257175"/>
                <a:gd name="connsiteX4" fmla="*/ 53340 w 266700"/>
                <a:gd name="connsiteY4" fmla="*/ 120015 h 257175"/>
                <a:gd name="connsiteX5" fmla="*/ 45720 w 266700"/>
                <a:gd name="connsiteY5" fmla="*/ 130492 h 257175"/>
                <a:gd name="connsiteX6" fmla="*/ 53340 w 266700"/>
                <a:gd name="connsiteY6" fmla="*/ 140970 h 257175"/>
                <a:gd name="connsiteX7" fmla="*/ 268605 w 266700"/>
                <a:gd name="connsiteY7" fmla="*/ 216217 h 257175"/>
                <a:gd name="connsiteX8" fmla="*/ 252413 w 266700"/>
                <a:gd name="connsiteY8" fmla="*/ 260985 h 257175"/>
                <a:gd name="connsiteX9" fmla="*/ 37148 w 266700"/>
                <a:gd name="connsiteY9" fmla="*/ 182880 h 257175"/>
                <a:gd name="connsiteX10" fmla="*/ 0 w 266700"/>
                <a:gd name="connsiteY10" fmla="*/ 13144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700" h="257175">
                  <a:moveTo>
                    <a:pt x="0" y="131445"/>
                  </a:moveTo>
                  <a:cubicBezTo>
                    <a:pt x="0" y="106680"/>
                    <a:pt x="15240" y="85725"/>
                    <a:pt x="37148" y="78105"/>
                  </a:cubicBezTo>
                  <a:lnTo>
                    <a:pt x="252413" y="0"/>
                  </a:lnTo>
                  <a:lnTo>
                    <a:pt x="268605" y="44767"/>
                  </a:lnTo>
                  <a:lnTo>
                    <a:pt x="53340" y="120015"/>
                  </a:lnTo>
                  <a:cubicBezTo>
                    <a:pt x="48577" y="121920"/>
                    <a:pt x="45720" y="125730"/>
                    <a:pt x="45720" y="130492"/>
                  </a:cubicBezTo>
                  <a:cubicBezTo>
                    <a:pt x="45720" y="135255"/>
                    <a:pt x="48577" y="140017"/>
                    <a:pt x="53340" y="140970"/>
                  </a:cubicBezTo>
                  <a:lnTo>
                    <a:pt x="268605" y="216217"/>
                  </a:lnTo>
                  <a:lnTo>
                    <a:pt x="252413" y="260985"/>
                  </a:lnTo>
                  <a:lnTo>
                    <a:pt x="37148" y="182880"/>
                  </a:lnTo>
                  <a:cubicBezTo>
                    <a:pt x="15240" y="176213"/>
                    <a:pt x="0" y="155258"/>
                    <a:pt x="0" y="131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A8E1095F-EEAB-473C-9115-1A523B59201A}"/>
              </a:ext>
            </a:extLst>
          </p:cNvPr>
          <p:cNvSpPr/>
          <p:nvPr userDrawn="1"/>
        </p:nvSpPr>
        <p:spPr>
          <a:xfrm>
            <a:off x="1826596" y="77815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81271D9-D2C8-48CA-99E2-3CC779E6010B}"/>
              </a:ext>
            </a:extLst>
          </p:cNvPr>
          <p:cNvCxnSpPr>
            <a:cxnSpLocks/>
          </p:cNvCxnSpPr>
          <p:nvPr/>
        </p:nvCxnSpPr>
        <p:spPr>
          <a:xfrm>
            <a:off x="1110224" y="4936063"/>
            <a:ext cx="0" cy="20743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raphique 128">
            <a:extLst>
              <a:ext uri="{FF2B5EF4-FFF2-40B4-BE49-F238E27FC236}">
                <a16:creationId xmlns:a16="http://schemas.microsoft.com/office/drawing/2014/main" id="{DB0F79E7-2712-49BA-9CC6-DD6465B099DA}"/>
              </a:ext>
            </a:extLst>
          </p:cNvPr>
          <p:cNvSpPr/>
          <p:nvPr/>
        </p:nvSpPr>
        <p:spPr>
          <a:xfrm flipV="1">
            <a:off x="1068069" y="4870421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9B44E1C-05EA-43D8-9B64-C459956D69B1}"/>
              </a:ext>
            </a:extLst>
          </p:cNvPr>
          <p:cNvCxnSpPr>
            <a:cxnSpLocks/>
          </p:cNvCxnSpPr>
          <p:nvPr/>
        </p:nvCxnSpPr>
        <p:spPr>
          <a:xfrm>
            <a:off x="1262638" y="4620135"/>
            <a:ext cx="0" cy="52336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raphique 128">
            <a:extLst>
              <a:ext uri="{FF2B5EF4-FFF2-40B4-BE49-F238E27FC236}">
                <a16:creationId xmlns:a16="http://schemas.microsoft.com/office/drawing/2014/main" id="{9994ABEB-A368-427A-B08D-377504A22CFF}"/>
              </a:ext>
            </a:extLst>
          </p:cNvPr>
          <p:cNvSpPr/>
          <p:nvPr/>
        </p:nvSpPr>
        <p:spPr>
          <a:xfrm flipV="1">
            <a:off x="1220483" y="4554494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F8186A8-A895-4948-9DFF-CDE658108F69}"/>
              </a:ext>
            </a:extLst>
          </p:cNvPr>
          <p:cNvCxnSpPr>
            <a:cxnSpLocks/>
          </p:cNvCxnSpPr>
          <p:nvPr/>
        </p:nvCxnSpPr>
        <p:spPr>
          <a:xfrm>
            <a:off x="1415052" y="4831281"/>
            <a:ext cx="0" cy="31221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raphique 128">
            <a:extLst>
              <a:ext uri="{FF2B5EF4-FFF2-40B4-BE49-F238E27FC236}">
                <a16:creationId xmlns:a16="http://schemas.microsoft.com/office/drawing/2014/main" id="{A015BD28-92FC-41F7-B601-DA81A4136D38}"/>
              </a:ext>
            </a:extLst>
          </p:cNvPr>
          <p:cNvSpPr/>
          <p:nvPr/>
        </p:nvSpPr>
        <p:spPr>
          <a:xfrm flipV="1">
            <a:off x="1372897" y="4765640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6" name="Espace réservé du texte 8">
            <a:extLst>
              <a:ext uri="{FF2B5EF4-FFF2-40B4-BE49-F238E27FC236}">
                <a16:creationId xmlns:a16="http://schemas.microsoft.com/office/drawing/2014/main" id="{0CF836A4-1FF8-44C6-951B-AFD6E936A26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6722" y="3118234"/>
            <a:ext cx="1756888" cy="1422612"/>
          </a:xfrm>
        </p:spPr>
        <p:txBody>
          <a:bodyPr/>
          <a:lstStyle>
            <a:lvl1pPr algn="ctr">
              <a:defRPr sz="11500" b="0" i="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3344825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FRE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7824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593066" y="1527175"/>
            <a:ext cx="8155647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D1E7B97-7491-4910-AC74-F4BE1E355174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FF56AB80-A206-471D-B350-6C3C3FFA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7357170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2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FC70F683-32E8-4FEC-B49B-BBE48CAF068F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C2A06F7-952D-424B-90CA-0B59F76873C2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4" name="Graphique 18">
              <a:extLst>
                <a:ext uri="{FF2B5EF4-FFF2-40B4-BE49-F238E27FC236}">
                  <a16:creationId xmlns:a16="http://schemas.microsoft.com/office/drawing/2014/main" id="{19D5665D-0DE4-45DB-9FA9-CDFD9C3A3BF4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DDD922C1-0A0D-4654-A935-EF8ED1F5637A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1D381F14-0CC1-43EA-A48D-EDA49D680796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26E60B67-31D0-4261-8375-C2004B7ED024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CE94701F-35EC-42AC-8579-05DE28018715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8C6497F7-F2D6-4CD2-8172-39647E7AD142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E2805EAA-A88B-4F8C-A626-ABEE80AE6FFD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A0AB816A-A6DB-4A02-BC57-F1907B59CB3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5" name="Graphique 18">
              <a:extLst>
                <a:ext uri="{FF2B5EF4-FFF2-40B4-BE49-F238E27FC236}">
                  <a16:creationId xmlns:a16="http://schemas.microsoft.com/office/drawing/2014/main" id="{0AAA9ABB-DABD-4BB8-AD6C-EAB4A91AF963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F2D7EC10-BDBC-4042-8CD9-ED1EFC30D5AB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0949C1EB-0063-48B6-BDD4-35695439BC79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1811A8FA-7BCA-4BCD-B20E-C3B1FB75F941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9E163043-5009-4A8B-8168-1B5893948407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1A48AE4B-78F6-49AD-9F2A-ECA44F7964F5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2600B331-AB4B-4873-871F-691B1098B4A2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28" name="Forme libre : forme 27" hidden="1">
                <a:extLst>
                  <a:ext uri="{FF2B5EF4-FFF2-40B4-BE49-F238E27FC236}">
                    <a16:creationId xmlns:a16="http://schemas.microsoft.com/office/drawing/2014/main" id="{21732625-AF14-44D2-B3D6-73B02E5C121D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 hidden="1">
                <a:extLst>
                  <a:ext uri="{FF2B5EF4-FFF2-40B4-BE49-F238E27FC236}">
                    <a16:creationId xmlns:a16="http://schemas.microsoft.com/office/drawing/2014/main" id="{F268D285-7627-410E-9767-74B8A15570E7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D12B5527-A2ED-4E16-A929-B793FE6EAF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7274" y="0"/>
            <a:ext cx="2634850" cy="5143500"/>
          </a:xfrm>
          <a:custGeom>
            <a:avLst/>
            <a:gdLst>
              <a:gd name="connsiteX0" fmla="*/ 0 w 2634850"/>
              <a:gd name="connsiteY0" fmla="*/ 0 h 5143500"/>
              <a:gd name="connsiteX1" fmla="*/ 2634850 w 2634850"/>
              <a:gd name="connsiteY1" fmla="*/ 0 h 5143500"/>
              <a:gd name="connsiteX2" fmla="*/ 2634850 w 2634850"/>
              <a:gd name="connsiteY2" fmla="*/ 263611 h 5143500"/>
              <a:gd name="connsiteX3" fmla="*/ 2373413 w 2634850"/>
              <a:gd name="connsiteY3" fmla="*/ 358037 h 5143500"/>
              <a:gd name="connsiteX4" fmla="*/ 2323887 w 2634850"/>
              <a:gd name="connsiteY4" fmla="*/ 428376 h 5143500"/>
              <a:gd name="connsiteX5" fmla="*/ 2373413 w 2634850"/>
              <a:gd name="connsiteY5" fmla="*/ 498716 h 5143500"/>
              <a:gd name="connsiteX6" fmla="*/ 2634850 w 2634850"/>
              <a:gd name="connsiteY6" fmla="*/ 593141 h 5143500"/>
              <a:gd name="connsiteX7" fmla="*/ 2634850 w 2634850"/>
              <a:gd name="connsiteY7" fmla="*/ 5143500 h 5143500"/>
              <a:gd name="connsiteX8" fmla="*/ 0 w 2634850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4850" h="5143500">
                <a:moveTo>
                  <a:pt x="0" y="0"/>
                </a:moveTo>
                <a:lnTo>
                  <a:pt x="2634850" y="0"/>
                </a:lnTo>
                <a:lnTo>
                  <a:pt x="2634850" y="263611"/>
                </a:lnTo>
                <a:lnTo>
                  <a:pt x="2373413" y="358037"/>
                </a:lnTo>
                <a:cubicBezTo>
                  <a:pt x="2344494" y="368340"/>
                  <a:pt x="2323887" y="395954"/>
                  <a:pt x="2323887" y="428376"/>
                </a:cubicBezTo>
                <a:cubicBezTo>
                  <a:pt x="2323887" y="460798"/>
                  <a:pt x="2344563" y="488343"/>
                  <a:pt x="2373413" y="498716"/>
                </a:cubicBezTo>
                <a:lnTo>
                  <a:pt x="2634850" y="593141"/>
                </a:lnTo>
                <a:lnTo>
                  <a:pt x="263485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2ECEF-8D47-4EFF-B95E-711130E33073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EC50E-6E09-4F9B-A3B1-486EF745967D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499C41A6-237B-40EA-AC38-B8CA80068EFD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 userDrawn="1">
            <p:ph type="body" sz="quarter" idx="14"/>
          </p:nvPr>
        </p:nvSpPr>
        <p:spPr>
          <a:xfrm>
            <a:off x="3194448" y="1527174"/>
            <a:ext cx="2728515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5456D26-4770-4FC8-9F61-788E5780A48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194446" y="597359"/>
            <a:ext cx="5554265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AEFB0C94-5ABE-42A5-9C7E-A50CFE320555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6F0A0B24-C882-42A1-9F1A-F504D81E13EB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085360" y="1527174"/>
            <a:ext cx="2663354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1" name="Titre 40">
            <a:extLst>
              <a:ext uri="{FF2B5EF4-FFF2-40B4-BE49-F238E27FC236}">
                <a16:creationId xmlns:a16="http://schemas.microsoft.com/office/drawing/2014/main" id="{32A088F2-2F8C-41DA-AA69-34C220C6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049" y="185116"/>
            <a:ext cx="5554663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80960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7006" y="2074986"/>
            <a:ext cx="3954994" cy="2103119"/>
          </a:xfrm>
          <a:solidFill>
            <a:schemeClr val="accent2"/>
          </a:solidFill>
        </p:spPr>
        <p:txBody>
          <a:bodyPr lIns="1908000" tIns="108000" bIns="108000" anchor="ctr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l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23D61BDA-8670-4A85-826E-3EABC9817C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006" y="1247107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50A9121A-A0EC-4BCB-BFB3-F4D7FF57CBC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006" y="2421760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A36EF117-E41E-47D3-B91A-C2165EF923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006" y="3596413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9AD3808-C31B-4281-8299-D8E06FDBBA47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FF56AB80-A206-471D-B350-6C3C3FFA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720A56C9-B92F-4FAE-A28F-C0507C92BBE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893868" y="1527175"/>
            <a:ext cx="3854844" cy="3204369"/>
          </a:xfrm>
        </p:spPr>
        <p:txBody>
          <a:bodyPr anchor="ctr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3C0157A-5CC6-4A85-931C-EA7F677D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6211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19A912E5-2C62-438E-9B34-680B32C7A88F}"/>
              </a:ext>
            </a:extLst>
          </p:cNvPr>
          <p:cNvSpPr/>
          <p:nvPr userDrawn="1"/>
        </p:nvSpPr>
        <p:spPr>
          <a:xfrm>
            <a:off x="5613579" y="0"/>
            <a:ext cx="313513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63">
            <a:extLst>
              <a:ext uri="{FF2B5EF4-FFF2-40B4-BE49-F238E27FC236}">
                <a16:creationId xmlns:a16="http://schemas.microsoft.com/office/drawing/2014/main" id="{F06740C6-AA23-4FB4-9B0C-605CE2A1E4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288" y="0"/>
            <a:ext cx="8748712" cy="5143500"/>
          </a:xfrm>
          <a:custGeom>
            <a:avLst/>
            <a:gdLst>
              <a:gd name="connsiteX0" fmla="*/ 8353424 w 8748712"/>
              <a:gd name="connsiteY0" fmla="*/ 0 h 5143500"/>
              <a:gd name="connsiteX1" fmla="*/ 8748712 w 8748712"/>
              <a:gd name="connsiteY1" fmla="*/ 0 h 5143500"/>
              <a:gd name="connsiteX2" fmla="*/ 8748712 w 8748712"/>
              <a:gd name="connsiteY2" fmla="*/ 5143500 h 5143500"/>
              <a:gd name="connsiteX3" fmla="*/ 8353424 w 8748712"/>
              <a:gd name="connsiteY3" fmla="*/ 5143500 h 5143500"/>
              <a:gd name="connsiteX4" fmla="*/ 0 w 8748712"/>
              <a:gd name="connsiteY4" fmla="*/ 0 h 5143500"/>
              <a:gd name="connsiteX5" fmla="*/ 5218291 w 8748712"/>
              <a:gd name="connsiteY5" fmla="*/ 0 h 5143500"/>
              <a:gd name="connsiteX6" fmla="*/ 5218291 w 8748712"/>
              <a:gd name="connsiteY6" fmla="*/ 5143500 h 5143500"/>
              <a:gd name="connsiteX7" fmla="*/ 0 w 8748712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8712" h="5143500">
                <a:moveTo>
                  <a:pt x="8353424" y="0"/>
                </a:moveTo>
                <a:lnTo>
                  <a:pt x="8748712" y="0"/>
                </a:lnTo>
                <a:lnTo>
                  <a:pt x="8748712" y="5143500"/>
                </a:lnTo>
                <a:lnTo>
                  <a:pt x="8353424" y="5143500"/>
                </a:lnTo>
                <a:close/>
                <a:moveTo>
                  <a:pt x="0" y="0"/>
                </a:moveTo>
                <a:lnTo>
                  <a:pt x="5218291" y="0"/>
                </a:lnTo>
                <a:lnTo>
                  <a:pt x="5218291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798152-934F-4D6A-895F-5D9B31C0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2DEF-F372-469F-8600-243064DBF1D4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9E5A1AB-5D3C-4800-9697-ED3C6761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42" name="Sous-titre 2">
            <a:extLst>
              <a:ext uri="{FF2B5EF4-FFF2-40B4-BE49-F238E27FC236}">
                <a16:creationId xmlns:a16="http://schemas.microsoft.com/office/drawing/2014/main" id="{4FE30852-CBE1-45B0-996E-ACD301FAD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4900953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2603B45-084D-44B5-9F43-5CA1FF148013}"/>
              </a:ext>
            </a:extLst>
          </p:cNvPr>
          <p:cNvGrpSpPr/>
          <p:nvPr userDrawn="1"/>
        </p:nvGrpSpPr>
        <p:grpSpPr>
          <a:xfrm>
            <a:off x="6799087" y="4751634"/>
            <a:ext cx="1018901" cy="390636"/>
            <a:chOff x="6799087" y="4751634"/>
            <a:chExt cx="1018901" cy="390636"/>
          </a:xfrm>
        </p:grpSpPr>
        <p:grpSp>
          <p:nvGrpSpPr>
            <p:cNvPr id="46" name="Graphique 18">
              <a:extLst>
                <a:ext uri="{FF2B5EF4-FFF2-40B4-BE49-F238E27FC236}">
                  <a16:creationId xmlns:a16="http://schemas.microsoft.com/office/drawing/2014/main" id="{628F2BC7-DAF1-4D50-B4D9-4BBDF95BF2DA}"/>
                </a:ext>
              </a:extLst>
            </p:cNvPr>
            <p:cNvGrpSpPr/>
            <p:nvPr/>
          </p:nvGrpSpPr>
          <p:grpSpPr>
            <a:xfrm>
              <a:off x="6799087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56" name="Forme libre : forme 55">
                <a:extLst>
                  <a:ext uri="{FF2B5EF4-FFF2-40B4-BE49-F238E27FC236}">
                    <a16:creationId xmlns:a16="http://schemas.microsoft.com/office/drawing/2014/main" id="{21954E62-0AFB-4A36-90D0-536F230DCF85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D0889E64-0176-4F14-B28A-655841D52A8A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7FAD71E9-D092-4047-8F9D-0DCEE32F8CA6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EDF66875-7245-4F25-A28C-7A0CF8318885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FDB3C979-1FE2-477C-9C9E-BF71743D84DF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C63E9828-17F8-493B-8783-C95CCBDD4C91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46249508-610A-4365-BB24-C0C3E784191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7" name="Graphique 18">
              <a:extLst>
                <a:ext uri="{FF2B5EF4-FFF2-40B4-BE49-F238E27FC236}">
                  <a16:creationId xmlns:a16="http://schemas.microsoft.com/office/drawing/2014/main" id="{CF32E3AB-C1FF-445A-AEAA-F1D6BFAEA21F}"/>
                </a:ext>
              </a:extLst>
            </p:cNvPr>
            <p:cNvGrpSpPr/>
            <p:nvPr/>
          </p:nvGrpSpPr>
          <p:grpSpPr>
            <a:xfrm>
              <a:off x="6799087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54" name="Forme libre : forme 53" hidden="1">
                <a:extLst>
                  <a:ext uri="{FF2B5EF4-FFF2-40B4-BE49-F238E27FC236}">
                    <a16:creationId xmlns:a16="http://schemas.microsoft.com/office/drawing/2014/main" id="{5E7433F7-8FD6-4370-A79E-152ABBEF8C7D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5" name="Forme libre : forme 54" hidden="1">
                <a:extLst>
                  <a:ext uri="{FF2B5EF4-FFF2-40B4-BE49-F238E27FC236}">
                    <a16:creationId xmlns:a16="http://schemas.microsoft.com/office/drawing/2014/main" id="{F0D9022C-9BA2-4ADA-814C-9D037AAEEE7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8" name="Graphique 18">
              <a:extLst>
                <a:ext uri="{FF2B5EF4-FFF2-40B4-BE49-F238E27FC236}">
                  <a16:creationId xmlns:a16="http://schemas.microsoft.com/office/drawing/2014/main" id="{7C2B4EC7-985E-4D6B-8C09-2BFC6170C98D}"/>
                </a:ext>
              </a:extLst>
            </p:cNvPr>
            <p:cNvGrpSpPr/>
            <p:nvPr/>
          </p:nvGrpSpPr>
          <p:grpSpPr>
            <a:xfrm>
              <a:off x="7650713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52" name="Forme libre : forme 51" hidden="1">
                <a:extLst>
                  <a:ext uri="{FF2B5EF4-FFF2-40B4-BE49-F238E27FC236}">
                    <a16:creationId xmlns:a16="http://schemas.microsoft.com/office/drawing/2014/main" id="{BD7F8D49-BD5D-4A26-815B-1DD1D2859CB2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orme libre : forme 52" hidden="1">
                <a:extLst>
                  <a:ext uri="{FF2B5EF4-FFF2-40B4-BE49-F238E27FC236}">
                    <a16:creationId xmlns:a16="http://schemas.microsoft.com/office/drawing/2014/main" id="{3C2F2FC5-729C-476A-9486-CFCE0E66A13F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9" name="Graphique 18">
              <a:extLst>
                <a:ext uri="{FF2B5EF4-FFF2-40B4-BE49-F238E27FC236}">
                  <a16:creationId xmlns:a16="http://schemas.microsoft.com/office/drawing/2014/main" id="{7E929BD1-FC1A-4D39-A6B3-9F5FE6BF4FC8}"/>
                </a:ext>
              </a:extLst>
            </p:cNvPr>
            <p:cNvGrpSpPr/>
            <p:nvPr/>
          </p:nvGrpSpPr>
          <p:grpSpPr>
            <a:xfrm>
              <a:off x="6799087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50" name="Forme libre : forme 49" hidden="1">
                <a:extLst>
                  <a:ext uri="{FF2B5EF4-FFF2-40B4-BE49-F238E27FC236}">
                    <a16:creationId xmlns:a16="http://schemas.microsoft.com/office/drawing/2014/main" id="{136D2FBF-552F-4C68-90BA-E2F9A1C674B9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 : forme 50" hidden="1">
                <a:extLst>
                  <a:ext uri="{FF2B5EF4-FFF2-40B4-BE49-F238E27FC236}">
                    <a16:creationId xmlns:a16="http://schemas.microsoft.com/office/drawing/2014/main" id="{5464AE41-86DE-4979-BE10-0EC33AB83912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96479187-E47E-4532-95D8-98117C53B1E6}"/>
              </a:ext>
            </a:extLst>
          </p:cNvPr>
          <p:cNvGrpSpPr/>
          <p:nvPr userDrawn="1"/>
        </p:nvGrpSpPr>
        <p:grpSpPr>
          <a:xfrm>
            <a:off x="6453366" y="4439801"/>
            <a:ext cx="1315341" cy="703698"/>
            <a:chOff x="7828659" y="4439801"/>
            <a:chExt cx="1315341" cy="703698"/>
          </a:xfrm>
        </p:grpSpPr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A1020E05-38DD-4780-85AD-B33CAC87161D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68" name="Graphique 18">
              <a:extLst>
                <a:ext uri="{FF2B5EF4-FFF2-40B4-BE49-F238E27FC236}">
                  <a16:creationId xmlns:a16="http://schemas.microsoft.com/office/drawing/2014/main" id="{D9449B6B-376D-409F-B076-0E8678B40465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78" name="Forme libre : forme 77">
                <a:extLst>
                  <a:ext uri="{FF2B5EF4-FFF2-40B4-BE49-F238E27FC236}">
                    <a16:creationId xmlns:a16="http://schemas.microsoft.com/office/drawing/2014/main" id="{DB5B49F4-8020-4F4F-B9A9-7608CB8AAF10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" name="Forme libre : forme 78">
                <a:extLst>
                  <a:ext uri="{FF2B5EF4-FFF2-40B4-BE49-F238E27FC236}">
                    <a16:creationId xmlns:a16="http://schemas.microsoft.com/office/drawing/2014/main" id="{CDACE6CB-67A3-4356-B9A9-742D07387F37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" name="Forme libre : forme 79">
                <a:extLst>
                  <a:ext uri="{FF2B5EF4-FFF2-40B4-BE49-F238E27FC236}">
                    <a16:creationId xmlns:a16="http://schemas.microsoft.com/office/drawing/2014/main" id="{7871656B-D0DB-4FFC-A397-48EE6F9B1AB1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" name="Forme libre : forme 80">
                <a:extLst>
                  <a:ext uri="{FF2B5EF4-FFF2-40B4-BE49-F238E27FC236}">
                    <a16:creationId xmlns:a16="http://schemas.microsoft.com/office/drawing/2014/main" id="{A4C86CF2-6C25-4E8B-BB5C-B7FEFEAE2327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" name="Forme libre : forme 81">
                <a:extLst>
                  <a:ext uri="{FF2B5EF4-FFF2-40B4-BE49-F238E27FC236}">
                    <a16:creationId xmlns:a16="http://schemas.microsoft.com/office/drawing/2014/main" id="{C89D9538-BE1F-4C55-BD75-F9746F8E50E9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" name="Forme libre : forme 82">
                <a:extLst>
                  <a:ext uri="{FF2B5EF4-FFF2-40B4-BE49-F238E27FC236}">
                    <a16:creationId xmlns:a16="http://schemas.microsoft.com/office/drawing/2014/main" id="{B598989F-7CAE-4A3C-B33F-FDD14764A5B4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" name="Forme libre : forme 83">
                <a:extLst>
                  <a:ext uri="{FF2B5EF4-FFF2-40B4-BE49-F238E27FC236}">
                    <a16:creationId xmlns:a16="http://schemas.microsoft.com/office/drawing/2014/main" id="{72B6698A-71CA-4642-BDF4-8F8E1EE7D09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69" name="Graphique 18">
              <a:extLst>
                <a:ext uri="{FF2B5EF4-FFF2-40B4-BE49-F238E27FC236}">
                  <a16:creationId xmlns:a16="http://schemas.microsoft.com/office/drawing/2014/main" id="{49E536F8-DC99-4929-8BEC-9484F6BF4909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76" name="Forme libre : forme 75" hidden="1">
                <a:extLst>
                  <a:ext uri="{FF2B5EF4-FFF2-40B4-BE49-F238E27FC236}">
                    <a16:creationId xmlns:a16="http://schemas.microsoft.com/office/drawing/2014/main" id="{C2CF6FAE-2CDB-483D-979C-195A09D798A5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7" name="Forme libre : forme 76" hidden="1">
                <a:extLst>
                  <a:ext uri="{FF2B5EF4-FFF2-40B4-BE49-F238E27FC236}">
                    <a16:creationId xmlns:a16="http://schemas.microsoft.com/office/drawing/2014/main" id="{A8415816-608D-49F6-AFDE-71AF88BE64D3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0" name="Graphique 18">
              <a:extLst>
                <a:ext uri="{FF2B5EF4-FFF2-40B4-BE49-F238E27FC236}">
                  <a16:creationId xmlns:a16="http://schemas.microsoft.com/office/drawing/2014/main" id="{E722F274-8831-4559-8FAC-720C6374560B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74" name="Forme libre : forme 73" hidden="1">
                <a:extLst>
                  <a:ext uri="{FF2B5EF4-FFF2-40B4-BE49-F238E27FC236}">
                    <a16:creationId xmlns:a16="http://schemas.microsoft.com/office/drawing/2014/main" id="{C8AE39AD-4005-4B1F-BE7B-E854D2B5E042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5" name="Forme libre : forme 74" hidden="1">
                <a:extLst>
                  <a:ext uri="{FF2B5EF4-FFF2-40B4-BE49-F238E27FC236}">
                    <a16:creationId xmlns:a16="http://schemas.microsoft.com/office/drawing/2014/main" id="{AF4705CF-8CF9-4891-A31D-F1CBE40B7816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1" name="Graphique 18">
              <a:extLst>
                <a:ext uri="{FF2B5EF4-FFF2-40B4-BE49-F238E27FC236}">
                  <a16:creationId xmlns:a16="http://schemas.microsoft.com/office/drawing/2014/main" id="{442E2F59-5BC2-423A-91BD-059667971A61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72" name="Forme libre : forme 71" hidden="1">
                <a:extLst>
                  <a:ext uri="{FF2B5EF4-FFF2-40B4-BE49-F238E27FC236}">
                    <a16:creationId xmlns:a16="http://schemas.microsoft.com/office/drawing/2014/main" id="{F20853DC-8BE0-4F2C-B387-6EDD5754DA17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" name="Forme libre : forme 72" hidden="1">
                <a:extLst>
                  <a:ext uri="{FF2B5EF4-FFF2-40B4-BE49-F238E27FC236}">
                    <a16:creationId xmlns:a16="http://schemas.microsoft.com/office/drawing/2014/main" id="{15BDC2BE-6FC8-4892-8BF0-8DD13A84E41C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87" name="Espace réservé du texte 86">
            <a:extLst>
              <a:ext uri="{FF2B5EF4-FFF2-40B4-BE49-F238E27FC236}">
                <a16:creationId xmlns:a16="http://schemas.microsoft.com/office/drawing/2014/main" id="{FECD5B73-B8AA-4BAB-9E9B-D4AC8FEEE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30479" y="24633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88" name="Espace réservé du texte 86">
            <a:extLst>
              <a:ext uri="{FF2B5EF4-FFF2-40B4-BE49-F238E27FC236}">
                <a16:creationId xmlns:a16="http://schemas.microsoft.com/office/drawing/2014/main" id="{D68EBF2A-01F2-4ED8-9BF7-6351657C81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0479" y="49398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96" name="Espace réservé du texte 95">
            <a:extLst>
              <a:ext uri="{FF2B5EF4-FFF2-40B4-BE49-F238E27FC236}">
                <a16:creationId xmlns:a16="http://schemas.microsoft.com/office/drawing/2014/main" id="{02BB237F-4E44-4172-A1ED-763BE3AE8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2975" y="34127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97" name="Espace réservé du texte 86">
            <a:extLst>
              <a:ext uri="{FF2B5EF4-FFF2-40B4-BE49-F238E27FC236}">
                <a16:creationId xmlns:a16="http://schemas.microsoft.com/office/drawing/2014/main" id="{D7716F7E-588A-4F75-B4FE-3DF841E92F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0479" y="1158682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98" name="Espace réservé du texte 86">
            <a:extLst>
              <a:ext uri="{FF2B5EF4-FFF2-40B4-BE49-F238E27FC236}">
                <a16:creationId xmlns:a16="http://schemas.microsoft.com/office/drawing/2014/main" id="{11EDF4E4-E4EC-44E3-BAA9-971FC2E8FC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0479" y="1406332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99" name="Espace réservé du texte 98">
            <a:extLst>
              <a:ext uri="{FF2B5EF4-FFF2-40B4-BE49-F238E27FC236}">
                <a16:creationId xmlns:a16="http://schemas.microsoft.com/office/drawing/2014/main" id="{1A609649-811B-40D4-8D96-7BF758FC0A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62975" y="1253620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0" name="Espace réservé du texte 86">
            <a:extLst>
              <a:ext uri="{FF2B5EF4-FFF2-40B4-BE49-F238E27FC236}">
                <a16:creationId xmlns:a16="http://schemas.microsoft.com/office/drawing/2014/main" id="{A495A669-7CA5-453B-826C-85ECAD687F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479" y="207806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1" name="Espace réservé du texte 86">
            <a:extLst>
              <a:ext uri="{FF2B5EF4-FFF2-40B4-BE49-F238E27FC236}">
                <a16:creationId xmlns:a16="http://schemas.microsoft.com/office/drawing/2014/main" id="{3C86D899-7685-47BC-B2C1-92F1549B90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0479" y="232571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2" name="Espace réservé du texte 101">
            <a:extLst>
              <a:ext uri="{FF2B5EF4-FFF2-40B4-BE49-F238E27FC236}">
                <a16:creationId xmlns:a16="http://schemas.microsoft.com/office/drawing/2014/main" id="{C2E86B4C-56C6-4BA1-AA5A-0AAF45521F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2975" y="217300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3" name="Espace réservé du texte 86">
            <a:extLst>
              <a:ext uri="{FF2B5EF4-FFF2-40B4-BE49-F238E27FC236}">
                <a16:creationId xmlns:a16="http://schemas.microsoft.com/office/drawing/2014/main" id="{A477ACFF-1BB4-4E0D-8E93-567E42ED6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0479" y="2997446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4" name="Espace réservé du texte 86">
            <a:extLst>
              <a:ext uri="{FF2B5EF4-FFF2-40B4-BE49-F238E27FC236}">
                <a16:creationId xmlns:a16="http://schemas.microsoft.com/office/drawing/2014/main" id="{7871E02E-8B3F-40C5-9C09-FBFE6DC1A4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479" y="3245096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5" name="Espace réservé du texte 104">
            <a:extLst>
              <a:ext uri="{FF2B5EF4-FFF2-40B4-BE49-F238E27FC236}">
                <a16:creationId xmlns:a16="http://schemas.microsoft.com/office/drawing/2014/main" id="{10299799-D2CC-47BF-8510-C3E747EE3A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2975" y="3092384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6" name="Espace réservé du texte 86">
            <a:extLst>
              <a:ext uri="{FF2B5EF4-FFF2-40B4-BE49-F238E27FC236}">
                <a16:creationId xmlns:a16="http://schemas.microsoft.com/office/drawing/2014/main" id="{F91C994B-73D7-435A-BF2E-1CB73CF342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479" y="390979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7" name="Espace réservé du texte 86">
            <a:extLst>
              <a:ext uri="{FF2B5EF4-FFF2-40B4-BE49-F238E27FC236}">
                <a16:creationId xmlns:a16="http://schemas.microsoft.com/office/drawing/2014/main" id="{907C1F0B-9013-426D-BC24-77193F79CC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30479" y="415744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8" name="Espace réservé du texte 107">
            <a:extLst>
              <a:ext uri="{FF2B5EF4-FFF2-40B4-BE49-F238E27FC236}">
                <a16:creationId xmlns:a16="http://schemas.microsoft.com/office/drawing/2014/main" id="{513957DD-8659-4664-B113-D1E0B8927E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62975" y="400473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10" name="Titre 109">
            <a:extLst>
              <a:ext uri="{FF2B5EF4-FFF2-40B4-BE49-F238E27FC236}">
                <a16:creationId xmlns:a16="http://schemas.microsoft.com/office/drawing/2014/main" id="{A81711B5-C71A-404B-8BE6-47AD2AFC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67" y="185116"/>
            <a:ext cx="4900952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39163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113088" y="1332490"/>
            <a:ext cx="6030912" cy="2795946"/>
          </a:xfrm>
          <a:solidFill>
            <a:schemeClr val="accent2"/>
          </a:solidFill>
        </p:spPr>
        <p:txBody>
          <a:bodyPr lIns="72000" tIns="108000" rIns="360000" b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4D782-1DE2-4638-99E5-E6B31AF3A68A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9846EA96-BD6D-42B4-BB71-5E40BCDB5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5288" y="1333293"/>
            <a:ext cx="2717800" cy="2795946"/>
          </a:xfrm>
          <a:custGeom>
            <a:avLst/>
            <a:gdLst>
              <a:gd name="connsiteX0" fmla="*/ 0 w 2717800"/>
              <a:gd name="connsiteY0" fmla="*/ 0 h 2795946"/>
              <a:gd name="connsiteX1" fmla="*/ 2717800 w 2717800"/>
              <a:gd name="connsiteY1" fmla="*/ 0 h 2795946"/>
              <a:gd name="connsiteX2" fmla="*/ 2717800 w 2717800"/>
              <a:gd name="connsiteY2" fmla="*/ 2795946 h 2795946"/>
              <a:gd name="connsiteX3" fmla="*/ 0 w 2717800"/>
              <a:gd name="connsiteY3" fmla="*/ 2795946 h 27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800" h="2795946">
                <a:moveTo>
                  <a:pt x="0" y="0"/>
                </a:moveTo>
                <a:lnTo>
                  <a:pt x="2717800" y="0"/>
                </a:lnTo>
                <a:lnTo>
                  <a:pt x="2717800" y="2795946"/>
                </a:lnTo>
                <a:lnTo>
                  <a:pt x="0" y="27959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06356B4-ABC0-4030-B490-BED736E0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4E3934-C220-4F95-BFBC-3EC8BAB0EA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F538D238-83FA-4C9C-AB64-379540C3F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978555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NTENU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C04C66CE-DDDF-446B-BD9C-BC153E9C5603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7244B992-CCAE-42EA-80EE-464FA18B101C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4" name="Graphique 18">
              <a:extLst>
                <a:ext uri="{FF2B5EF4-FFF2-40B4-BE49-F238E27FC236}">
                  <a16:creationId xmlns:a16="http://schemas.microsoft.com/office/drawing/2014/main" id="{70C6C4B4-E1B4-4E88-9D56-727CFDACD5A1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066AC338-4AB4-456B-B826-EA37CAD090C6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6CDCCA62-657A-48E6-8025-1909DAB5081B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D765AB2A-6FBB-468C-88E1-B28044DC3D2D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B8F70070-3585-468F-BD3B-3FCDC884729E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BB420E14-A64E-41F6-B770-CB1BE41CB23E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73F78E82-E3AD-4AB8-8D3A-B007FBEF62D5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62C9B895-E32A-40E8-80CE-6221B88B2AD7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5" name="Graphique 18">
              <a:extLst>
                <a:ext uri="{FF2B5EF4-FFF2-40B4-BE49-F238E27FC236}">
                  <a16:creationId xmlns:a16="http://schemas.microsoft.com/office/drawing/2014/main" id="{86D7CA83-7608-48A6-BCBE-B5BC0CF693BF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70EAB30C-4485-44AD-8DA9-E23CD2E3F83A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CD6CA811-80CB-4BC9-884A-072FE62DA96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23C89367-6ACB-4A7F-88D8-3762991B1D77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19E9A927-0134-4185-8D81-8AF570988673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5E3B8AD8-6714-46F9-99FD-5BCE2CA7F71F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0547334A-D9E3-4E0A-A54E-1575464870E4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28" name="Forme libre : forme 27" hidden="1">
                <a:extLst>
                  <a:ext uri="{FF2B5EF4-FFF2-40B4-BE49-F238E27FC236}">
                    <a16:creationId xmlns:a16="http://schemas.microsoft.com/office/drawing/2014/main" id="{9DD687D8-9F4C-49E2-9A1E-77937401F4EC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 hidden="1">
                <a:extLst>
                  <a:ext uri="{FF2B5EF4-FFF2-40B4-BE49-F238E27FC236}">
                    <a16:creationId xmlns:a16="http://schemas.microsoft.com/office/drawing/2014/main" id="{B96176BC-4C21-4D39-9EBC-4FA47299E2EE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02FB6611-BFC5-427E-A6C3-C9368B9E0D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7274" y="0"/>
            <a:ext cx="1740284" cy="5143500"/>
          </a:xfrm>
          <a:custGeom>
            <a:avLst/>
            <a:gdLst>
              <a:gd name="connsiteX0" fmla="*/ 0 w 1740284"/>
              <a:gd name="connsiteY0" fmla="*/ 0 h 5143500"/>
              <a:gd name="connsiteX1" fmla="*/ 1740284 w 1740284"/>
              <a:gd name="connsiteY1" fmla="*/ 0 h 5143500"/>
              <a:gd name="connsiteX2" fmla="*/ 1740284 w 1740284"/>
              <a:gd name="connsiteY2" fmla="*/ 267457 h 5143500"/>
              <a:gd name="connsiteX3" fmla="*/ 1489493 w 1740284"/>
              <a:gd name="connsiteY3" fmla="*/ 358037 h 5143500"/>
              <a:gd name="connsiteX4" fmla="*/ 1439967 w 1740284"/>
              <a:gd name="connsiteY4" fmla="*/ 428376 h 5143500"/>
              <a:gd name="connsiteX5" fmla="*/ 1489493 w 1740284"/>
              <a:gd name="connsiteY5" fmla="*/ 498716 h 5143500"/>
              <a:gd name="connsiteX6" fmla="*/ 1740284 w 1740284"/>
              <a:gd name="connsiteY6" fmla="*/ 589296 h 5143500"/>
              <a:gd name="connsiteX7" fmla="*/ 1740284 w 1740284"/>
              <a:gd name="connsiteY7" fmla="*/ 5143500 h 5143500"/>
              <a:gd name="connsiteX8" fmla="*/ 0 w 1740284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0284" h="5143500">
                <a:moveTo>
                  <a:pt x="0" y="0"/>
                </a:moveTo>
                <a:lnTo>
                  <a:pt x="1740284" y="0"/>
                </a:lnTo>
                <a:lnTo>
                  <a:pt x="1740284" y="267457"/>
                </a:lnTo>
                <a:lnTo>
                  <a:pt x="1489493" y="358037"/>
                </a:lnTo>
                <a:cubicBezTo>
                  <a:pt x="1460574" y="368340"/>
                  <a:pt x="1439967" y="395954"/>
                  <a:pt x="1439967" y="428376"/>
                </a:cubicBezTo>
                <a:cubicBezTo>
                  <a:pt x="1439967" y="460798"/>
                  <a:pt x="1460643" y="488343"/>
                  <a:pt x="1489493" y="498716"/>
                </a:cubicBezTo>
                <a:lnTo>
                  <a:pt x="1740284" y="589296"/>
                </a:lnTo>
                <a:lnTo>
                  <a:pt x="174028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2ECEF-8D47-4EFF-B95E-711130E33073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EC50E-6E09-4F9B-A3B1-486EF745967D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205598B-5E94-48FB-9D6D-59E284204C21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5456D26-4770-4FC8-9F61-788E5780A48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263140" y="597359"/>
            <a:ext cx="6485572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AEFB0C94-5ABE-42A5-9C7E-A50CFE320555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6F0A0B24-C882-42A1-9F1A-F504D81E13EB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085360" y="1527174"/>
            <a:ext cx="2663354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2BB625-A00E-4186-BBE1-7172E5560770}"/>
              </a:ext>
            </a:extLst>
          </p:cNvPr>
          <p:cNvSpPr>
            <a:spLocks noGrp="1"/>
          </p:cNvSpPr>
          <p:nvPr userDrawn="1">
            <p:ph sz="quarter" idx="18"/>
          </p:nvPr>
        </p:nvSpPr>
        <p:spPr>
          <a:xfrm>
            <a:off x="2263775" y="1527175"/>
            <a:ext cx="3659188" cy="32210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5D3EAA1-8721-4373-BAC6-307A0E3E94E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263139" y="185116"/>
            <a:ext cx="6485573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28133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1F9B-0CBA-4D9D-8ABD-CB76B588E276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93067" y="1527174"/>
            <a:ext cx="2439456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194448" y="1527174"/>
            <a:ext cx="2727722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6084888" y="1527174"/>
            <a:ext cx="2662178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07B05D74-7F27-450C-993A-5F6199C04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C16FFB-2E01-4020-99E7-EAE6B0A021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9501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1 IM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E3D5-9669-4958-AE0C-9D1F24B25CD0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593066" y="951310"/>
            <a:ext cx="8155647" cy="378102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2A7AEB-91B6-4789-A3ED-2BE0AFBFE2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7135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D97C83C1-43E0-47FE-B227-6FBF0334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F83D-5EDA-4D36-9E3E-7A8FB71ACDD2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41F7C4F-AD93-4AA1-8C0D-35EEE282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84591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FRE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25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space réservé pour une image  47">
            <a:extLst>
              <a:ext uri="{FF2B5EF4-FFF2-40B4-BE49-F238E27FC236}">
                <a16:creationId xmlns:a16="http://schemas.microsoft.com/office/drawing/2014/main" id="{CEE0B3B7-B415-49A7-9BF7-7A107EA857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202545"/>
            <a:ext cx="4572000" cy="4279440"/>
          </a:xfrm>
          <a:custGeom>
            <a:avLst/>
            <a:gdLst>
              <a:gd name="connsiteX0" fmla="*/ 4572000 w 4572000"/>
              <a:gd name="connsiteY0" fmla="*/ 0 h 4279440"/>
              <a:gd name="connsiteX1" fmla="*/ 4572000 w 4572000"/>
              <a:gd name="connsiteY1" fmla="*/ 3819878 h 4279440"/>
              <a:gd name="connsiteX2" fmla="*/ 3301242 w 4572000"/>
              <a:gd name="connsiteY2" fmla="*/ 4279440 h 4279440"/>
              <a:gd name="connsiteX3" fmla="*/ 677855 w 4572000"/>
              <a:gd name="connsiteY3" fmla="*/ 3331929 h 4279440"/>
              <a:gd name="connsiteX4" fmla="*/ 0 w 4572000"/>
              <a:gd name="connsiteY4" fmla="*/ 2369205 h 4279440"/>
              <a:gd name="connsiteX5" fmla="*/ 677855 w 4572000"/>
              <a:gd name="connsiteY5" fmla="*/ 1406480 h 427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4279440">
                <a:moveTo>
                  <a:pt x="4572000" y="0"/>
                </a:moveTo>
                <a:lnTo>
                  <a:pt x="4572000" y="3819878"/>
                </a:lnTo>
                <a:lnTo>
                  <a:pt x="3301242" y="4279440"/>
                </a:lnTo>
                <a:lnTo>
                  <a:pt x="677855" y="3331929"/>
                </a:lnTo>
                <a:cubicBezTo>
                  <a:pt x="282989" y="3189966"/>
                  <a:pt x="0" y="2812961"/>
                  <a:pt x="0" y="2369205"/>
                </a:cubicBezTo>
                <a:cubicBezTo>
                  <a:pt x="0" y="1925449"/>
                  <a:pt x="282049" y="1547504"/>
                  <a:pt x="677855" y="14064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361950" indent="0" algn="l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fr-FR" dirty="0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9F4ED11E-AC62-4B32-85F7-6BC11AE4F638}"/>
              </a:ext>
            </a:extLst>
          </p:cNvPr>
          <p:cNvGrpSpPr/>
          <p:nvPr userDrawn="1"/>
        </p:nvGrpSpPr>
        <p:grpSpPr>
          <a:xfrm>
            <a:off x="7048501" y="4022423"/>
            <a:ext cx="2095500" cy="1121077"/>
            <a:chOff x="7048501" y="4022423"/>
            <a:chExt cx="2095500" cy="1121077"/>
          </a:xfrm>
        </p:grpSpPr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D4CD7575-A9DF-46B3-999B-9EB902524EC5}"/>
                </a:ext>
              </a:extLst>
            </p:cNvPr>
            <p:cNvSpPr/>
            <p:nvPr userDrawn="1"/>
          </p:nvSpPr>
          <p:spPr>
            <a:xfrm>
              <a:off x="7048501" y="4022423"/>
              <a:ext cx="2095500" cy="1121077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grpSp>
          <p:nvGrpSpPr>
            <p:cNvPr id="6" name="Graphique 18">
              <a:extLst>
                <a:ext uri="{FF2B5EF4-FFF2-40B4-BE49-F238E27FC236}">
                  <a16:creationId xmlns:a16="http://schemas.microsoft.com/office/drawing/2014/main" id="{D6BB8E13-2BA5-48C5-93B0-6C35B977CF16}"/>
                </a:ext>
              </a:extLst>
            </p:cNvPr>
            <p:cNvGrpSpPr/>
            <p:nvPr/>
          </p:nvGrpSpPr>
          <p:grpSpPr>
            <a:xfrm>
              <a:off x="7513288" y="4929918"/>
              <a:ext cx="266490" cy="211624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13" name="Forme libre : forme 12" hidden="1">
                <a:extLst>
                  <a:ext uri="{FF2B5EF4-FFF2-40B4-BE49-F238E27FC236}">
                    <a16:creationId xmlns:a16="http://schemas.microsoft.com/office/drawing/2014/main" id="{17BC749D-B516-40A4-90A7-E4F8C77C144B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 : forme 13" hidden="1">
                <a:extLst>
                  <a:ext uri="{FF2B5EF4-FFF2-40B4-BE49-F238E27FC236}">
                    <a16:creationId xmlns:a16="http://schemas.microsoft.com/office/drawing/2014/main" id="{D962F933-73AD-4723-8D32-F15950FB53E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" name="Graphique 18">
              <a:extLst>
                <a:ext uri="{FF2B5EF4-FFF2-40B4-BE49-F238E27FC236}">
                  <a16:creationId xmlns:a16="http://schemas.microsoft.com/office/drawing/2014/main" id="{60D7B428-AC28-4E09-89CB-2F586DD58919}"/>
                </a:ext>
              </a:extLst>
            </p:cNvPr>
            <p:cNvGrpSpPr/>
            <p:nvPr/>
          </p:nvGrpSpPr>
          <p:grpSpPr>
            <a:xfrm>
              <a:off x="8870033" y="4764538"/>
              <a:ext cx="266490" cy="211624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11" name="Forme libre : forme 10" hidden="1">
                <a:extLst>
                  <a:ext uri="{FF2B5EF4-FFF2-40B4-BE49-F238E27FC236}">
                    <a16:creationId xmlns:a16="http://schemas.microsoft.com/office/drawing/2014/main" id="{AAACC14B-EC7F-4B12-AAD6-10A74B3F717E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 : forme 11" hidden="1">
                <a:extLst>
                  <a:ext uri="{FF2B5EF4-FFF2-40B4-BE49-F238E27FC236}">
                    <a16:creationId xmlns:a16="http://schemas.microsoft.com/office/drawing/2014/main" id="{2FE22531-47EF-47F1-A227-9DA64116CF43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8" name="Graphique 18">
              <a:extLst>
                <a:ext uri="{FF2B5EF4-FFF2-40B4-BE49-F238E27FC236}">
                  <a16:creationId xmlns:a16="http://schemas.microsoft.com/office/drawing/2014/main" id="{01788161-72EC-4185-892F-06DA7EA6BB39}"/>
                </a:ext>
              </a:extLst>
            </p:cNvPr>
            <p:cNvGrpSpPr/>
            <p:nvPr/>
          </p:nvGrpSpPr>
          <p:grpSpPr>
            <a:xfrm>
              <a:off x="7513288" y="4519211"/>
              <a:ext cx="266490" cy="211624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9" name="Forme libre : forme 8" hidden="1">
                <a:extLst>
                  <a:ext uri="{FF2B5EF4-FFF2-40B4-BE49-F238E27FC236}">
                    <a16:creationId xmlns:a16="http://schemas.microsoft.com/office/drawing/2014/main" id="{D191F890-DE48-41A4-9AFB-CC2B32078B27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" name="Forme libre : forme 9" hidden="1">
                <a:extLst>
                  <a:ext uri="{FF2B5EF4-FFF2-40B4-BE49-F238E27FC236}">
                    <a16:creationId xmlns:a16="http://schemas.microsoft.com/office/drawing/2014/main" id="{7A9864EF-6167-4BA3-926E-925ACC229C01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33EC7D7-5688-41BC-88BA-FF1E2EBB2FC2}"/>
              </a:ext>
            </a:extLst>
          </p:cNvPr>
          <p:cNvGrpSpPr/>
          <p:nvPr userDrawn="1"/>
        </p:nvGrpSpPr>
        <p:grpSpPr>
          <a:xfrm>
            <a:off x="1487387" y="-4763"/>
            <a:ext cx="1416451" cy="1812432"/>
            <a:chOff x="1323887" y="-4763"/>
            <a:chExt cx="1416451" cy="1812432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15FC69C-94CE-4077-99F4-60DE2EBFFB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6564" y="4763"/>
              <a:ext cx="0" cy="50110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Graphique 128">
              <a:extLst>
                <a:ext uri="{FF2B5EF4-FFF2-40B4-BE49-F238E27FC236}">
                  <a16:creationId xmlns:a16="http://schemas.microsoft.com/office/drawing/2014/main" id="{16A37BD3-145B-419C-891B-6657B2D2D6AE}"/>
                </a:ext>
              </a:extLst>
            </p:cNvPr>
            <p:cNvSpPr/>
            <p:nvPr/>
          </p:nvSpPr>
          <p:spPr>
            <a:xfrm>
              <a:off x="1323887" y="506987"/>
              <a:ext cx="85353" cy="68938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0D771FB3-1BE4-44E3-BD24-A32E4F077F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8413" y="0"/>
              <a:ext cx="0" cy="942163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Graphique 128">
              <a:extLst>
                <a:ext uri="{FF2B5EF4-FFF2-40B4-BE49-F238E27FC236}">
                  <a16:creationId xmlns:a16="http://schemas.microsoft.com/office/drawing/2014/main" id="{FDCD107B-F094-485E-BEAA-4C025C4BCC23}"/>
                </a:ext>
              </a:extLst>
            </p:cNvPr>
            <p:cNvSpPr/>
            <p:nvPr/>
          </p:nvSpPr>
          <p:spPr>
            <a:xfrm>
              <a:off x="1545736" y="943286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5B2AB869-2BB1-4F8F-B239-FA790BF86E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0263" y="-4763"/>
              <a:ext cx="0" cy="325466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Graphique 128">
              <a:extLst>
                <a:ext uri="{FF2B5EF4-FFF2-40B4-BE49-F238E27FC236}">
                  <a16:creationId xmlns:a16="http://schemas.microsoft.com/office/drawing/2014/main" id="{AC298585-9369-411C-BD7D-0C64A1F6F02B}"/>
                </a:ext>
              </a:extLst>
            </p:cNvPr>
            <p:cNvSpPr/>
            <p:nvPr/>
          </p:nvSpPr>
          <p:spPr>
            <a:xfrm>
              <a:off x="1767586" y="321827"/>
              <a:ext cx="85353" cy="68938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5464553D-6292-437B-B0B3-2F9AB30C83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2112" y="0"/>
              <a:ext cx="0" cy="1737609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Graphique 128">
              <a:extLst>
                <a:ext uri="{FF2B5EF4-FFF2-40B4-BE49-F238E27FC236}">
                  <a16:creationId xmlns:a16="http://schemas.microsoft.com/office/drawing/2014/main" id="{9B6B3736-EDB8-4973-90DE-7A7CC9151015}"/>
                </a:ext>
              </a:extLst>
            </p:cNvPr>
            <p:cNvSpPr/>
            <p:nvPr/>
          </p:nvSpPr>
          <p:spPr>
            <a:xfrm>
              <a:off x="1989435" y="1738730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6A652C2F-1AD3-4C0B-B9DD-697544E65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3961" y="-4763"/>
              <a:ext cx="0" cy="1204756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Graphique 128">
              <a:extLst>
                <a:ext uri="{FF2B5EF4-FFF2-40B4-BE49-F238E27FC236}">
                  <a16:creationId xmlns:a16="http://schemas.microsoft.com/office/drawing/2014/main" id="{10FC7D88-F65E-4744-B494-2629454F5667}"/>
                </a:ext>
              </a:extLst>
            </p:cNvPr>
            <p:cNvSpPr/>
            <p:nvPr/>
          </p:nvSpPr>
          <p:spPr>
            <a:xfrm>
              <a:off x="2211284" y="1201113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D2C88D7B-CF80-427B-9F38-324A217A3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5811" y="0"/>
              <a:ext cx="0" cy="28340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Graphique 128">
              <a:extLst>
                <a:ext uri="{FF2B5EF4-FFF2-40B4-BE49-F238E27FC236}">
                  <a16:creationId xmlns:a16="http://schemas.microsoft.com/office/drawing/2014/main" id="{CEB494EC-7B3E-438C-93A0-4F034A4DF05F}"/>
                </a:ext>
              </a:extLst>
            </p:cNvPr>
            <p:cNvSpPr/>
            <p:nvPr/>
          </p:nvSpPr>
          <p:spPr>
            <a:xfrm>
              <a:off x="2433134" y="284531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C6AEEA64-ED5B-41D7-B835-E025E359B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7662" y="-4763"/>
              <a:ext cx="0" cy="699222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Graphique 128">
              <a:extLst>
                <a:ext uri="{FF2B5EF4-FFF2-40B4-BE49-F238E27FC236}">
                  <a16:creationId xmlns:a16="http://schemas.microsoft.com/office/drawing/2014/main" id="{FBA7612D-9E72-437D-807B-5FE96B849354}"/>
                </a:ext>
              </a:extLst>
            </p:cNvPr>
            <p:cNvSpPr/>
            <p:nvPr/>
          </p:nvSpPr>
          <p:spPr>
            <a:xfrm>
              <a:off x="2654985" y="695582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4F0CA13C-27F8-40D5-8D13-FBCAB50D7BB1}"/>
              </a:ext>
            </a:extLst>
          </p:cNvPr>
          <p:cNvSpPr txBox="1"/>
          <p:nvPr userDrawn="1"/>
        </p:nvSpPr>
        <p:spPr>
          <a:xfrm>
            <a:off x="358412" y="4572000"/>
            <a:ext cx="3729018" cy="232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fld id="{2F5EBE53-FBCE-4EA3-8C91-4ACF4DA1C22C}" type="datetime4">
              <a:rPr lang="fr-FR" sz="600" cap="all" spc="200" smtClean="0">
                <a:solidFill>
                  <a:schemeClr val="tx2"/>
                </a:solidFill>
              </a:rPr>
              <a:t>28 mars 2022</a:t>
            </a:fld>
            <a:endParaRPr lang="fr-FR" sz="600" b="1" cap="all" spc="200" dirty="0">
              <a:solidFill>
                <a:schemeClr val="tx2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EA8C375-FE20-4871-A75B-210BC8A0B750}"/>
              </a:ext>
            </a:extLst>
          </p:cNvPr>
          <p:cNvCxnSpPr/>
          <p:nvPr userDrawn="1"/>
        </p:nvCxnSpPr>
        <p:spPr>
          <a:xfrm>
            <a:off x="2139322" y="4514851"/>
            <a:ext cx="10947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que 40">
            <a:extLst>
              <a:ext uri="{FF2B5EF4-FFF2-40B4-BE49-F238E27FC236}">
                <a16:creationId xmlns:a16="http://schemas.microsoft.com/office/drawing/2014/main" id="{34CA4234-65A9-4102-9051-02C52BF4F0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720765" y="523978"/>
            <a:ext cx="650081" cy="53766"/>
          </a:xfrm>
          <a:prstGeom prst="rect">
            <a:avLst/>
          </a:prstGeom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45A6DBCE-2B5D-4CC5-B923-39A6A54C402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95288" y="2018878"/>
            <a:ext cx="3822267" cy="1168854"/>
          </a:xfrm>
        </p:spPr>
        <p:txBody>
          <a:bodyPr anchor="t"/>
          <a:lstStyle>
            <a:lvl1pPr algn="ctr">
              <a:lnSpc>
                <a:spcPct val="100000"/>
              </a:lnSpc>
              <a:defRPr sz="2400" b="1" cap="all" spc="2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A3746B-E3F8-4932-A3C8-E638184B60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044" y="4602398"/>
            <a:ext cx="1634645" cy="420689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FF729B-E4A2-4A6B-87C2-94E57B8687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365722"/>
            <a:ext cx="3822700" cy="65700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26974192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933A5B6A-3C58-4399-9E9D-DD4798CC87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3926" y="-1"/>
            <a:ext cx="3140073" cy="2657008"/>
          </a:xfrm>
          <a:custGeom>
            <a:avLst/>
            <a:gdLst>
              <a:gd name="connsiteX0" fmla="*/ 1347190 w 3140073"/>
              <a:gd name="connsiteY0" fmla="*/ 0 h 2657008"/>
              <a:gd name="connsiteX1" fmla="*/ 3140073 w 3140073"/>
              <a:gd name="connsiteY1" fmla="*/ 0 h 2657008"/>
              <a:gd name="connsiteX2" fmla="*/ 3140073 w 3140073"/>
              <a:gd name="connsiteY2" fmla="*/ 2657008 h 2657008"/>
              <a:gd name="connsiteX3" fmla="*/ 489252 w 3140073"/>
              <a:gd name="connsiteY3" fmla="*/ 1699588 h 2657008"/>
              <a:gd name="connsiteX4" fmla="*/ 0 w 3140073"/>
              <a:gd name="connsiteY4" fmla="*/ 1004729 h 2657008"/>
              <a:gd name="connsiteX5" fmla="*/ 489252 w 3140073"/>
              <a:gd name="connsiteY5" fmla="*/ 309868 h 265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0073" h="2657008">
                <a:moveTo>
                  <a:pt x="1347190" y="0"/>
                </a:moveTo>
                <a:lnTo>
                  <a:pt x="3140073" y="0"/>
                </a:lnTo>
                <a:lnTo>
                  <a:pt x="3140073" y="2657008"/>
                </a:lnTo>
                <a:lnTo>
                  <a:pt x="489252" y="1699588"/>
                </a:lnTo>
                <a:cubicBezTo>
                  <a:pt x="204251" y="1597124"/>
                  <a:pt x="0" y="1325016"/>
                  <a:pt x="0" y="1004729"/>
                </a:cubicBezTo>
                <a:cubicBezTo>
                  <a:pt x="0" y="684442"/>
                  <a:pt x="203573" y="411655"/>
                  <a:pt x="489252" y="30986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361950" indent="0" algn="l">
              <a:defRPr/>
            </a:lvl1pPr>
          </a:lstStyle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76075" y="1786507"/>
            <a:ext cx="4486675" cy="468436"/>
          </a:xfrm>
        </p:spPr>
        <p:txBody>
          <a:bodyPr anchor="b"/>
          <a:lstStyle>
            <a:lvl1pPr>
              <a:defRPr sz="2400" cap="all" spc="200" baseline="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2307344" y="2454063"/>
            <a:ext cx="4463176" cy="2278275"/>
          </a:xfrm>
        </p:spPr>
        <p:txBody>
          <a:bodyPr/>
          <a:lstStyle>
            <a:lvl1pPr>
              <a:lnSpc>
                <a:spcPct val="100000"/>
              </a:lnSpc>
              <a:defRPr b="0" i="1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039B9A-8985-4FE5-803B-6786C794EF28}"/>
              </a:ext>
            </a:extLst>
          </p:cNvPr>
          <p:cNvSpPr/>
          <p:nvPr userDrawn="1"/>
        </p:nvSpPr>
        <p:spPr>
          <a:xfrm>
            <a:off x="396722" y="0"/>
            <a:ext cx="176371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aphique 18">
            <a:extLst>
              <a:ext uri="{FF2B5EF4-FFF2-40B4-BE49-F238E27FC236}">
                <a16:creationId xmlns:a16="http://schemas.microsoft.com/office/drawing/2014/main" id="{AE83AE05-E223-4D5C-A332-3135B4F46B78}"/>
              </a:ext>
            </a:extLst>
          </p:cNvPr>
          <p:cNvGrpSpPr/>
          <p:nvPr userDrawn="1"/>
        </p:nvGrpSpPr>
        <p:grpSpPr>
          <a:xfrm>
            <a:off x="830902" y="895875"/>
            <a:ext cx="729753" cy="110075"/>
            <a:chOff x="4099499" y="2682478"/>
            <a:chExt cx="1704975" cy="257175"/>
          </a:xfrm>
          <a:solidFill>
            <a:schemeClr val="bg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36B3B02-280B-4C5B-A31C-166060AE937C}"/>
                </a:ext>
              </a:extLst>
            </p:cNvPr>
            <p:cNvSpPr/>
            <p:nvPr/>
          </p:nvSpPr>
          <p:spPr>
            <a:xfrm>
              <a:off x="4812921" y="2689145"/>
              <a:ext cx="295275" cy="247650"/>
            </a:xfrm>
            <a:custGeom>
              <a:avLst/>
              <a:gdLst>
                <a:gd name="connsiteX0" fmla="*/ 253365 w 295275"/>
                <a:gd name="connsiteY0" fmla="*/ 72390 h 247650"/>
                <a:gd name="connsiteX1" fmla="*/ 226695 w 295275"/>
                <a:gd name="connsiteY1" fmla="*/ 45720 h 247650"/>
                <a:gd name="connsiteX2" fmla="*/ 72390 w 295275"/>
                <a:gd name="connsiteY2" fmla="*/ 45720 h 247650"/>
                <a:gd name="connsiteX3" fmla="*/ 45720 w 295275"/>
                <a:gd name="connsiteY3" fmla="*/ 72390 h 247650"/>
                <a:gd name="connsiteX4" fmla="*/ 45720 w 295275"/>
                <a:gd name="connsiteY4" fmla="*/ 177165 h 247650"/>
                <a:gd name="connsiteX5" fmla="*/ 72390 w 295275"/>
                <a:gd name="connsiteY5" fmla="*/ 203835 h 247650"/>
                <a:gd name="connsiteX6" fmla="*/ 226695 w 295275"/>
                <a:gd name="connsiteY6" fmla="*/ 203835 h 247650"/>
                <a:gd name="connsiteX7" fmla="*/ 253365 w 295275"/>
                <a:gd name="connsiteY7" fmla="*/ 177165 h 247650"/>
                <a:gd name="connsiteX8" fmla="*/ 253365 w 295275"/>
                <a:gd name="connsiteY8" fmla="*/ 72390 h 247650"/>
                <a:gd name="connsiteX9" fmla="*/ 72390 w 295275"/>
                <a:gd name="connsiteY9" fmla="*/ 249555 h 247650"/>
                <a:gd name="connsiteX10" fmla="*/ 0 w 295275"/>
                <a:gd name="connsiteY10" fmla="*/ 177165 h 247650"/>
                <a:gd name="connsiteX11" fmla="*/ 0 w 295275"/>
                <a:gd name="connsiteY11" fmla="*/ 72390 h 247650"/>
                <a:gd name="connsiteX12" fmla="*/ 72390 w 295275"/>
                <a:gd name="connsiteY12" fmla="*/ 0 h 247650"/>
                <a:gd name="connsiteX13" fmla="*/ 226695 w 295275"/>
                <a:gd name="connsiteY13" fmla="*/ 0 h 247650"/>
                <a:gd name="connsiteX14" fmla="*/ 299085 w 295275"/>
                <a:gd name="connsiteY14" fmla="*/ 72390 h 247650"/>
                <a:gd name="connsiteX15" fmla="*/ 299085 w 295275"/>
                <a:gd name="connsiteY15" fmla="*/ 177165 h 247650"/>
                <a:gd name="connsiteX16" fmla="*/ 226695 w 295275"/>
                <a:gd name="connsiteY16" fmla="*/ 249555 h 247650"/>
                <a:gd name="connsiteX17" fmla="*/ 72390 w 295275"/>
                <a:gd name="connsiteY17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5275" h="247650">
                  <a:moveTo>
                    <a:pt x="253365" y="72390"/>
                  </a:moveTo>
                  <a:cubicBezTo>
                    <a:pt x="253365" y="58103"/>
                    <a:pt x="241935" y="45720"/>
                    <a:pt x="226695" y="45720"/>
                  </a:cubicBezTo>
                  <a:lnTo>
                    <a:pt x="72390" y="45720"/>
                  </a:lnTo>
                  <a:cubicBezTo>
                    <a:pt x="58103" y="45720"/>
                    <a:pt x="45720" y="57150"/>
                    <a:pt x="45720" y="72390"/>
                  </a:cubicBezTo>
                  <a:lnTo>
                    <a:pt x="45720" y="177165"/>
                  </a:lnTo>
                  <a:cubicBezTo>
                    <a:pt x="45720" y="191453"/>
                    <a:pt x="57150" y="203835"/>
                    <a:pt x="72390" y="203835"/>
                  </a:cubicBezTo>
                  <a:lnTo>
                    <a:pt x="226695" y="203835"/>
                  </a:lnTo>
                  <a:cubicBezTo>
                    <a:pt x="240983" y="203835"/>
                    <a:pt x="253365" y="192405"/>
                    <a:pt x="253365" y="177165"/>
                  </a:cubicBezTo>
                  <a:lnTo>
                    <a:pt x="253365" y="72390"/>
                  </a:lnTo>
                  <a:close/>
                  <a:moveTo>
                    <a:pt x="72390" y="249555"/>
                  </a:moveTo>
                  <a:cubicBezTo>
                    <a:pt x="32385" y="249555"/>
                    <a:pt x="0" y="217170"/>
                    <a:pt x="0" y="177165"/>
                  </a:cubicBezTo>
                  <a:lnTo>
                    <a:pt x="0" y="72390"/>
                  </a:lnTo>
                  <a:cubicBezTo>
                    <a:pt x="0" y="32385"/>
                    <a:pt x="32385" y="0"/>
                    <a:pt x="72390" y="0"/>
                  </a:cubicBezTo>
                  <a:lnTo>
                    <a:pt x="226695" y="0"/>
                  </a:lnTo>
                  <a:cubicBezTo>
                    <a:pt x="266700" y="0"/>
                    <a:pt x="299085" y="32385"/>
                    <a:pt x="299085" y="72390"/>
                  </a:cubicBezTo>
                  <a:lnTo>
                    <a:pt x="299085" y="177165"/>
                  </a:lnTo>
                  <a:cubicBezTo>
                    <a:pt x="299085" y="217170"/>
                    <a:pt x="266700" y="249555"/>
                    <a:pt x="226695" y="249555"/>
                  </a:cubicBezTo>
                  <a:lnTo>
                    <a:pt x="7239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98E85BE-4AD3-402C-819C-65786EA6C807}"/>
                </a:ext>
              </a:extLst>
            </p:cNvPr>
            <p:cNvSpPr/>
            <p:nvPr/>
          </p:nvSpPr>
          <p:spPr>
            <a:xfrm>
              <a:off x="4460496" y="2689145"/>
              <a:ext cx="285750" cy="247650"/>
            </a:xfrm>
            <a:custGeom>
              <a:avLst/>
              <a:gdLst>
                <a:gd name="connsiteX0" fmla="*/ 72390 w 285750"/>
                <a:gd name="connsiteY0" fmla="*/ 45720 h 247650"/>
                <a:gd name="connsiteX1" fmla="*/ 45720 w 285750"/>
                <a:gd name="connsiteY1" fmla="*/ 72390 h 247650"/>
                <a:gd name="connsiteX2" fmla="*/ 45720 w 285750"/>
                <a:gd name="connsiteY2" fmla="*/ 101918 h 247650"/>
                <a:gd name="connsiteX3" fmla="*/ 246698 w 285750"/>
                <a:gd name="connsiteY3" fmla="*/ 101918 h 247650"/>
                <a:gd name="connsiteX4" fmla="*/ 246698 w 285750"/>
                <a:gd name="connsiteY4" fmla="*/ 72390 h 247650"/>
                <a:gd name="connsiteX5" fmla="*/ 220027 w 285750"/>
                <a:gd name="connsiteY5" fmla="*/ 45720 h 247650"/>
                <a:gd name="connsiteX6" fmla="*/ 72390 w 285750"/>
                <a:gd name="connsiteY6" fmla="*/ 45720 h 247650"/>
                <a:gd name="connsiteX7" fmla="*/ 45720 w 285750"/>
                <a:gd name="connsiteY7" fmla="*/ 177165 h 247650"/>
                <a:gd name="connsiteX8" fmla="*/ 72390 w 285750"/>
                <a:gd name="connsiteY8" fmla="*/ 203835 h 247650"/>
                <a:gd name="connsiteX9" fmla="*/ 274320 w 285750"/>
                <a:gd name="connsiteY9" fmla="*/ 203835 h 247650"/>
                <a:gd name="connsiteX10" fmla="*/ 258127 w 285750"/>
                <a:gd name="connsiteY10" fmla="*/ 249555 h 247650"/>
                <a:gd name="connsiteX11" fmla="*/ 72390 w 285750"/>
                <a:gd name="connsiteY11" fmla="*/ 249555 h 247650"/>
                <a:gd name="connsiteX12" fmla="*/ 0 w 285750"/>
                <a:gd name="connsiteY12" fmla="*/ 177165 h 247650"/>
                <a:gd name="connsiteX13" fmla="*/ 0 w 285750"/>
                <a:gd name="connsiteY13" fmla="*/ 72390 h 247650"/>
                <a:gd name="connsiteX14" fmla="*/ 72390 w 285750"/>
                <a:gd name="connsiteY14" fmla="*/ 0 h 247650"/>
                <a:gd name="connsiteX15" fmla="*/ 220980 w 285750"/>
                <a:gd name="connsiteY15" fmla="*/ 0 h 247650"/>
                <a:gd name="connsiteX16" fmla="*/ 293370 w 285750"/>
                <a:gd name="connsiteY16" fmla="*/ 72390 h 247650"/>
                <a:gd name="connsiteX17" fmla="*/ 293370 w 285750"/>
                <a:gd name="connsiteY17" fmla="*/ 147638 h 247650"/>
                <a:gd name="connsiteX18" fmla="*/ 45720 w 285750"/>
                <a:gd name="connsiteY18" fmla="*/ 147638 h 247650"/>
                <a:gd name="connsiteX19" fmla="*/ 45720 w 285750"/>
                <a:gd name="connsiteY19" fmla="*/ 17716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750" h="247650">
                  <a:moveTo>
                    <a:pt x="72390" y="45720"/>
                  </a:moveTo>
                  <a:cubicBezTo>
                    <a:pt x="58102" y="45720"/>
                    <a:pt x="45720" y="57150"/>
                    <a:pt x="45720" y="72390"/>
                  </a:cubicBezTo>
                  <a:lnTo>
                    <a:pt x="45720" y="101918"/>
                  </a:lnTo>
                  <a:lnTo>
                    <a:pt x="246698" y="101918"/>
                  </a:lnTo>
                  <a:lnTo>
                    <a:pt x="246698" y="72390"/>
                  </a:lnTo>
                  <a:cubicBezTo>
                    <a:pt x="246698" y="58103"/>
                    <a:pt x="235267" y="45720"/>
                    <a:pt x="220027" y="45720"/>
                  </a:cubicBezTo>
                  <a:lnTo>
                    <a:pt x="72390" y="45720"/>
                  </a:lnTo>
                  <a:close/>
                  <a:moveTo>
                    <a:pt x="45720" y="177165"/>
                  </a:moveTo>
                  <a:cubicBezTo>
                    <a:pt x="45720" y="191453"/>
                    <a:pt x="57150" y="203835"/>
                    <a:pt x="72390" y="203835"/>
                  </a:cubicBezTo>
                  <a:lnTo>
                    <a:pt x="274320" y="203835"/>
                  </a:lnTo>
                  <a:lnTo>
                    <a:pt x="258127" y="249555"/>
                  </a:lnTo>
                  <a:lnTo>
                    <a:pt x="72390" y="249555"/>
                  </a:lnTo>
                  <a:cubicBezTo>
                    <a:pt x="32385" y="249555"/>
                    <a:pt x="0" y="217170"/>
                    <a:pt x="0" y="177165"/>
                  </a:cubicBezTo>
                  <a:lnTo>
                    <a:pt x="0" y="72390"/>
                  </a:lnTo>
                  <a:cubicBezTo>
                    <a:pt x="0" y="32385"/>
                    <a:pt x="32385" y="0"/>
                    <a:pt x="72390" y="0"/>
                  </a:cubicBezTo>
                  <a:lnTo>
                    <a:pt x="220980" y="0"/>
                  </a:lnTo>
                  <a:cubicBezTo>
                    <a:pt x="260985" y="0"/>
                    <a:pt x="293370" y="32385"/>
                    <a:pt x="293370" y="72390"/>
                  </a:cubicBezTo>
                  <a:lnTo>
                    <a:pt x="293370" y="147638"/>
                  </a:lnTo>
                  <a:lnTo>
                    <a:pt x="45720" y="147638"/>
                  </a:lnTo>
                  <a:lnTo>
                    <a:pt x="45720" y="1771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A4C4434-7219-4569-846A-7A95FAEBFF77}"/>
                </a:ext>
              </a:extLst>
            </p:cNvPr>
            <p:cNvSpPr/>
            <p:nvPr/>
          </p:nvSpPr>
          <p:spPr>
            <a:xfrm>
              <a:off x="5517771" y="2690098"/>
              <a:ext cx="285750" cy="247650"/>
            </a:xfrm>
            <a:custGeom>
              <a:avLst/>
              <a:gdLst>
                <a:gd name="connsiteX0" fmla="*/ 219075 w 285750"/>
                <a:gd name="connsiteY0" fmla="*/ 100965 h 247650"/>
                <a:gd name="connsiteX1" fmla="*/ 293370 w 285750"/>
                <a:gd name="connsiteY1" fmla="*/ 175260 h 247650"/>
                <a:gd name="connsiteX2" fmla="*/ 219075 w 285750"/>
                <a:gd name="connsiteY2" fmla="*/ 249555 h 247650"/>
                <a:gd name="connsiteX3" fmla="*/ 2858 w 285750"/>
                <a:gd name="connsiteY3" fmla="*/ 249555 h 247650"/>
                <a:gd name="connsiteX4" fmla="*/ 19050 w 285750"/>
                <a:gd name="connsiteY4" fmla="*/ 203835 h 247650"/>
                <a:gd name="connsiteX5" fmla="*/ 219075 w 285750"/>
                <a:gd name="connsiteY5" fmla="*/ 203835 h 247650"/>
                <a:gd name="connsiteX6" fmla="*/ 246698 w 285750"/>
                <a:gd name="connsiteY6" fmla="*/ 176213 h 247650"/>
                <a:gd name="connsiteX7" fmla="*/ 219075 w 285750"/>
                <a:gd name="connsiteY7" fmla="*/ 148590 h 247650"/>
                <a:gd name="connsiteX8" fmla="*/ 73343 w 285750"/>
                <a:gd name="connsiteY8" fmla="*/ 148590 h 247650"/>
                <a:gd name="connsiteX9" fmla="*/ 0 w 285750"/>
                <a:gd name="connsiteY9" fmla="*/ 74295 h 247650"/>
                <a:gd name="connsiteX10" fmla="*/ 74295 w 285750"/>
                <a:gd name="connsiteY10" fmla="*/ 0 h 247650"/>
                <a:gd name="connsiteX11" fmla="*/ 255270 w 285750"/>
                <a:gd name="connsiteY11" fmla="*/ 0 h 247650"/>
                <a:gd name="connsiteX12" fmla="*/ 239078 w 285750"/>
                <a:gd name="connsiteY12" fmla="*/ 45720 h 247650"/>
                <a:gd name="connsiteX13" fmla="*/ 74295 w 285750"/>
                <a:gd name="connsiteY13" fmla="*/ 45720 h 247650"/>
                <a:gd name="connsiteX14" fmla="*/ 46673 w 285750"/>
                <a:gd name="connsiteY14" fmla="*/ 73342 h 247650"/>
                <a:gd name="connsiteX15" fmla="*/ 74295 w 285750"/>
                <a:gd name="connsiteY15" fmla="*/ 100965 h 247650"/>
                <a:gd name="connsiteX16" fmla="*/ 219075 w 285750"/>
                <a:gd name="connsiteY16" fmla="*/ 10096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0" h="247650">
                  <a:moveTo>
                    <a:pt x="219075" y="100965"/>
                  </a:moveTo>
                  <a:cubicBezTo>
                    <a:pt x="260033" y="100965"/>
                    <a:pt x="293370" y="134302"/>
                    <a:pt x="293370" y="175260"/>
                  </a:cubicBezTo>
                  <a:cubicBezTo>
                    <a:pt x="293370" y="216217"/>
                    <a:pt x="260033" y="249555"/>
                    <a:pt x="219075" y="249555"/>
                  </a:cubicBezTo>
                  <a:lnTo>
                    <a:pt x="2858" y="249555"/>
                  </a:lnTo>
                  <a:lnTo>
                    <a:pt x="19050" y="203835"/>
                  </a:lnTo>
                  <a:lnTo>
                    <a:pt x="219075" y="203835"/>
                  </a:lnTo>
                  <a:cubicBezTo>
                    <a:pt x="234315" y="203835"/>
                    <a:pt x="246698" y="191452"/>
                    <a:pt x="246698" y="176213"/>
                  </a:cubicBezTo>
                  <a:cubicBezTo>
                    <a:pt x="246698" y="160972"/>
                    <a:pt x="234315" y="148590"/>
                    <a:pt x="219075" y="148590"/>
                  </a:cubicBezTo>
                  <a:lnTo>
                    <a:pt x="73343" y="148590"/>
                  </a:lnTo>
                  <a:cubicBezTo>
                    <a:pt x="32385" y="148590"/>
                    <a:pt x="0" y="115252"/>
                    <a:pt x="0" y="74295"/>
                  </a:cubicBezTo>
                  <a:cubicBezTo>
                    <a:pt x="0" y="33338"/>
                    <a:pt x="33338" y="0"/>
                    <a:pt x="74295" y="0"/>
                  </a:cubicBezTo>
                  <a:lnTo>
                    <a:pt x="255270" y="0"/>
                  </a:lnTo>
                  <a:lnTo>
                    <a:pt x="239078" y="45720"/>
                  </a:lnTo>
                  <a:lnTo>
                    <a:pt x="74295" y="45720"/>
                  </a:lnTo>
                  <a:cubicBezTo>
                    <a:pt x="59055" y="45720"/>
                    <a:pt x="46673" y="58102"/>
                    <a:pt x="46673" y="73342"/>
                  </a:cubicBezTo>
                  <a:cubicBezTo>
                    <a:pt x="46673" y="88582"/>
                    <a:pt x="59055" y="100965"/>
                    <a:pt x="74295" y="100965"/>
                  </a:cubicBezTo>
                  <a:lnTo>
                    <a:pt x="219075" y="1009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54D95EC-0DA9-4025-963D-4B0CD93A8C05}"/>
                </a:ext>
              </a:extLst>
            </p:cNvPr>
            <p:cNvSpPr/>
            <p:nvPr/>
          </p:nvSpPr>
          <p:spPr>
            <a:xfrm>
              <a:off x="5172966" y="2689145"/>
              <a:ext cx="200025" cy="247650"/>
            </a:xfrm>
            <a:custGeom>
              <a:avLst/>
              <a:gdLst>
                <a:gd name="connsiteX0" fmla="*/ 72390 w 200025"/>
                <a:gd name="connsiteY0" fmla="*/ 203835 h 247650"/>
                <a:gd name="connsiteX1" fmla="*/ 202883 w 200025"/>
                <a:gd name="connsiteY1" fmla="*/ 203835 h 247650"/>
                <a:gd name="connsiteX2" fmla="*/ 186690 w 200025"/>
                <a:gd name="connsiteY2" fmla="*/ 249555 h 247650"/>
                <a:gd name="connsiteX3" fmla="*/ 72390 w 200025"/>
                <a:gd name="connsiteY3" fmla="*/ 249555 h 247650"/>
                <a:gd name="connsiteX4" fmla="*/ 0 w 200025"/>
                <a:gd name="connsiteY4" fmla="*/ 177165 h 247650"/>
                <a:gd name="connsiteX5" fmla="*/ 0 w 200025"/>
                <a:gd name="connsiteY5" fmla="*/ 0 h 247650"/>
                <a:gd name="connsiteX6" fmla="*/ 45720 w 200025"/>
                <a:gd name="connsiteY6" fmla="*/ 0 h 247650"/>
                <a:gd name="connsiteX7" fmla="*/ 45720 w 200025"/>
                <a:gd name="connsiteY7" fmla="*/ 177165 h 247650"/>
                <a:gd name="connsiteX8" fmla="*/ 72390 w 200025"/>
                <a:gd name="connsiteY8" fmla="*/ 20383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47650">
                  <a:moveTo>
                    <a:pt x="72390" y="203835"/>
                  </a:moveTo>
                  <a:lnTo>
                    <a:pt x="202883" y="203835"/>
                  </a:lnTo>
                  <a:lnTo>
                    <a:pt x="186690" y="249555"/>
                  </a:lnTo>
                  <a:lnTo>
                    <a:pt x="72390" y="249555"/>
                  </a:lnTo>
                  <a:cubicBezTo>
                    <a:pt x="32385" y="249555"/>
                    <a:pt x="0" y="217170"/>
                    <a:pt x="0" y="177165"/>
                  </a:cubicBezTo>
                  <a:lnTo>
                    <a:pt x="0" y="0"/>
                  </a:lnTo>
                  <a:lnTo>
                    <a:pt x="45720" y="0"/>
                  </a:lnTo>
                  <a:lnTo>
                    <a:pt x="45720" y="177165"/>
                  </a:lnTo>
                  <a:cubicBezTo>
                    <a:pt x="45720" y="191453"/>
                    <a:pt x="57150" y="203835"/>
                    <a:pt x="72390" y="203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DDC2E77-A4D4-476B-9B94-C75D1970E996}"/>
                </a:ext>
              </a:extLst>
            </p:cNvPr>
            <p:cNvSpPr/>
            <p:nvPr/>
          </p:nvSpPr>
          <p:spPr>
            <a:xfrm>
              <a:off x="5412996" y="2689145"/>
              <a:ext cx="38100" cy="247650"/>
            </a:xfrm>
            <a:custGeom>
              <a:avLst/>
              <a:gdLst>
                <a:gd name="connsiteX0" fmla="*/ 0 w 38100"/>
                <a:gd name="connsiteY0" fmla="*/ 0 h 247650"/>
                <a:gd name="connsiteX1" fmla="*/ 45720 w 38100"/>
                <a:gd name="connsiteY1" fmla="*/ 0 h 247650"/>
                <a:gd name="connsiteX2" fmla="*/ 45720 w 38100"/>
                <a:gd name="connsiteY2" fmla="*/ 249555 h 247650"/>
                <a:gd name="connsiteX3" fmla="*/ 0 w 38100"/>
                <a:gd name="connsiteY3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247650">
                  <a:moveTo>
                    <a:pt x="0" y="0"/>
                  </a:moveTo>
                  <a:lnTo>
                    <a:pt x="45720" y="0"/>
                  </a:lnTo>
                  <a:lnTo>
                    <a:pt x="45720" y="249555"/>
                  </a:lnTo>
                  <a:lnTo>
                    <a:pt x="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49154E1-A7B8-450C-9E97-88C6CCF8BADD}"/>
                </a:ext>
              </a:extLst>
            </p:cNvPr>
            <p:cNvSpPr/>
            <p:nvPr/>
          </p:nvSpPr>
          <p:spPr>
            <a:xfrm>
              <a:off x="4099499" y="2689145"/>
              <a:ext cx="38100" cy="247650"/>
            </a:xfrm>
            <a:custGeom>
              <a:avLst/>
              <a:gdLst>
                <a:gd name="connsiteX0" fmla="*/ 0 w 38100"/>
                <a:gd name="connsiteY0" fmla="*/ 0 h 247650"/>
                <a:gd name="connsiteX1" fmla="*/ 45720 w 38100"/>
                <a:gd name="connsiteY1" fmla="*/ 0 h 247650"/>
                <a:gd name="connsiteX2" fmla="*/ 45720 w 38100"/>
                <a:gd name="connsiteY2" fmla="*/ 249555 h 247650"/>
                <a:gd name="connsiteX3" fmla="*/ 0 w 38100"/>
                <a:gd name="connsiteY3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247650">
                  <a:moveTo>
                    <a:pt x="0" y="0"/>
                  </a:moveTo>
                  <a:lnTo>
                    <a:pt x="45720" y="0"/>
                  </a:lnTo>
                  <a:lnTo>
                    <a:pt x="45720" y="249555"/>
                  </a:lnTo>
                  <a:lnTo>
                    <a:pt x="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91EEB5C-3789-4105-A2AE-27DC4D259CF9}"/>
                </a:ext>
              </a:extLst>
            </p:cNvPr>
            <p:cNvSpPr/>
            <p:nvPr/>
          </p:nvSpPr>
          <p:spPr>
            <a:xfrm>
              <a:off x="4161411" y="2682478"/>
              <a:ext cx="266700" cy="257175"/>
            </a:xfrm>
            <a:custGeom>
              <a:avLst/>
              <a:gdLst>
                <a:gd name="connsiteX0" fmla="*/ 0 w 266700"/>
                <a:gd name="connsiteY0" fmla="*/ 131445 h 257175"/>
                <a:gd name="connsiteX1" fmla="*/ 37148 w 266700"/>
                <a:gd name="connsiteY1" fmla="*/ 78105 h 257175"/>
                <a:gd name="connsiteX2" fmla="*/ 252413 w 266700"/>
                <a:gd name="connsiteY2" fmla="*/ 0 h 257175"/>
                <a:gd name="connsiteX3" fmla="*/ 268605 w 266700"/>
                <a:gd name="connsiteY3" fmla="*/ 44767 h 257175"/>
                <a:gd name="connsiteX4" fmla="*/ 53340 w 266700"/>
                <a:gd name="connsiteY4" fmla="*/ 120015 h 257175"/>
                <a:gd name="connsiteX5" fmla="*/ 45720 w 266700"/>
                <a:gd name="connsiteY5" fmla="*/ 130492 h 257175"/>
                <a:gd name="connsiteX6" fmla="*/ 53340 w 266700"/>
                <a:gd name="connsiteY6" fmla="*/ 140970 h 257175"/>
                <a:gd name="connsiteX7" fmla="*/ 268605 w 266700"/>
                <a:gd name="connsiteY7" fmla="*/ 216217 h 257175"/>
                <a:gd name="connsiteX8" fmla="*/ 252413 w 266700"/>
                <a:gd name="connsiteY8" fmla="*/ 260985 h 257175"/>
                <a:gd name="connsiteX9" fmla="*/ 37148 w 266700"/>
                <a:gd name="connsiteY9" fmla="*/ 182880 h 257175"/>
                <a:gd name="connsiteX10" fmla="*/ 0 w 266700"/>
                <a:gd name="connsiteY10" fmla="*/ 13144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700" h="257175">
                  <a:moveTo>
                    <a:pt x="0" y="131445"/>
                  </a:moveTo>
                  <a:cubicBezTo>
                    <a:pt x="0" y="106680"/>
                    <a:pt x="15240" y="85725"/>
                    <a:pt x="37148" y="78105"/>
                  </a:cubicBezTo>
                  <a:lnTo>
                    <a:pt x="252413" y="0"/>
                  </a:lnTo>
                  <a:lnTo>
                    <a:pt x="268605" y="44767"/>
                  </a:lnTo>
                  <a:lnTo>
                    <a:pt x="53340" y="120015"/>
                  </a:lnTo>
                  <a:cubicBezTo>
                    <a:pt x="48577" y="121920"/>
                    <a:pt x="45720" y="125730"/>
                    <a:pt x="45720" y="130492"/>
                  </a:cubicBezTo>
                  <a:cubicBezTo>
                    <a:pt x="45720" y="135255"/>
                    <a:pt x="48577" y="140017"/>
                    <a:pt x="53340" y="140970"/>
                  </a:cubicBezTo>
                  <a:lnTo>
                    <a:pt x="268605" y="216217"/>
                  </a:lnTo>
                  <a:lnTo>
                    <a:pt x="252413" y="260985"/>
                  </a:lnTo>
                  <a:lnTo>
                    <a:pt x="37148" y="182880"/>
                  </a:lnTo>
                  <a:cubicBezTo>
                    <a:pt x="15240" y="176213"/>
                    <a:pt x="0" y="155258"/>
                    <a:pt x="0" y="131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A8E1095F-EEAB-473C-9115-1A523B59201A}"/>
              </a:ext>
            </a:extLst>
          </p:cNvPr>
          <p:cNvSpPr/>
          <p:nvPr userDrawn="1"/>
        </p:nvSpPr>
        <p:spPr>
          <a:xfrm>
            <a:off x="1826596" y="77815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81271D9-D2C8-48CA-99E2-3CC779E6010B}"/>
              </a:ext>
            </a:extLst>
          </p:cNvPr>
          <p:cNvCxnSpPr>
            <a:cxnSpLocks/>
          </p:cNvCxnSpPr>
          <p:nvPr/>
        </p:nvCxnSpPr>
        <p:spPr>
          <a:xfrm>
            <a:off x="1110224" y="4936063"/>
            <a:ext cx="0" cy="20743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raphique 128">
            <a:extLst>
              <a:ext uri="{FF2B5EF4-FFF2-40B4-BE49-F238E27FC236}">
                <a16:creationId xmlns:a16="http://schemas.microsoft.com/office/drawing/2014/main" id="{DB0F79E7-2712-49BA-9CC6-DD6465B099DA}"/>
              </a:ext>
            </a:extLst>
          </p:cNvPr>
          <p:cNvSpPr/>
          <p:nvPr/>
        </p:nvSpPr>
        <p:spPr>
          <a:xfrm flipV="1">
            <a:off x="1068069" y="4870421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9B44E1C-05EA-43D8-9B64-C459956D69B1}"/>
              </a:ext>
            </a:extLst>
          </p:cNvPr>
          <p:cNvCxnSpPr>
            <a:cxnSpLocks/>
          </p:cNvCxnSpPr>
          <p:nvPr/>
        </p:nvCxnSpPr>
        <p:spPr>
          <a:xfrm>
            <a:off x="1262638" y="4620135"/>
            <a:ext cx="0" cy="52336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raphique 128">
            <a:extLst>
              <a:ext uri="{FF2B5EF4-FFF2-40B4-BE49-F238E27FC236}">
                <a16:creationId xmlns:a16="http://schemas.microsoft.com/office/drawing/2014/main" id="{9994ABEB-A368-427A-B08D-377504A22CFF}"/>
              </a:ext>
            </a:extLst>
          </p:cNvPr>
          <p:cNvSpPr/>
          <p:nvPr/>
        </p:nvSpPr>
        <p:spPr>
          <a:xfrm flipV="1">
            <a:off x="1220483" y="4554494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F8186A8-A895-4948-9DFF-CDE658108F69}"/>
              </a:ext>
            </a:extLst>
          </p:cNvPr>
          <p:cNvCxnSpPr>
            <a:cxnSpLocks/>
          </p:cNvCxnSpPr>
          <p:nvPr/>
        </p:nvCxnSpPr>
        <p:spPr>
          <a:xfrm>
            <a:off x="1415052" y="4831281"/>
            <a:ext cx="0" cy="31221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raphique 128">
            <a:extLst>
              <a:ext uri="{FF2B5EF4-FFF2-40B4-BE49-F238E27FC236}">
                <a16:creationId xmlns:a16="http://schemas.microsoft.com/office/drawing/2014/main" id="{A015BD28-92FC-41F7-B601-DA81A4136D38}"/>
              </a:ext>
            </a:extLst>
          </p:cNvPr>
          <p:cNvSpPr/>
          <p:nvPr/>
        </p:nvSpPr>
        <p:spPr>
          <a:xfrm flipV="1">
            <a:off x="1372897" y="4765640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6" name="Espace réservé du texte 8">
            <a:extLst>
              <a:ext uri="{FF2B5EF4-FFF2-40B4-BE49-F238E27FC236}">
                <a16:creationId xmlns:a16="http://schemas.microsoft.com/office/drawing/2014/main" id="{0CF836A4-1FF8-44C6-951B-AFD6E936A26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6722" y="3118234"/>
            <a:ext cx="1756888" cy="1422612"/>
          </a:xfrm>
        </p:spPr>
        <p:txBody>
          <a:bodyPr/>
          <a:lstStyle>
            <a:lvl1pPr algn="ctr">
              <a:defRPr sz="11500" b="0" i="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3110101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593066" y="1527175"/>
            <a:ext cx="8155647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6DD23DA-852F-4DAE-B048-10CAD440ECB7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FF56AB80-A206-471D-B350-6C3C3FFA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8542735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2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FC70F683-32E8-4FEC-B49B-BBE48CAF068F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C2A06F7-952D-424B-90CA-0B59F76873C2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4" name="Graphique 18">
              <a:extLst>
                <a:ext uri="{FF2B5EF4-FFF2-40B4-BE49-F238E27FC236}">
                  <a16:creationId xmlns:a16="http://schemas.microsoft.com/office/drawing/2014/main" id="{19D5665D-0DE4-45DB-9FA9-CDFD9C3A3BF4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DDD922C1-0A0D-4654-A935-EF8ED1F5637A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1D381F14-0CC1-43EA-A48D-EDA49D680796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26E60B67-31D0-4261-8375-C2004B7ED024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CE94701F-35EC-42AC-8579-05DE28018715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8C6497F7-F2D6-4CD2-8172-39647E7AD142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E2805EAA-A88B-4F8C-A626-ABEE80AE6FFD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A0AB816A-A6DB-4A02-BC57-F1907B59CB3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5" name="Graphique 18">
              <a:extLst>
                <a:ext uri="{FF2B5EF4-FFF2-40B4-BE49-F238E27FC236}">
                  <a16:creationId xmlns:a16="http://schemas.microsoft.com/office/drawing/2014/main" id="{0AAA9ABB-DABD-4BB8-AD6C-EAB4A91AF963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F2D7EC10-BDBC-4042-8CD9-ED1EFC30D5AB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0949C1EB-0063-48B6-BDD4-35695439BC79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1811A8FA-7BCA-4BCD-B20E-C3B1FB75F941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9E163043-5009-4A8B-8168-1B5893948407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1A48AE4B-78F6-49AD-9F2A-ECA44F7964F5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2600B331-AB4B-4873-871F-691B1098B4A2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28" name="Forme libre : forme 27" hidden="1">
                <a:extLst>
                  <a:ext uri="{FF2B5EF4-FFF2-40B4-BE49-F238E27FC236}">
                    <a16:creationId xmlns:a16="http://schemas.microsoft.com/office/drawing/2014/main" id="{21732625-AF14-44D2-B3D6-73B02E5C121D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 hidden="1">
                <a:extLst>
                  <a:ext uri="{FF2B5EF4-FFF2-40B4-BE49-F238E27FC236}">
                    <a16:creationId xmlns:a16="http://schemas.microsoft.com/office/drawing/2014/main" id="{F268D285-7627-410E-9767-74B8A15570E7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D12B5527-A2ED-4E16-A929-B793FE6EAF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7274" y="0"/>
            <a:ext cx="2634850" cy="5143500"/>
          </a:xfrm>
          <a:custGeom>
            <a:avLst/>
            <a:gdLst>
              <a:gd name="connsiteX0" fmla="*/ 0 w 2634850"/>
              <a:gd name="connsiteY0" fmla="*/ 0 h 5143500"/>
              <a:gd name="connsiteX1" fmla="*/ 2634850 w 2634850"/>
              <a:gd name="connsiteY1" fmla="*/ 0 h 5143500"/>
              <a:gd name="connsiteX2" fmla="*/ 2634850 w 2634850"/>
              <a:gd name="connsiteY2" fmla="*/ 263611 h 5143500"/>
              <a:gd name="connsiteX3" fmla="*/ 2373413 w 2634850"/>
              <a:gd name="connsiteY3" fmla="*/ 358037 h 5143500"/>
              <a:gd name="connsiteX4" fmla="*/ 2323887 w 2634850"/>
              <a:gd name="connsiteY4" fmla="*/ 428376 h 5143500"/>
              <a:gd name="connsiteX5" fmla="*/ 2373413 w 2634850"/>
              <a:gd name="connsiteY5" fmla="*/ 498716 h 5143500"/>
              <a:gd name="connsiteX6" fmla="*/ 2634850 w 2634850"/>
              <a:gd name="connsiteY6" fmla="*/ 593141 h 5143500"/>
              <a:gd name="connsiteX7" fmla="*/ 2634850 w 2634850"/>
              <a:gd name="connsiteY7" fmla="*/ 5143500 h 5143500"/>
              <a:gd name="connsiteX8" fmla="*/ 0 w 2634850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4850" h="5143500">
                <a:moveTo>
                  <a:pt x="0" y="0"/>
                </a:moveTo>
                <a:lnTo>
                  <a:pt x="2634850" y="0"/>
                </a:lnTo>
                <a:lnTo>
                  <a:pt x="2634850" y="263611"/>
                </a:lnTo>
                <a:lnTo>
                  <a:pt x="2373413" y="358037"/>
                </a:lnTo>
                <a:cubicBezTo>
                  <a:pt x="2344494" y="368340"/>
                  <a:pt x="2323887" y="395954"/>
                  <a:pt x="2323887" y="428376"/>
                </a:cubicBezTo>
                <a:cubicBezTo>
                  <a:pt x="2323887" y="460798"/>
                  <a:pt x="2344563" y="488343"/>
                  <a:pt x="2373413" y="498716"/>
                </a:cubicBezTo>
                <a:lnTo>
                  <a:pt x="2634850" y="593141"/>
                </a:lnTo>
                <a:lnTo>
                  <a:pt x="263485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2ECEF-8D47-4EFF-B95E-711130E33073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EC50E-6E09-4F9B-A3B1-486EF745967D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98F22852-F322-4FC5-9D94-149AD1799764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 userDrawn="1">
            <p:ph type="body" sz="quarter" idx="14"/>
          </p:nvPr>
        </p:nvSpPr>
        <p:spPr>
          <a:xfrm>
            <a:off x="3194448" y="1527174"/>
            <a:ext cx="2728515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5456D26-4770-4FC8-9F61-788E5780A48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194446" y="597359"/>
            <a:ext cx="5554265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AEFB0C94-5ABE-42A5-9C7E-A50CFE320555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6F0A0B24-C882-42A1-9F1A-F504D81E13EB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085360" y="1527174"/>
            <a:ext cx="2663354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1" name="Titre 40">
            <a:extLst>
              <a:ext uri="{FF2B5EF4-FFF2-40B4-BE49-F238E27FC236}">
                <a16:creationId xmlns:a16="http://schemas.microsoft.com/office/drawing/2014/main" id="{32A088F2-2F8C-41DA-AA69-34C220C6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049" y="185116"/>
            <a:ext cx="5554663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954244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7006" y="2074986"/>
            <a:ext cx="3954994" cy="2103119"/>
          </a:xfrm>
          <a:solidFill>
            <a:schemeClr val="accent2"/>
          </a:solidFill>
        </p:spPr>
        <p:txBody>
          <a:bodyPr lIns="1908000" tIns="108000" bIns="108000" anchor="ctr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l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23D61BDA-8670-4A85-826E-3EABC9817C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006" y="1247107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50A9121A-A0EC-4BCB-BFB3-F4D7FF57CBC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006" y="2421760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A36EF117-E41E-47D3-B91A-C2165EF923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006" y="3596413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F095363-8A9C-42EB-83E7-A28E9491C233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FF56AB80-A206-471D-B350-6C3C3FFA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720A56C9-B92F-4FAE-A28F-C0507C92BBE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893868" y="1527175"/>
            <a:ext cx="3854844" cy="3204369"/>
          </a:xfrm>
        </p:spPr>
        <p:txBody>
          <a:bodyPr anchor="ctr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3C0157A-5CC6-4A85-931C-EA7F677D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223007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19A912E5-2C62-438E-9B34-680B32C7A88F}"/>
              </a:ext>
            </a:extLst>
          </p:cNvPr>
          <p:cNvSpPr/>
          <p:nvPr userDrawn="1"/>
        </p:nvSpPr>
        <p:spPr>
          <a:xfrm>
            <a:off x="5613579" y="0"/>
            <a:ext cx="313513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63">
            <a:extLst>
              <a:ext uri="{FF2B5EF4-FFF2-40B4-BE49-F238E27FC236}">
                <a16:creationId xmlns:a16="http://schemas.microsoft.com/office/drawing/2014/main" id="{F06740C6-AA23-4FB4-9B0C-605CE2A1E4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288" y="0"/>
            <a:ext cx="8748712" cy="5143500"/>
          </a:xfrm>
          <a:custGeom>
            <a:avLst/>
            <a:gdLst>
              <a:gd name="connsiteX0" fmla="*/ 8353424 w 8748712"/>
              <a:gd name="connsiteY0" fmla="*/ 0 h 5143500"/>
              <a:gd name="connsiteX1" fmla="*/ 8748712 w 8748712"/>
              <a:gd name="connsiteY1" fmla="*/ 0 h 5143500"/>
              <a:gd name="connsiteX2" fmla="*/ 8748712 w 8748712"/>
              <a:gd name="connsiteY2" fmla="*/ 5143500 h 5143500"/>
              <a:gd name="connsiteX3" fmla="*/ 8353424 w 8748712"/>
              <a:gd name="connsiteY3" fmla="*/ 5143500 h 5143500"/>
              <a:gd name="connsiteX4" fmla="*/ 0 w 8748712"/>
              <a:gd name="connsiteY4" fmla="*/ 0 h 5143500"/>
              <a:gd name="connsiteX5" fmla="*/ 5218291 w 8748712"/>
              <a:gd name="connsiteY5" fmla="*/ 0 h 5143500"/>
              <a:gd name="connsiteX6" fmla="*/ 5218291 w 8748712"/>
              <a:gd name="connsiteY6" fmla="*/ 5143500 h 5143500"/>
              <a:gd name="connsiteX7" fmla="*/ 0 w 8748712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8712" h="5143500">
                <a:moveTo>
                  <a:pt x="8353424" y="0"/>
                </a:moveTo>
                <a:lnTo>
                  <a:pt x="8748712" y="0"/>
                </a:lnTo>
                <a:lnTo>
                  <a:pt x="8748712" y="5143500"/>
                </a:lnTo>
                <a:lnTo>
                  <a:pt x="8353424" y="5143500"/>
                </a:lnTo>
                <a:close/>
                <a:moveTo>
                  <a:pt x="0" y="0"/>
                </a:moveTo>
                <a:lnTo>
                  <a:pt x="5218291" y="0"/>
                </a:lnTo>
                <a:lnTo>
                  <a:pt x="5218291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798152-934F-4D6A-895F-5D9B31C0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A0DB-5190-4F16-82DF-C44A9C92C3DE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9E5A1AB-5D3C-4800-9697-ED3C6761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42" name="Sous-titre 2">
            <a:extLst>
              <a:ext uri="{FF2B5EF4-FFF2-40B4-BE49-F238E27FC236}">
                <a16:creationId xmlns:a16="http://schemas.microsoft.com/office/drawing/2014/main" id="{4FE30852-CBE1-45B0-996E-ACD301FAD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4900953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2603B45-084D-44B5-9F43-5CA1FF148013}"/>
              </a:ext>
            </a:extLst>
          </p:cNvPr>
          <p:cNvGrpSpPr/>
          <p:nvPr userDrawn="1"/>
        </p:nvGrpSpPr>
        <p:grpSpPr>
          <a:xfrm>
            <a:off x="6799087" y="4751634"/>
            <a:ext cx="1018901" cy="390636"/>
            <a:chOff x="6799087" y="4751634"/>
            <a:chExt cx="1018901" cy="390636"/>
          </a:xfrm>
        </p:grpSpPr>
        <p:grpSp>
          <p:nvGrpSpPr>
            <p:cNvPr id="46" name="Graphique 18">
              <a:extLst>
                <a:ext uri="{FF2B5EF4-FFF2-40B4-BE49-F238E27FC236}">
                  <a16:creationId xmlns:a16="http://schemas.microsoft.com/office/drawing/2014/main" id="{628F2BC7-DAF1-4D50-B4D9-4BBDF95BF2DA}"/>
                </a:ext>
              </a:extLst>
            </p:cNvPr>
            <p:cNvGrpSpPr/>
            <p:nvPr/>
          </p:nvGrpSpPr>
          <p:grpSpPr>
            <a:xfrm>
              <a:off x="6799087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56" name="Forme libre : forme 55">
                <a:extLst>
                  <a:ext uri="{FF2B5EF4-FFF2-40B4-BE49-F238E27FC236}">
                    <a16:creationId xmlns:a16="http://schemas.microsoft.com/office/drawing/2014/main" id="{21954E62-0AFB-4A36-90D0-536F230DCF85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D0889E64-0176-4F14-B28A-655841D52A8A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7FAD71E9-D092-4047-8F9D-0DCEE32F8CA6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EDF66875-7245-4F25-A28C-7A0CF8318885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FDB3C979-1FE2-477C-9C9E-BF71743D84DF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C63E9828-17F8-493B-8783-C95CCBDD4C91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46249508-610A-4365-BB24-C0C3E784191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7" name="Graphique 18">
              <a:extLst>
                <a:ext uri="{FF2B5EF4-FFF2-40B4-BE49-F238E27FC236}">
                  <a16:creationId xmlns:a16="http://schemas.microsoft.com/office/drawing/2014/main" id="{CF32E3AB-C1FF-445A-AEAA-F1D6BFAEA21F}"/>
                </a:ext>
              </a:extLst>
            </p:cNvPr>
            <p:cNvGrpSpPr/>
            <p:nvPr/>
          </p:nvGrpSpPr>
          <p:grpSpPr>
            <a:xfrm>
              <a:off x="6799087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54" name="Forme libre : forme 53" hidden="1">
                <a:extLst>
                  <a:ext uri="{FF2B5EF4-FFF2-40B4-BE49-F238E27FC236}">
                    <a16:creationId xmlns:a16="http://schemas.microsoft.com/office/drawing/2014/main" id="{5E7433F7-8FD6-4370-A79E-152ABBEF8C7D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5" name="Forme libre : forme 54" hidden="1">
                <a:extLst>
                  <a:ext uri="{FF2B5EF4-FFF2-40B4-BE49-F238E27FC236}">
                    <a16:creationId xmlns:a16="http://schemas.microsoft.com/office/drawing/2014/main" id="{F0D9022C-9BA2-4ADA-814C-9D037AAEEE7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8" name="Graphique 18">
              <a:extLst>
                <a:ext uri="{FF2B5EF4-FFF2-40B4-BE49-F238E27FC236}">
                  <a16:creationId xmlns:a16="http://schemas.microsoft.com/office/drawing/2014/main" id="{7C2B4EC7-985E-4D6B-8C09-2BFC6170C98D}"/>
                </a:ext>
              </a:extLst>
            </p:cNvPr>
            <p:cNvGrpSpPr/>
            <p:nvPr/>
          </p:nvGrpSpPr>
          <p:grpSpPr>
            <a:xfrm>
              <a:off x="7650713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52" name="Forme libre : forme 51" hidden="1">
                <a:extLst>
                  <a:ext uri="{FF2B5EF4-FFF2-40B4-BE49-F238E27FC236}">
                    <a16:creationId xmlns:a16="http://schemas.microsoft.com/office/drawing/2014/main" id="{BD7F8D49-BD5D-4A26-815B-1DD1D2859CB2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orme libre : forme 52" hidden="1">
                <a:extLst>
                  <a:ext uri="{FF2B5EF4-FFF2-40B4-BE49-F238E27FC236}">
                    <a16:creationId xmlns:a16="http://schemas.microsoft.com/office/drawing/2014/main" id="{3C2F2FC5-729C-476A-9486-CFCE0E66A13F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9" name="Graphique 18">
              <a:extLst>
                <a:ext uri="{FF2B5EF4-FFF2-40B4-BE49-F238E27FC236}">
                  <a16:creationId xmlns:a16="http://schemas.microsoft.com/office/drawing/2014/main" id="{7E929BD1-FC1A-4D39-A6B3-9F5FE6BF4FC8}"/>
                </a:ext>
              </a:extLst>
            </p:cNvPr>
            <p:cNvGrpSpPr/>
            <p:nvPr/>
          </p:nvGrpSpPr>
          <p:grpSpPr>
            <a:xfrm>
              <a:off x="6799087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50" name="Forme libre : forme 49" hidden="1">
                <a:extLst>
                  <a:ext uri="{FF2B5EF4-FFF2-40B4-BE49-F238E27FC236}">
                    <a16:creationId xmlns:a16="http://schemas.microsoft.com/office/drawing/2014/main" id="{136D2FBF-552F-4C68-90BA-E2F9A1C674B9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 : forme 50" hidden="1">
                <a:extLst>
                  <a:ext uri="{FF2B5EF4-FFF2-40B4-BE49-F238E27FC236}">
                    <a16:creationId xmlns:a16="http://schemas.microsoft.com/office/drawing/2014/main" id="{5464AE41-86DE-4979-BE10-0EC33AB83912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96479187-E47E-4532-95D8-98117C53B1E6}"/>
              </a:ext>
            </a:extLst>
          </p:cNvPr>
          <p:cNvGrpSpPr/>
          <p:nvPr userDrawn="1"/>
        </p:nvGrpSpPr>
        <p:grpSpPr>
          <a:xfrm>
            <a:off x="6453366" y="4439801"/>
            <a:ext cx="1315341" cy="703698"/>
            <a:chOff x="7828659" y="4439801"/>
            <a:chExt cx="1315341" cy="703698"/>
          </a:xfrm>
        </p:grpSpPr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A1020E05-38DD-4780-85AD-B33CAC87161D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68" name="Graphique 18">
              <a:extLst>
                <a:ext uri="{FF2B5EF4-FFF2-40B4-BE49-F238E27FC236}">
                  <a16:creationId xmlns:a16="http://schemas.microsoft.com/office/drawing/2014/main" id="{D9449B6B-376D-409F-B076-0E8678B40465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78" name="Forme libre : forme 77">
                <a:extLst>
                  <a:ext uri="{FF2B5EF4-FFF2-40B4-BE49-F238E27FC236}">
                    <a16:creationId xmlns:a16="http://schemas.microsoft.com/office/drawing/2014/main" id="{DB5B49F4-8020-4F4F-B9A9-7608CB8AAF10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" name="Forme libre : forme 78">
                <a:extLst>
                  <a:ext uri="{FF2B5EF4-FFF2-40B4-BE49-F238E27FC236}">
                    <a16:creationId xmlns:a16="http://schemas.microsoft.com/office/drawing/2014/main" id="{CDACE6CB-67A3-4356-B9A9-742D07387F37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" name="Forme libre : forme 79">
                <a:extLst>
                  <a:ext uri="{FF2B5EF4-FFF2-40B4-BE49-F238E27FC236}">
                    <a16:creationId xmlns:a16="http://schemas.microsoft.com/office/drawing/2014/main" id="{7871656B-D0DB-4FFC-A397-48EE6F9B1AB1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" name="Forme libre : forme 80">
                <a:extLst>
                  <a:ext uri="{FF2B5EF4-FFF2-40B4-BE49-F238E27FC236}">
                    <a16:creationId xmlns:a16="http://schemas.microsoft.com/office/drawing/2014/main" id="{A4C86CF2-6C25-4E8B-BB5C-B7FEFEAE2327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" name="Forme libre : forme 81">
                <a:extLst>
                  <a:ext uri="{FF2B5EF4-FFF2-40B4-BE49-F238E27FC236}">
                    <a16:creationId xmlns:a16="http://schemas.microsoft.com/office/drawing/2014/main" id="{C89D9538-BE1F-4C55-BD75-F9746F8E50E9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" name="Forme libre : forme 82">
                <a:extLst>
                  <a:ext uri="{FF2B5EF4-FFF2-40B4-BE49-F238E27FC236}">
                    <a16:creationId xmlns:a16="http://schemas.microsoft.com/office/drawing/2014/main" id="{B598989F-7CAE-4A3C-B33F-FDD14764A5B4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" name="Forme libre : forme 83">
                <a:extLst>
                  <a:ext uri="{FF2B5EF4-FFF2-40B4-BE49-F238E27FC236}">
                    <a16:creationId xmlns:a16="http://schemas.microsoft.com/office/drawing/2014/main" id="{72B6698A-71CA-4642-BDF4-8F8E1EE7D09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69" name="Graphique 18">
              <a:extLst>
                <a:ext uri="{FF2B5EF4-FFF2-40B4-BE49-F238E27FC236}">
                  <a16:creationId xmlns:a16="http://schemas.microsoft.com/office/drawing/2014/main" id="{49E536F8-DC99-4929-8BEC-9484F6BF4909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76" name="Forme libre : forme 75" hidden="1">
                <a:extLst>
                  <a:ext uri="{FF2B5EF4-FFF2-40B4-BE49-F238E27FC236}">
                    <a16:creationId xmlns:a16="http://schemas.microsoft.com/office/drawing/2014/main" id="{C2CF6FAE-2CDB-483D-979C-195A09D798A5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7" name="Forme libre : forme 76" hidden="1">
                <a:extLst>
                  <a:ext uri="{FF2B5EF4-FFF2-40B4-BE49-F238E27FC236}">
                    <a16:creationId xmlns:a16="http://schemas.microsoft.com/office/drawing/2014/main" id="{A8415816-608D-49F6-AFDE-71AF88BE64D3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0" name="Graphique 18">
              <a:extLst>
                <a:ext uri="{FF2B5EF4-FFF2-40B4-BE49-F238E27FC236}">
                  <a16:creationId xmlns:a16="http://schemas.microsoft.com/office/drawing/2014/main" id="{E722F274-8831-4559-8FAC-720C6374560B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74" name="Forme libre : forme 73" hidden="1">
                <a:extLst>
                  <a:ext uri="{FF2B5EF4-FFF2-40B4-BE49-F238E27FC236}">
                    <a16:creationId xmlns:a16="http://schemas.microsoft.com/office/drawing/2014/main" id="{C8AE39AD-4005-4B1F-BE7B-E854D2B5E042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5" name="Forme libre : forme 74" hidden="1">
                <a:extLst>
                  <a:ext uri="{FF2B5EF4-FFF2-40B4-BE49-F238E27FC236}">
                    <a16:creationId xmlns:a16="http://schemas.microsoft.com/office/drawing/2014/main" id="{AF4705CF-8CF9-4891-A31D-F1CBE40B7816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1" name="Graphique 18">
              <a:extLst>
                <a:ext uri="{FF2B5EF4-FFF2-40B4-BE49-F238E27FC236}">
                  <a16:creationId xmlns:a16="http://schemas.microsoft.com/office/drawing/2014/main" id="{442E2F59-5BC2-423A-91BD-059667971A61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72" name="Forme libre : forme 71" hidden="1">
                <a:extLst>
                  <a:ext uri="{FF2B5EF4-FFF2-40B4-BE49-F238E27FC236}">
                    <a16:creationId xmlns:a16="http://schemas.microsoft.com/office/drawing/2014/main" id="{F20853DC-8BE0-4F2C-B387-6EDD5754DA17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" name="Forme libre : forme 72" hidden="1">
                <a:extLst>
                  <a:ext uri="{FF2B5EF4-FFF2-40B4-BE49-F238E27FC236}">
                    <a16:creationId xmlns:a16="http://schemas.microsoft.com/office/drawing/2014/main" id="{15BDC2BE-6FC8-4892-8BF0-8DD13A84E41C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87" name="Espace réservé du texte 86">
            <a:extLst>
              <a:ext uri="{FF2B5EF4-FFF2-40B4-BE49-F238E27FC236}">
                <a16:creationId xmlns:a16="http://schemas.microsoft.com/office/drawing/2014/main" id="{FECD5B73-B8AA-4BAB-9E9B-D4AC8FEEE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30479" y="24633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88" name="Espace réservé du texte 86">
            <a:extLst>
              <a:ext uri="{FF2B5EF4-FFF2-40B4-BE49-F238E27FC236}">
                <a16:creationId xmlns:a16="http://schemas.microsoft.com/office/drawing/2014/main" id="{D68EBF2A-01F2-4ED8-9BF7-6351657C81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0479" y="49398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96" name="Espace réservé du texte 95">
            <a:extLst>
              <a:ext uri="{FF2B5EF4-FFF2-40B4-BE49-F238E27FC236}">
                <a16:creationId xmlns:a16="http://schemas.microsoft.com/office/drawing/2014/main" id="{02BB237F-4E44-4172-A1ED-763BE3AE8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2975" y="34127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97" name="Espace réservé du texte 86">
            <a:extLst>
              <a:ext uri="{FF2B5EF4-FFF2-40B4-BE49-F238E27FC236}">
                <a16:creationId xmlns:a16="http://schemas.microsoft.com/office/drawing/2014/main" id="{D7716F7E-588A-4F75-B4FE-3DF841E92F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0479" y="1158682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98" name="Espace réservé du texte 86">
            <a:extLst>
              <a:ext uri="{FF2B5EF4-FFF2-40B4-BE49-F238E27FC236}">
                <a16:creationId xmlns:a16="http://schemas.microsoft.com/office/drawing/2014/main" id="{11EDF4E4-E4EC-44E3-BAA9-971FC2E8FC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0479" y="1406332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99" name="Espace réservé du texte 98">
            <a:extLst>
              <a:ext uri="{FF2B5EF4-FFF2-40B4-BE49-F238E27FC236}">
                <a16:creationId xmlns:a16="http://schemas.microsoft.com/office/drawing/2014/main" id="{1A609649-811B-40D4-8D96-7BF758FC0A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62975" y="1253620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0" name="Espace réservé du texte 86">
            <a:extLst>
              <a:ext uri="{FF2B5EF4-FFF2-40B4-BE49-F238E27FC236}">
                <a16:creationId xmlns:a16="http://schemas.microsoft.com/office/drawing/2014/main" id="{A495A669-7CA5-453B-826C-85ECAD687F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479" y="207806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1" name="Espace réservé du texte 86">
            <a:extLst>
              <a:ext uri="{FF2B5EF4-FFF2-40B4-BE49-F238E27FC236}">
                <a16:creationId xmlns:a16="http://schemas.microsoft.com/office/drawing/2014/main" id="{3C86D899-7685-47BC-B2C1-92F1549B90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0479" y="232571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2" name="Espace réservé du texte 101">
            <a:extLst>
              <a:ext uri="{FF2B5EF4-FFF2-40B4-BE49-F238E27FC236}">
                <a16:creationId xmlns:a16="http://schemas.microsoft.com/office/drawing/2014/main" id="{C2E86B4C-56C6-4BA1-AA5A-0AAF45521F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2975" y="217300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3" name="Espace réservé du texte 86">
            <a:extLst>
              <a:ext uri="{FF2B5EF4-FFF2-40B4-BE49-F238E27FC236}">
                <a16:creationId xmlns:a16="http://schemas.microsoft.com/office/drawing/2014/main" id="{A477ACFF-1BB4-4E0D-8E93-567E42ED6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0479" y="2997446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4" name="Espace réservé du texte 86">
            <a:extLst>
              <a:ext uri="{FF2B5EF4-FFF2-40B4-BE49-F238E27FC236}">
                <a16:creationId xmlns:a16="http://schemas.microsoft.com/office/drawing/2014/main" id="{7871E02E-8B3F-40C5-9C09-FBFE6DC1A4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479" y="3245096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5" name="Espace réservé du texte 104">
            <a:extLst>
              <a:ext uri="{FF2B5EF4-FFF2-40B4-BE49-F238E27FC236}">
                <a16:creationId xmlns:a16="http://schemas.microsoft.com/office/drawing/2014/main" id="{10299799-D2CC-47BF-8510-C3E747EE3A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2975" y="3092384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6" name="Espace réservé du texte 86">
            <a:extLst>
              <a:ext uri="{FF2B5EF4-FFF2-40B4-BE49-F238E27FC236}">
                <a16:creationId xmlns:a16="http://schemas.microsoft.com/office/drawing/2014/main" id="{F91C994B-73D7-435A-BF2E-1CB73CF342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479" y="390979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7" name="Espace réservé du texte 86">
            <a:extLst>
              <a:ext uri="{FF2B5EF4-FFF2-40B4-BE49-F238E27FC236}">
                <a16:creationId xmlns:a16="http://schemas.microsoft.com/office/drawing/2014/main" id="{907C1F0B-9013-426D-BC24-77193F79CC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30479" y="415744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8" name="Espace réservé du texte 107">
            <a:extLst>
              <a:ext uri="{FF2B5EF4-FFF2-40B4-BE49-F238E27FC236}">
                <a16:creationId xmlns:a16="http://schemas.microsoft.com/office/drawing/2014/main" id="{513957DD-8659-4664-B113-D1E0B8927E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62975" y="400473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10" name="Titre 109">
            <a:extLst>
              <a:ext uri="{FF2B5EF4-FFF2-40B4-BE49-F238E27FC236}">
                <a16:creationId xmlns:a16="http://schemas.microsoft.com/office/drawing/2014/main" id="{A81711B5-C71A-404B-8BE6-47AD2AFC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67" y="185116"/>
            <a:ext cx="4900952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95669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113088" y="1332490"/>
            <a:ext cx="6030912" cy="2795946"/>
          </a:xfrm>
          <a:solidFill>
            <a:schemeClr val="accent2"/>
          </a:solidFill>
        </p:spPr>
        <p:txBody>
          <a:bodyPr lIns="72000" tIns="108000" rIns="360000" b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C9D8-A651-4077-8796-941275BD40F5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9846EA96-BD6D-42B4-BB71-5E40BCDB5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5288" y="1333293"/>
            <a:ext cx="2717800" cy="2795946"/>
          </a:xfrm>
          <a:custGeom>
            <a:avLst/>
            <a:gdLst>
              <a:gd name="connsiteX0" fmla="*/ 0 w 2717800"/>
              <a:gd name="connsiteY0" fmla="*/ 0 h 2795946"/>
              <a:gd name="connsiteX1" fmla="*/ 2717800 w 2717800"/>
              <a:gd name="connsiteY1" fmla="*/ 0 h 2795946"/>
              <a:gd name="connsiteX2" fmla="*/ 2717800 w 2717800"/>
              <a:gd name="connsiteY2" fmla="*/ 2795946 h 2795946"/>
              <a:gd name="connsiteX3" fmla="*/ 0 w 2717800"/>
              <a:gd name="connsiteY3" fmla="*/ 2795946 h 27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800" h="2795946">
                <a:moveTo>
                  <a:pt x="0" y="0"/>
                </a:moveTo>
                <a:lnTo>
                  <a:pt x="2717800" y="0"/>
                </a:lnTo>
                <a:lnTo>
                  <a:pt x="2717800" y="2795946"/>
                </a:lnTo>
                <a:lnTo>
                  <a:pt x="0" y="27959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06356B4-ABC0-4030-B490-BED736E0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4E3934-C220-4F95-BFBC-3EC8BAB0EA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F538D238-83FA-4C9C-AB64-379540C3F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097203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NTENU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C04C66CE-DDDF-446B-BD9C-BC153E9C5603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7244B992-CCAE-42EA-80EE-464FA18B101C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4" name="Graphique 18">
              <a:extLst>
                <a:ext uri="{FF2B5EF4-FFF2-40B4-BE49-F238E27FC236}">
                  <a16:creationId xmlns:a16="http://schemas.microsoft.com/office/drawing/2014/main" id="{70C6C4B4-E1B4-4E88-9D56-727CFDACD5A1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066AC338-4AB4-456B-B826-EA37CAD090C6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6CDCCA62-657A-48E6-8025-1909DAB5081B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D765AB2A-6FBB-468C-88E1-B28044DC3D2D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B8F70070-3585-468F-BD3B-3FCDC884729E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BB420E14-A64E-41F6-B770-CB1BE41CB23E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73F78E82-E3AD-4AB8-8D3A-B007FBEF62D5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62C9B895-E32A-40E8-80CE-6221B88B2AD7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5" name="Graphique 18">
              <a:extLst>
                <a:ext uri="{FF2B5EF4-FFF2-40B4-BE49-F238E27FC236}">
                  <a16:creationId xmlns:a16="http://schemas.microsoft.com/office/drawing/2014/main" id="{86D7CA83-7608-48A6-BCBE-B5BC0CF693BF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70EAB30C-4485-44AD-8DA9-E23CD2E3F83A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CD6CA811-80CB-4BC9-884A-072FE62DA96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23C89367-6ACB-4A7F-88D8-3762991B1D77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19E9A927-0134-4185-8D81-8AF570988673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5E3B8AD8-6714-46F9-99FD-5BCE2CA7F71F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0547334A-D9E3-4E0A-A54E-1575464870E4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28" name="Forme libre : forme 27" hidden="1">
                <a:extLst>
                  <a:ext uri="{FF2B5EF4-FFF2-40B4-BE49-F238E27FC236}">
                    <a16:creationId xmlns:a16="http://schemas.microsoft.com/office/drawing/2014/main" id="{9DD687D8-9F4C-49E2-9A1E-77937401F4EC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 hidden="1">
                <a:extLst>
                  <a:ext uri="{FF2B5EF4-FFF2-40B4-BE49-F238E27FC236}">
                    <a16:creationId xmlns:a16="http://schemas.microsoft.com/office/drawing/2014/main" id="{B96176BC-4C21-4D39-9EBC-4FA47299E2EE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02FB6611-BFC5-427E-A6C3-C9368B9E0D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7274" y="0"/>
            <a:ext cx="1740284" cy="5143500"/>
          </a:xfrm>
          <a:custGeom>
            <a:avLst/>
            <a:gdLst>
              <a:gd name="connsiteX0" fmla="*/ 0 w 1740284"/>
              <a:gd name="connsiteY0" fmla="*/ 0 h 5143500"/>
              <a:gd name="connsiteX1" fmla="*/ 1740284 w 1740284"/>
              <a:gd name="connsiteY1" fmla="*/ 0 h 5143500"/>
              <a:gd name="connsiteX2" fmla="*/ 1740284 w 1740284"/>
              <a:gd name="connsiteY2" fmla="*/ 267457 h 5143500"/>
              <a:gd name="connsiteX3" fmla="*/ 1489493 w 1740284"/>
              <a:gd name="connsiteY3" fmla="*/ 358037 h 5143500"/>
              <a:gd name="connsiteX4" fmla="*/ 1439967 w 1740284"/>
              <a:gd name="connsiteY4" fmla="*/ 428376 h 5143500"/>
              <a:gd name="connsiteX5" fmla="*/ 1489493 w 1740284"/>
              <a:gd name="connsiteY5" fmla="*/ 498716 h 5143500"/>
              <a:gd name="connsiteX6" fmla="*/ 1740284 w 1740284"/>
              <a:gd name="connsiteY6" fmla="*/ 589296 h 5143500"/>
              <a:gd name="connsiteX7" fmla="*/ 1740284 w 1740284"/>
              <a:gd name="connsiteY7" fmla="*/ 5143500 h 5143500"/>
              <a:gd name="connsiteX8" fmla="*/ 0 w 1740284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0284" h="5143500">
                <a:moveTo>
                  <a:pt x="0" y="0"/>
                </a:moveTo>
                <a:lnTo>
                  <a:pt x="1740284" y="0"/>
                </a:lnTo>
                <a:lnTo>
                  <a:pt x="1740284" y="267457"/>
                </a:lnTo>
                <a:lnTo>
                  <a:pt x="1489493" y="358037"/>
                </a:lnTo>
                <a:cubicBezTo>
                  <a:pt x="1460574" y="368340"/>
                  <a:pt x="1439967" y="395954"/>
                  <a:pt x="1439967" y="428376"/>
                </a:cubicBezTo>
                <a:cubicBezTo>
                  <a:pt x="1439967" y="460798"/>
                  <a:pt x="1460643" y="488343"/>
                  <a:pt x="1489493" y="498716"/>
                </a:cubicBezTo>
                <a:lnTo>
                  <a:pt x="1740284" y="589296"/>
                </a:lnTo>
                <a:lnTo>
                  <a:pt x="174028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2ECEF-8D47-4EFF-B95E-711130E33073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EC50E-6E09-4F9B-A3B1-486EF745967D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C19D940-14AB-4BB3-AAA8-C385257EC2E7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5456D26-4770-4FC8-9F61-788E5780A48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263140" y="597359"/>
            <a:ext cx="6485572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AEFB0C94-5ABE-42A5-9C7E-A50CFE320555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6F0A0B24-C882-42A1-9F1A-F504D81E13EB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085360" y="1527174"/>
            <a:ext cx="2663354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2BB625-A00E-4186-BBE1-7172E5560770}"/>
              </a:ext>
            </a:extLst>
          </p:cNvPr>
          <p:cNvSpPr>
            <a:spLocks noGrp="1"/>
          </p:cNvSpPr>
          <p:nvPr userDrawn="1">
            <p:ph sz="quarter" idx="18"/>
          </p:nvPr>
        </p:nvSpPr>
        <p:spPr>
          <a:xfrm>
            <a:off x="2263775" y="1527175"/>
            <a:ext cx="3659188" cy="32210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5D3EAA1-8721-4373-BAC6-307A0E3E94E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263139" y="185116"/>
            <a:ext cx="6485573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4497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79F2C-C98E-48E6-885D-0ABE396B5F93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93067" y="1527174"/>
            <a:ext cx="2439456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194448" y="1527174"/>
            <a:ext cx="2727722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6084888" y="1527174"/>
            <a:ext cx="2662178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07B05D74-7F27-450C-993A-5F6199C04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C16FFB-2E01-4020-99E7-EAE6B0A021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0172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1 IM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863A-D732-4A30-A9F9-461EF98357E8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593066" y="951310"/>
            <a:ext cx="8155647" cy="378102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2A7AEB-91B6-4789-A3ED-2BE0AFBFE2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22437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D97C83C1-43E0-47FE-B227-6FBF0334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4F9E-56B2-4457-999D-7D853AA0E57E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41F7C4F-AD93-4AA1-8C0D-35EEE282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123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ELINE FR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1D09955F-037F-4EDB-B7DF-8714AEC31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3590" y="1246232"/>
            <a:ext cx="2896820" cy="194936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3A796CE-9551-473E-80D9-2BDF074174DA}"/>
              </a:ext>
            </a:extLst>
          </p:cNvPr>
          <p:cNvGrpSpPr/>
          <p:nvPr userDrawn="1"/>
        </p:nvGrpSpPr>
        <p:grpSpPr>
          <a:xfrm>
            <a:off x="3871779" y="3869741"/>
            <a:ext cx="1400444" cy="536916"/>
            <a:chOff x="8120405" y="4751634"/>
            <a:chExt cx="1018901" cy="390636"/>
          </a:xfrm>
          <a:solidFill>
            <a:schemeClr val="bg1"/>
          </a:solidFill>
        </p:grpSpPr>
        <p:grpSp>
          <p:nvGrpSpPr>
            <p:cNvPr id="5" name="Graphique 18">
              <a:extLst>
                <a:ext uri="{FF2B5EF4-FFF2-40B4-BE49-F238E27FC236}">
                  <a16:creationId xmlns:a16="http://schemas.microsoft.com/office/drawing/2014/main" id="{9AFA5343-C9A7-4B45-A55A-C29BD2A7904C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grpFill/>
          </p:grpSpPr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DFA30FA4-9CBA-4176-947D-96BBF30169F1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4189C4A8-4023-4DCF-B426-7AB0518CEBDA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0BF0043D-5CB9-487C-ABBB-72C209B3BA44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D03687C6-5578-4904-BC21-F8387F51516A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7C934139-7A6E-4E4F-A335-FF9C2926FF0D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F2D5AA6E-8160-4F02-A50D-599758E5B14A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08BEA290-E791-4652-953D-F99A833221B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6" name="Graphique 18">
              <a:extLst>
                <a:ext uri="{FF2B5EF4-FFF2-40B4-BE49-F238E27FC236}">
                  <a16:creationId xmlns:a16="http://schemas.microsoft.com/office/drawing/2014/main" id="{14FE39B7-9BB0-42EF-A96E-33D8FCCE158F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grpFill/>
          </p:grpSpPr>
          <p:sp>
            <p:nvSpPr>
              <p:cNvPr id="13" name="Forme libre : forme 12" hidden="1">
                <a:extLst>
                  <a:ext uri="{FF2B5EF4-FFF2-40B4-BE49-F238E27FC236}">
                    <a16:creationId xmlns:a16="http://schemas.microsoft.com/office/drawing/2014/main" id="{2E287587-2805-4E4E-9C0C-27437BBD5DBF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 : forme 13" hidden="1">
                <a:extLst>
                  <a:ext uri="{FF2B5EF4-FFF2-40B4-BE49-F238E27FC236}">
                    <a16:creationId xmlns:a16="http://schemas.microsoft.com/office/drawing/2014/main" id="{6D4DFC20-9CDF-43A6-A838-0BEC739BE585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" name="Graphique 18">
              <a:extLst>
                <a:ext uri="{FF2B5EF4-FFF2-40B4-BE49-F238E27FC236}">
                  <a16:creationId xmlns:a16="http://schemas.microsoft.com/office/drawing/2014/main" id="{67A94CF4-34DF-478C-8663-9148863F2F65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grpFill/>
          </p:grpSpPr>
          <p:sp>
            <p:nvSpPr>
              <p:cNvPr id="11" name="Forme libre : forme 10" hidden="1">
                <a:extLst>
                  <a:ext uri="{FF2B5EF4-FFF2-40B4-BE49-F238E27FC236}">
                    <a16:creationId xmlns:a16="http://schemas.microsoft.com/office/drawing/2014/main" id="{12E81D87-42D9-4B60-ADF3-0EFECE799BD3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 : forme 11" hidden="1">
                <a:extLst>
                  <a:ext uri="{FF2B5EF4-FFF2-40B4-BE49-F238E27FC236}">
                    <a16:creationId xmlns:a16="http://schemas.microsoft.com/office/drawing/2014/main" id="{80EFF840-025F-4253-8C04-634000448445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8" name="Graphique 18">
              <a:extLst>
                <a:ext uri="{FF2B5EF4-FFF2-40B4-BE49-F238E27FC236}">
                  <a16:creationId xmlns:a16="http://schemas.microsoft.com/office/drawing/2014/main" id="{44EF6749-A2F1-463F-9005-B5DC320AE729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grpFill/>
          </p:grpSpPr>
          <p:sp>
            <p:nvSpPr>
              <p:cNvPr id="9" name="Forme libre : forme 8" hidden="1">
                <a:extLst>
                  <a:ext uri="{FF2B5EF4-FFF2-40B4-BE49-F238E27FC236}">
                    <a16:creationId xmlns:a16="http://schemas.microsoft.com/office/drawing/2014/main" id="{299B6092-3BF7-4286-9893-DDF70A43DE65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" name="Forme libre : forme 9" hidden="1">
                <a:extLst>
                  <a:ext uri="{FF2B5EF4-FFF2-40B4-BE49-F238E27FC236}">
                    <a16:creationId xmlns:a16="http://schemas.microsoft.com/office/drawing/2014/main" id="{C61D366C-DF77-4F3E-A34C-5107193A5641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07232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FRE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7394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933A5B6A-3C58-4399-9E9D-DD4798CC87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3926" y="-1"/>
            <a:ext cx="3140073" cy="2657008"/>
          </a:xfrm>
          <a:custGeom>
            <a:avLst/>
            <a:gdLst>
              <a:gd name="connsiteX0" fmla="*/ 1347190 w 3140073"/>
              <a:gd name="connsiteY0" fmla="*/ 0 h 2657008"/>
              <a:gd name="connsiteX1" fmla="*/ 3140073 w 3140073"/>
              <a:gd name="connsiteY1" fmla="*/ 0 h 2657008"/>
              <a:gd name="connsiteX2" fmla="*/ 3140073 w 3140073"/>
              <a:gd name="connsiteY2" fmla="*/ 2657008 h 2657008"/>
              <a:gd name="connsiteX3" fmla="*/ 489252 w 3140073"/>
              <a:gd name="connsiteY3" fmla="*/ 1699588 h 2657008"/>
              <a:gd name="connsiteX4" fmla="*/ 0 w 3140073"/>
              <a:gd name="connsiteY4" fmla="*/ 1004729 h 2657008"/>
              <a:gd name="connsiteX5" fmla="*/ 489252 w 3140073"/>
              <a:gd name="connsiteY5" fmla="*/ 309868 h 265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0073" h="2657008">
                <a:moveTo>
                  <a:pt x="1347190" y="0"/>
                </a:moveTo>
                <a:lnTo>
                  <a:pt x="3140073" y="0"/>
                </a:lnTo>
                <a:lnTo>
                  <a:pt x="3140073" y="2657008"/>
                </a:lnTo>
                <a:lnTo>
                  <a:pt x="489252" y="1699588"/>
                </a:lnTo>
                <a:cubicBezTo>
                  <a:pt x="204251" y="1597124"/>
                  <a:pt x="0" y="1325016"/>
                  <a:pt x="0" y="1004729"/>
                </a:cubicBezTo>
                <a:cubicBezTo>
                  <a:pt x="0" y="684442"/>
                  <a:pt x="203573" y="411655"/>
                  <a:pt x="489252" y="30986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361950" indent="0" algn="l">
              <a:defRPr/>
            </a:lvl1pPr>
          </a:lstStyle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76075" y="1786507"/>
            <a:ext cx="4486675" cy="468436"/>
          </a:xfrm>
        </p:spPr>
        <p:txBody>
          <a:bodyPr anchor="b"/>
          <a:lstStyle>
            <a:lvl1pPr>
              <a:defRPr sz="2400" cap="all" spc="200" baseline="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2307344" y="2454063"/>
            <a:ext cx="4463176" cy="2278275"/>
          </a:xfrm>
        </p:spPr>
        <p:txBody>
          <a:bodyPr/>
          <a:lstStyle>
            <a:lvl1pPr>
              <a:lnSpc>
                <a:spcPct val="100000"/>
              </a:lnSpc>
              <a:defRPr b="0" i="1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039B9A-8985-4FE5-803B-6786C794EF28}"/>
              </a:ext>
            </a:extLst>
          </p:cNvPr>
          <p:cNvSpPr/>
          <p:nvPr userDrawn="1"/>
        </p:nvSpPr>
        <p:spPr>
          <a:xfrm>
            <a:off x="396722" y="0"/>
            <a:ext cx="176371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aphique 18">
            <a:extLst>
              <a:ext uri="{FF2B5EF4-FFF2-40B4-BE49-F238E27FC236}">
                <a16:creationId xmlns:a16="http://schemas.microsoft.com/office/drawing/2014/main" id="{AE83AE05-E223-4D5C-A332-3135B4F46B78}"/>
              </a:ext>
            </a:extLst>
          </p:cNvPr>
          <p:cNvGrpSpPr/>
          <p:nvPr userDrawn="1"/>
        </p:nvGrpSpPr>
        <p:grpSpPr>
          <a:xfrm>
            <a:off x="830902" y="895875"/>
            <a:ext cx="729753" cy="110075"/>
            <a:chOff x="4099499" y="2682478"/>
            <a:chExt cx="1704975" cy="257175"/>
          </a:xfrm>
          <a:solidFill>
            <a:schemeClr val="bg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36B3B02-280B-4C5B-A31C-166060AE937C}"/>
                </a:ext>
              </a:extLst>
            </p:cNvPr>
            <p:cNvSpPr/>
            <p:nvPr/>
          </p:nvSpPr>
          <p:spPr>
            <a:xfrm>
              <a:off x="4812921" y="2689145"/>
              <a:ext cx="295275" cy="247650"/>
            </a:xfrm>
            <a:custGeom>
              <a:avLst/>
              <a:gdLst>
                <a:gd name="connsiteX0" fmla="*/ 253365 w 295275"/>
                <a:gd name="connsiteY0" fmla="*/ 72390 h 247650"/>
                <a:gd name="connsiteX1" fmla="*/ 226695 w 295275"/>
                <a:gd name="connsiteY1" fmla="*/ 45720 h 247650"/>
                <a:gd name="connsiteX2" fmla="*/ 72390 w 295275"/>
                <a:gd name="connsiteY2" fmla="*/ 45720 h 247650"/>
                <a:gd name="connsiteX3" fmla="*/ 45720 w 295275"/>
                <a:gd name="connsiteY3" fmla="*/ 72390 h 247650"/>
                <a:gd name="connsiteX4" fmla="*/ 45720 w 295275"/>
                <a:gd name="connsiteY4" fmla="*/ 177165 h 247650"/>
                <a:gd name="connsiteX5" fmla="*/ 72390 w 295275"/>
                <a:gd name="connsiteY5" fmla="*/ 203835 h 247650"/>
                <a:gd name="connsiteX6" fmla="*/ 226695 w 295275"/>
                <a:gd name="connsiteY6" fmla="*/ 203835 h 247650"/>
                <a:gd name="connsiteX7" fmla="*/ 253365 w 295275"/>
                <a:gd name="connsiteY7" fmla="*/ 177165 h 247650"/>
                <a:gd name="connsiteX8" fmla="*/ 253365 w 295275"/>
                <a:gd name="connsiteY8" fmla="*/ 72390 h 247650"/>
                <a:gd name="connsiteX9" fmla="*/ 72390 w 295275"/>
                <a:gd name="connsiteY9" fmla="*/ 249555 h 247650"/>
                <a:gd name="connsiteX10" fmla="*/ 0 w 295275"/>
                <a:gd name="connsiteY10" fmla="*/ 177165 h 247650"/>
                <a:gd name="connsiteX11" fmla="*/ 0 w 295275"/>
                <a:gd name="connsiteY11" fmla="*/ 72390 h 247650"/>
                <a:gd name="connsiteX12" fmla="*/ 72390 w 295275"/>
                <a:gd name="connsiteY12" fmla="*/ 0 h 247650"/>
                <a:gd name="connsiteX13" fmla="*/ 226695 w 295275"/>
                <a:gd name="connsiteY13" fmla="*/ 0 h 247650"/>
                <a:gd name="connsiteX14" fmla="*/ 299085 w 295275"/>
                <a:gd name="connsiteY14" fmla="*/ 72390 h 247650"/>
                <a:gd name="connsiteX15" fmla="*/ 299085 w 295275"/>
                <a:gd name="connsiteY15" fmla="*/ 177165 h 247650"/>
                <a:gd name="connsiteX16" fmla="*/ 226695 w 295275"/>
                <a:gd name="connsiteY16" fmla="*/ 249555 h 247650"/>
                <a:gd name="connsiteX17" fmla="*/ 72390 w 295275"/>
                <a:gd name="connsiteY17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5275" h="247650">
                  <a:moveTo>
                    <a:pt x="253365" y="72390"/>
                  </a:moveTo>
                  <a:cubicBezTo>
                    <a:pt x="253365" y="58103"/>
                    <a:pt x="241935" y="45720"/>
                    <a:pt x="226695" y="45720"/>
                  </a:cubicBezTo>
                  <a:lnTo>
                    <a:pt x="72390" y="45720"/>
                  </a:lnTo>
                  <a:cubicBezTo>
                    <a:pt x="58103" y="45720"/>
                    <a:pt x="45720" y="57150"/>
                    <a:pt x="45720" y="72390"/>
                  </a:cubicBezTo>
                  <a:lnTo>
                    <a:pt x="45720" y="177165"/>
                  </a:lnTo>
                  <a:cubicBezTo>
                    <a:pt x="45720" y="191453"/>
                    <a:pt x="57150" y="203835"/>
                    <a:pt x="72390" y="203835"/>
                  </a:cubicBezTo>
                  <a:lnTo>
                    <a:pt x="226695" y="203835"/>
                  </a:lnTo>
                  <a:cubicBezTo>
                    <a:pt x="240983" y="203835"/>
                    <a:pt x="253365" y="192405"/>
                    <a:pt x="253365" y="177165"/>
                  </a:cubicBezTo>
                  <a:lnTo>
                    <a:pt x="253365" y="72390"/>
                  </a:lnTo>
                  <a:close/>
                  <a:moveTo>
                    <a:pt x="72390" y="249555"/>
                  </a:moveTo>
                  <a:cubicBezTo>
                    <a:pt x="32385" y="249555"/>
                    <a:pt x="0" y="217170"/>
                    <a:pt x="0" y="177165"/>
                  </a:cubicBezTo>
                  <a:lnTo>
                    <a:pt x="0" y="72390"/>
                  </a:lnTo>
                  <a:cubicBezTo>
                    <a:pt x="0" y="32385"/>
                    <a:pt x="32385" y="0"/>
                    <a:pt x="72390" y="0"/>
                  </a:cubicBezTo>
                  <a:lnTo>
                    <a:pt x="226695" y="0"/>
                  </a:lnTo>
                  <a:cubicBezTo>
                    <a:pt x="266700" y="0"/>
                    <a:pt x="299085" y="32385"/>
                    <a:pt x="299085" y="72390"/>
                  </a:cubicBezTo>
                  <a:lnTo>
                    <a:pt x="299085" y="177165"/>
                  </a:lnTo>
                  <a:cubicBezTo>
                    <a:pt x="299085" y="217170"/>
                    <a:pt x="266700" y="249555"/>
                    <a:pt x="226695" y="249555"/>
                  </a:cubicBezTo>
                  <a:lnTo>
                    <a:pt x="7239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98E85BE-4AD3-402C-819C-65786EA6C807}"/>
                </a:ext>
              </a:extLst>
            </p:cNvPr>
            <p:cNvSpPr/>
            <p:nvPr/>
          </p:nvSpPr>
          <p:spPr>
            <a:xfrm>
              <a:off x="4460496" y="2689145"/>
              <a:ext cx="285750" cy="247650"/>
            </a:xfrm>
            <a:custGeom>
              <a:avLst/>
              <a:gdLst>
                <a:gd name="connsiteX0" fmla="*/ 72390 w 285750"/>
                <a:gd name="connsiteY0" fmla="*/ 45720 h 247650"/>
                <a:gd name="connsiteX1" fmla="*/ 45720 w 285750"/>
                <a:gd name="connsiteY1" fmla="*/ 72390 h 247650"/>
                <a:gd name="connsiteX2" fmla="*/ 45720 w 285750"/>
                <a:gd name="connsiteY2" fmla="*/ 101918 h 247650"/>
                <a:gd name="connsiteX3" fmla="*/ 246698 w 285750"/>
                <a:gd name="connsiteY3" fmla="*/ 101918 h 247650"/>
                <a:gd name="connsiteX4" fmla="*/ 246698 w 285750"/>
                <a:gd name="connsiteY4" fmla="*/ 72390 h 247650"/>
                <a:gd name="connsiteX5" fmla="*/ 220027 w 285750"/>
                <a:gd name="connsiteY5" fmla="*/ 45720 h 247650"/>
                <a:gd name="connsiteX6" fmla="*/ 72390 w 285750"/>
                <a:gd name="connsiteY6" fmla="*/ 45720 h 247650"/>
                <a:gd name="connsiteX7" fmla="*/ 45720 w 285750"/>
                <a:gd name="connsiteY7" fmla="*/ 177165 h 247650"/>
                <a:gd name="connsiteX8" fmla="*/ 72390 w 285750"/>
                <a:gd name="connsiteY8" fmla="*/ 203835 h 247650"/>
                <a:gd name="connsiteX9" fmla="*/ 274320 w 285750"/>
                <a:gd name="connsiteY9" fmla="*/ 203835 h 247650"/>
                <a:gd name="connsiteX10" fmla="*/ 258127 w 285750"/>
                <a:gd name="connsiteY10" fmla="*/ 249555 h 247650"/>
                <a:gd name="connsiteX11" fmla="*/ 72390 w 285750"/>
                <a:gd name="connsiteY11" fmla="*/ 249555 h 247650"/>
                <a:gd name="connsiteX12" fmla="*/ 0 w 285750"/>
                <a:gd name="connsiteY12" fmla="*/ 177165 h 247650"/>
                <a:gd name="connsiteX13" fmla="*/ 0 w 285750"/>
                <a:gd name="connsiteY13" fmla="*/ 72390 h 247650"/>
                <a:gd name="connsiteX14" fmla="*/ 72390 w 285750"/>
                <a:gd name="connsiteY14" fmla="*/ 0 h 247650"/>
                <a:gd name="connsiteX15" fmla="*/ 220980 w 285750"/>
                <a:gd name="connsiteY15" fmla="*/ 0 h 247650"/>
                <a:gd name="connsiteX16" fmla="*/ 293370 w 285750"/>
                <a:gd name="connsiteY16" fmla="*/ 72390 h 247650"/>
                <a:gd name="connsiteX17" fmla="*/ 293370 w 285750"/>
                <a:gd name="connsiteY17" fmla="*/ 147638 h 247650"/>
                <a:gd name="connsiteX18" fmla="*/ 45720 w 285750"/>
                <a:gd name="connsiteY18" fmla="*/ 147638 h 247650"/>
                <a:gd name="connsiteX19" fmla="*/ 45720 w 285750"/>
                <a:gd name="connsiteY19" fmla="*/ 17716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750" h="247650">
                  <a:moveTo>
                    <a:pt x="72390" y="45720"/>
                  </a:moveTo>
                  <a:cubicBezTo>
                    <a:pt x="58102" y="45720"/>
                    <a:pt x="45720" y="57150"/>
                    <a:pt x="45720" y="72390"/>
                  </a:cubicBezTo>
                  <a:lnTo>
                    <a:pt x="45720" y="101918"/>
                  </a:lnTo>
                  <a:lnTo>
                    <a:pt x="246698" y="101918"/>
                  </a:lnTo>
                  <a:lnTo>
                    <a:pt x="246698" y="72390"/>
                  </a:lnTo>
                  <a:cubicBezTo>
                    <a:pt x="246698" y="58103"/>
                    <a:pt x="235267" y="45720"/>
                    <a:pt x="220027" y="45720"/>
                  </a:cubicBezTo>
                  <a:lnTo>
                    <a:pt x="72390" y="45720"/>
                  </a:lnTo>
                  <a:close/>
                  <a:moveTo>
                    <a:pt x="45720" y="177165"/>
                  </a:moveTo>
                  <a:cubicBezTo>
                    <a:pt x="45720" y="191453"/>
                    <a:pt x="57150" y="203835"/>
                    <a:pt x="72390" y="203835"/>
                  </a:cubicBezTo>
                  <a:lnTo>
                    <a:pt x="274320" y="203835"/>
                  </a:lnTo>
                  <a:lnTo>
                    <a:pt x="258127" y="249555"/>
                  </a:lnTo>
                  <a:lnTo>
                    <a:pt x="72390" y="249555"/>
                  </a:lnTo>
                  <a:cubicBezTo>
                    <a:pt x="32385" y="249555"/>
                    <a:pt x="0" y="217170"/>
                    <a:pt x="0" y="177165"/>
                  </a:cubicBezTo>
                  <a:lnTo>
                    <a:pt x="0" y="72390"/>
                  </a:lnTo>
                  <a:cubicBezTo>
                    <a:pt x="0" y="32385"/>
                    <a:pt x="32385" y="0"/>
                    <a:pt x="72390" y="0"/>
                  </a:cubicBezTo>
                  <a:lnTo>
                    <a:pt x="220980" y="0"/>
                  </a:lnTo>
                  <a:cubicBezTo>
                    <a:pt x="260985" y="0"/>
                    <a:pt x="293370" y="32385"/>
                    <a:pt x="293370" y="72390"/>
                  </a:cubicBezTo>
                  <a:lnTo>
                    <a:pt x="293370" y="147638"/>
                  </a:lnTo>
                  <a:lnTo>
                    <a:pt x="45720" y="147638"/>
                  </a:lnTo>
                  <a:lnTo>
                    <a:pt x="45720" y="1771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A4C4434-7219-4569-846A-7A95FAEBFF77}"/>
                </a:ext>
              </a:extLst>
            </p:cNvPr>
            <p:cNvSpPr/>
            <p:nvPr/>
          </p:nvSpPr>
          <p:spPr>
            <a:xfrm>
              <a:off x="5517771" y="2690098"/>
              <a:ext cx="285750" cy="247650"/>
            </a:xfrm>
            <a:custGeom>
              <a:avLst/>
              <a:gdLst>
                <a:gd name="connsiteX0" fmla="*/ 219075 w 285750"/>
                <a:gd name="connsiteY0" fmla="*/ 100965 h 247650"/>
                <a:gd name="connsiteX1" fmla="*/ 293370 w 285750"/>
                <a:gd name="connsiteY1" fmla="*/ 175260 h 247650"/>
                <a:gd name="connsiteX2" fmla="*/ 219075 w 285750"/>
                <a:gd name="connsiteY2" fmla="*/ 249555 h 247650"/>
                <a:gd name="connsiteX3" fmla="*/ 2858 w 285750"/>
                <a:gd name="connsiteY3" fmla="*/ 249555 h 247650"/>
                <a:gd name="connsiteX4" fmla="*/ 19050 w 285750"/>
                <a:gd name="connsiteY4" fmla="*/ 203835 h 247650"/>
                <a:gd name="connsiteX5" fmla="*/ 219075 w 285750"/>
                <a:gd name="connsiteY5" fmla="*/ 203835 h 247650"/>
                <a:gd name="connsiteX6" fmla="*/ 246698 w 285750"/>
                <a:gd name="connsiteY6" fmla="*/ 176213 h 247650"/>
                <a:gd name="connsiteX7" fmla="*/ 219075 w 285750"/>
                <a:gd name="connsiteY7" fmla="*/ 148590 h 247650"/>
                <a:gd name="connsiteX8" fmla="*/ 73343 w 285750"/>
                <a:gd name="connsiteY8" fmla="*/ 148590 h 247650"/>
                <a:gd name="connsiteX9" fmla="*/ 0 w 285750"/>
                <a:gd name="connsiteY9" fmla="*/ 74295 h 247650"/>
                <a:gd name="connsiteX10" fmla="*/ 74295 w 285750"/>
                <a:gd name="connsiteY10" fmla="*/ 0 h 247650"/>
                <a:gd name="connsiteX11" fmla="*/ 255270 w 285750"/>
                <a:gd name="connsiteY11" fmla="*/ 0 h 247650"/>
                <a:gd name="connsiteX12" fmla="*/ 239078 w 285750"/>
                <a:gd name="connsiteY12" fmla="*/ 45720 h 247650"/>
                <a:gd name="connsiteX13" fmla="*/ 74295 w 285750"/>
                <a:gd name="connsiteY13" fmla="*/ 45720 h 247650"/>
                <a:gd name="connsiteX14" fmla="*/ 46673 w 285750"/>
                <a:gd name="connsiteY14" fmla="*/ 73342 h 247650"/>
                <a:gd name="connsiteX15" fmla="*/ 74295 w 285750"/>
                <a:gd name="connsiteY15" fmla="*/ 100965 h 247650"/>
                <a:gd name="connsiteX16" fmla="*/ 219075 w 285750"/>
                <a:gd name="connsiteY16" fmla="*/ 10096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0" h="247650">
                  <a:moveTo>
                    <a:pt x="219075" y="100965"/>
                  </a:moveTo>
                  <a:cubicBezTo>
                    <a:pt x="260033" y="100965"/>
                    <a:pt x="293370" y="134302"/>
                    <a:pt x="293370" y="175260"/>
                  </a:cubicBezTo>
                  <a:cubicBezTo>
                    <a:pt x="293370" y="216217"/>
                    <a:pt x="260033" y="249555"/>
                    <a:pt x="219075" y="249555"/>
                  </a:cubicBezTo>
                  <a:lnTo>
                    <a:pt x="2858" y="249555"/>
                  </a:lnTo>
                  <a:lnTo>
                    <a:pt x="19050" y="203835"/>
                  </a:lnTo>
                  <a:lnTo>
                    <a:pt x="219075" y="203835"/>
                  </a:lnTo>
                  <a:cubicBezTo>
                    <a:pt x="234315" y="203835"/>
                    <a:pt x="246698" y="191452"/>
                    <a:pt x="246698" y="176213"/>
                  </a:cubicBezTo>
                  <a:cubicBezTo>
                    <a:pt x="246698" y="160972"/>
                    <a:pt x="234315" y="148590"/>
                    <a:pt x="219075" y="148590"/>
                  </a:cubicBezTo>
                  <a:lnTo>
                    <a:pt x="73343" y="148590"/>
                  </a:lnTo>
                  <a:cubicBezTo>
                    <a:pt x="32385" y="148590"/>
                    <a:pt x="0" y="115252"/>
                    <a:pt x="0" y="74295"/>
                  </a:cubicBezTo>
                  <a:cubicBezTo>
                    <a:pt x="0" y="33338"/>
                    <a:pt x="33338" y="0"/>
                    <a:pt x="74295" y="0"/>
                  </a:cubicBezTo>
                  <a:lnTo>
                    <a:pt x="255270" y="0"/>
                  </a:lnTo>
                  <a:lnTo>
                    <a:pt x="239078" y="45720"/>
                  </a:lnTo>
                  <a:lnTo>
                    <a:pt x="74295" y="45720"/>
                  </a:lnTo>
                  <a:cubicBezTo>
                    <a:pt x="59055" y="45720"/>
                    <a:pt x="46673" y="58102"/>
                    <a:pt x="46673" y="73342"/>
                  </a:cubicBezTo>
                  <a:cubicBezTo>
                    <a:pt x="46673" y="88582"/>
                    <a:pt x="59055" y="100965"/>
                    <a:pt x="74295" y="100965"/>
                  </a:cubicBezTo>
                  <a:lnTo>
                    <a:pt x="219075" y="1009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54D95EC-0DA9-4025-963D-4B0CD93A8C05}"/>
                </a:ext>
              </a:extLst>
            </p:cNvPr>
            <p:cNvSpPr/>
            <p:nvPr/>
          </p:nvSpPr>
          <p:spPr>
            <a:xfrm>
              <a:off x="5172966" y="2689145"/>
              <a:ext cx="200025" cy="247650"/>
            </a:xfrm>
            <a:custGeom>
              <a:avLst/>
              <a:gdLst>
                <a:gd name="connsiteX0" fmla="*/ 72390 w 200025"/>
                <a:gd name="connsiteY0" fmla="*/ 203835 h 247650"/>
                <a:gd name="connsiteX1" fmla="*/ 202883 w 200025"/>
                <a:gd name="connsiteY1" fmla="*/ 203835 h 247650"/>
                <a:gd name="connsiteX2" fmla="*/ 186690 w 200025"/>
                <a:gd name="connsiteY2" fmla="*/ 249555 h 247650"/>
                <a:gd name="connsiteX3" fmla="*/ 72390 w 200025"/>
                <a:gd name="connsiteY3" fmla="*/ 249555 h 247650"/>
                <a:gd name="connsiteX4" fmla="*/ 0 w 200025"/>
                <a:gd name="connsiteY4" fmla="*/ 177165 h 247650"/>
                <a:gd name="connsiteX5" fmla="*/ 0 w 200025"/>
                <a:gd name="connsiteY5" fmla="*/ 0 h 247650"/>
                <a:gd name="connsiteX6" fmla="*/ 45720 w 200025"/>
                <a:gd name="connsiteY6" fmla="*/ 0 h 247650"/>
                <a:gd name="connsiteX7" fmla="*/ 45720 w 200025"/>
                <a:gd name="connsiteY7" fmla="*/ 177165 h 247650"/>
                <a:gd name="connsiteX8" fmla="*/ 72390 w 200025"/>
                <a:gd name="connsiteY8" fmla="*/ 20383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47650">
                  <a:moveTo>
                    <a:pt x="72390" y="203835"/>
                  </a:moveTo>
                  <a:lnTo>
                    <a:pt x="202883" y="203835"/>
                  </a:lnTo>
                  <a:lnTo>
                    <a:pt x="186690" y="249555"/>
                  </a:lnTo>
                  <a:lnTo>
                    <a:pt x="72390" y="249555"/>
                  </a:lnTo>
                  <a:cubicBezTo>
                    <a:pt x="32385" y="249555"/>
                    <a:pt x="0" y="217170"/>
                    <a:pt x="0" y="177165"/>
                  </a:cubicBezTo>
                  <a:lnTo>
                    <a:pt x="0" y="0"/>
                  </a:lnTo>
                  <a:lnTo>
                    <a:pt x="45720" y="0"/>
                  </a:lnTo>
                  <a:lnTo>
                    <a:pt x="45720" y="177165"/>
                  </a:lnTo>
                  <a:cubicBezTo>
                    <a:pt x="45720" y="191453"/>
                    <a:pt x="57150" y="203835"/>
                    <a:pt x="72390" y="203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DDC2E77-A4D4-476B-9B94-C75D1970E996}"/>
                </a:ext>
              </a:extLst>
            </p:cNvPr>
            <p:cNvSpPr/>
            <p:nvPr/>
          </p:nvSpPr>
          <p:spPr>
            <a:xfrm>
              <a:off x="5412996" y="2689145"/>
              <a:ext cx="38100" cy="247650"/>
            </a:xfrm>
            <a:custGeom>
              <a:avLst/>
              <a:gdLst>
                <a:gd name="connsiteX0" fmla="*/ 0 w 38100"/>
                <a:gd name="connsiteY0" fmla="*/ 0 h 247650"/>
                <a:gd name="connsiteX1" fmla="*/ 45720 w 38100"/>
                <a:gd name="connsiteY1" fmla="*/ 0 h 247650"/>
                <a:gd name="connsiteX2" fmla="*/ 45720 w 38100"/>
                <a:gd name="connsiteY2" fmla="*/ 249555 h 247650"/>
                <a:gd name="connsiteX3" fmla="*/ 0 w 38100"/>
                <a:gd name="connsiteY3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247650">
                  <a:moveTo>
                    <a:pt x="0" y="0"/>
                  </a:moveTo>
                  <a:lnTo>
                    <a:pt x="45720" y="0"/>
                  </a:lnTo>
                  <a:lnTo>
                    <a:pt x="45720" y="249555"/>
                  </a:lnTo>
                  <a:lnTo>
                    <a:pt x="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49154E1-A7B8-450C-9E97-88C6CCF8BADD}"/>
                </a:ext>
              </a:extLst>
            </p:cNvPr>
            <p:cNvSpPr/>
            <p:nvPr/>
          </p:nvSpPr>
          <p:spPr>
            <a:xfrm>
              <a:off x="4099499" y="2689145"/>
              <a:ext cx="38100" cy="247650"/>
            </a:xfrm>
            <a:custGeom>
              <a:avLst/>
              <a:gdLst>
                <a:gd name="connsiteX0" fmla="*/ 0 w 38100"/>
                <a:gd name="connsiteY0" fmla="*/ 0 h 247650"/>
                <a:gd name="connsiteX1" fmla="*/ 45720 w 38100"/>
                <a:gd name="connsiteY1" fmla="*/ 0 h 247650"/>
                <a:gd name="connsiteX2" fmla="*/ 45720 w 38100"/>
                <a:gd name="connsiteY2" fmla="*/ 249555 h 247650"/>
                <a:gd name="connsiteX3" fmla="*/ 0 w 38100"/>
                <a:gd name="connsiteY3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247650">
                  <a:moveTo>
                    <a:pt x="0" y="0"/>
                  </a:moveTo>
                  <a:lnTo>
                    <a:pt x="45720" y="0"/>
                  </a:lnTo>
                  <a:lnTo>
                    <a:pt x="45720" y="249555"/>
                  </a:lnTo>
                  <a:lnTo>
                    <a:pt x="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91EEB5C-3789-4105-A2AE-27DC4D259CF9}"/>
                </a:ext>
              </a:extLst>
            </p:cNvPr>
            <p:cNvSpPr/>
            <p:nvPr/>
          </p:nvSpPr>
          <p:spPr>
            <a:xfrm>
              <a:off x="4161411" y="2682478"/>
              <a:ext cx="266700" cy="257175"/>
            </a:xfrm>
            <a:custGeom>
              <a:avLst/>
              <a:gdLst>
                <a:gd name="connsiteX0" fmla="*/ 0 w 266700"/>
                <a:gd name="connsiteY0" fmla="*/ 131445 h 257175"/>
                <a:gd name="connsiteX1" fmla="*/ 37148 w 266700"/>
                <a:gd name="connsiteY1" fmla="*/ 78105 h 257175"/>
                <a:gd name="connsiteX2" fmla="*/ 252413 w 266700"/>
                <a:gd name="connsiteY2" fmla="*/ 0 h 257175"/>
                <a:gd name="connsiteX3" fmla="*/ 268605 w 266700"/>
                <a:gd name="connsiteY3" fmla="*/ 44767 h 257175"/>
                <a:gd name="connsiteX4" fmla="*/ 53340 w 266700"/>
                <a:gd name="connsiteY4" fmla="*/ 120015 h 257175"/>
                <a:gd name="connsiteX5" fmla="*/ 45720 w 266700"/>
                <a:gd name="connsiteY5" fmla="*/ 130492 h 257175"/>
                <a:gd name="connsiteX6" fmla="*/ 53340 w 266700"/>
                <a:gd name="connsiteY6" fmla="*/ 140970 h 257175"/>
                <a:gd name="connsiteX7" fmla="*/ 268605 w 266700"/>
                <a:gd name="connsiteY7" fmla="*/ 216217 h 257175"/>
                <a:gd name="connsiteX8" fmla="*/ 252413 w 266700"/>
                <a:gd name="connsiteY8" fmla="*/ 260985 h 257175"/>
                <a:gd name="connsiteX9" fmla="*/ 37148 w 266700"/>
                <a:gd name="connsiteY9" fmla="*/ 182880 h 257175"/>
                <a:gd name="connsiteX10" fmla="*/ 0 w 266700"/>
                <a:gd name="connsiteY10" fmla="*/ 13144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700" h="257175">
                  <a:moveTo>
                    <a:pt x="0" y="131445"/>
                  </a:moveTo>
                  <a:cubicBezTo>
                    <a:pt x="0" y="106680"/>
                    <a:pt x="15240" y="85725"/>
                    <a:pt x="37148" y="78105"/>
                  </a:cubicBezTo>
                  <a:lnTo>
                    <a:pt x="252413" y="0"/>
                  </a:lnTo>
                  <a:lnTo>
                    <a:pt x="268605" y="44767"/>
                  </a:lnTo>
                  <a:lnTo>
                    <a:pt x="53340" y="120015"/>
                  </a:lnTo>
                  <a:cubicBezTo>
                    <a:pt x="48577" y="121920"/>
                    <a:pt x="45720" y="125730"/>
                    <a:pt x="45720" y="130492"/>
                  </a:cubicBezTo>
                  <a:cubicBezTo>
                    <a:pt x="45720" y="135255"/>
                    <a:pt x="48577" y="140017"/>
                    <a:pt x="53340" y="140970"/>
                  </a:cubicBezTo>
                  <a:lnTo>
                    <a:pt x="268605" y="216217"/>
                  </a:lnTo>
                  <a:lnTo>
                    <a:pt x="252413" y="260985"/>
                  </a:lnTo>
                  <a:lnTo>
                    <a:pt x="37148" y="182880"/>
                  </a:lnTo>
                  <a:cubicBezTo>
                    <a:pt x="15240" y="176213"/>
                    <a:pt x="0" y="155258"/>
                    <a:pt x="0" y="131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A8E1095F-EEAB-473C-9115-1A523B59201A}"/>
              </a:ext>
            </a:extLst>
          </p:cNvPr>
          <p:cNvSpPr/>
          <p:nvPr userDrawn="1"/>
        </p:nvSpPr>
        <p:spPr>
          <a:xfrm>
            <a:off x="1826596" y="77815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81271D9-D2C8-48CA-99E2-3CC779E6010B}"/>
              </a:ext>
            </a:extLst>
          </p:cNvPr>
          <p:cNvCxnSpPr>
            <a:cxnSpLocks/>
          </p:cNvCxnSpPr>
          <p:nvPr/>
        </p:nvCxnSpPr>
        <p:spPr>
          <a:xfrm>
            <a:off x="1110224" y="4936063"/>
            <a:ext cx="0" cy="20743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raphique 128">
            <a:extLst>
              <a:ext uri="{FF2B5EF4-FFF2-40B4-BE49-F238E27FC236}">
                <a16:creationId xmlns:a16="http://schemas.microsoft.com/office/drawing/2014/main" id="{DB0F79E7-2712-49BA-9CC6-DD6465B099DA}"/>
              </a:ext>
            </a:extLst>
          </p:cNvPr>
          <p:cNvSpPr/>
          <p:nvPr/>
        </p:nvSpPr>
        <p:spPr>
          <a:xfrm flipV="1">
            <a:off x="1068069" y="4870421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9B44E1C-05EA-43D8-9B64-C459956D69B1}"/>
              </a:ext>
            </a:extLst>
          </p:cNvPr>
          <p:cNvCxnSpPr>
            <a:cxnSpLocks/>
          </p:cNvCxnSpPr>
          <p:nvPr/>
        </p:nvCxnSpPr>
        <p:spPr>
          <a:xfrm>
            <a:off x="1262638" y="4620135"/>
            <a:ext cx="0" cy="52336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raphique 128">
            <a:extLst>
              <a:ext uri="{FF2B5EF4-FFF2-40B4-BE49-F238E27FC236}">
                <a16:creationId xmlns:a16="http://schemas.microsoft.com/office/drawing/2014/main" id="{9994ABEB-A368-427A-B08D-377504A22CFF}"/>
              </a:ext>
            </a:extLst>
          </p:cNvPr>
          <p:cNvSpPr/>
          <p:nvPr/>
        </p:nvSpPr>
        <p:spPr>
          <a:xfrm flipV="1">
            <a:off x="1220483" y="4554494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F8186A8-A895-4948-9DFF-CDE658108F69}"/>
              </a:ext>
            </a:extLst>
          </p:cNvPr>
          <p:cNvCxnSpPr>
            <a:cxnSpLocks/>
          </p:cNvCxnSpPr>
          <p:nvPr/>
        </p:nvCxnSpPr>
        <p:spPr>
          <a:xfrm>
            <a:off x="1415052" y="4831281"/>
            <a:ext cx="0" cy="31221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raphique 128">
            <a:extLst>
              <a:ext uri="{FF2B5EF4-FFF2-40B4-BE49-F238E27FC236}">
                <a16:creationId xmlns:a16="http://schemas.microsoft.com/office/drawing/2014/main" id="{A015BD28-92FC-41F7-B601-DA81A4136D38}"/>
              </a:ext>
            </a:extLst>
          </p:cNvPr>
          <p:cNvSpPr/>
          <p:nvPr/>
        </p:nvSpPr>
        <p:spPr>
          <a:xfrm flipV="1">
            <a:off x="1372897" y="4765640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6" name="Espace réservé du texte 8">
            <a:extLst>
              <a:ext uri="{FF2B5EF4-FFF2-40B4-BE49-F238E27FC236}">
                <a16:creationId xmlns:a16="http://schemas.microsoft.com/office/drawing/2014/main" id="{0CF836A4-1FF8-44C6-951B-AFD6E936A26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6722" y="3118234"/>
            <a:ext cx="1756888" cy="1422612"/>
          </a:xfrm>
        </p:spPr>
        <p:txBody>
          <a:bodyPr/>
          <a:lstStyle>
            <a:lvl1pPr algn="ctr">
              <a:defRPr sz="11500" b="0" i="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27801382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593066" y="1527175"/>
            <a:ext cx="8155647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96788AC-9849-4CB0-9035-79784E1222B8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FF56AB80-A206-471D-B350-6C3C3FFA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8384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2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FC70F683-32E8-4FEC-B49B-BBE48CAF068F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C2A06F7-952D-424B-90CA-0B59F76873C2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4" name="Graphique 18">
              <a:extLst>
                <a:ext uri="{FF2B5EF4-FFF2-40B4-BE49-F238E27FC236}">
                  <a16:creationId xmlns:a16="http://schemas.microsoft.com/office/drawing/2014/main" id="{19D5665D-0DE4-45DB-9FA9-CDFD9C3A3BF4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DDD922C1-0A0D-4654-A935-EF8ED1F5637A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1D381F14-0CC1-43EA-A48D-EDA49D680796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26E60B67-31D0-4261-8375-C2004B7ED024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CE94701F-35EC-42AC-8579-05DE28018715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8C6497F7-F2D6-4CD2-8172-39647E7AD142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E2805EAA-A88B-4F8C-A626-ABEE80AE6FFD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A0AB816A-A6DB-4A02-BC57-F1907B59CB3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5" name="Graphique 18">
              <a:extLst>
                <a:ext uri="{FF2B5EF4-FFF2-40B4-BE49-F238E27FC236}">
                  <a16:creationId xmlns:a16="http://schemas.microsoft.com/office/drawing/2014/main" id="{0AAA9ABB-DABD-4BB8-AD6C-EAB4A91AF963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F2D7EC10-BDBC-4042-8CD9-ED1EFC30D5AB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0949C1EB-0063-48B6-BDD4-35695439BC79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1811A8FA-7BCA-4BCD-B20E-C3B1FB75F941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9E163043-5009-4A8B-8168-1B5893948407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1A48AE4B-78F6-49AD-9F2A-ECA44F7964F5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2600B331-AB4B-4873-871F-691B1098B4A2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28" name="Forme libre : forme 27" hidden="1">
                <a:extLst>
                  <a:ext uri="{FF2B5EF4-FFF2-40B4-BE49-F238E27FC236}">
                    <a16:creationId xmlns:a16="http://schemas.microsoft.com/office/drawing/2014/main" id="{21732625-AF14-44D2-B3D6-73B02E5C121D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 hidden="1">
                <a:extLst>
                  <a:ext uri="{FF2B5EF4-FFF2-40B4-BE49-F238E27FC236}">
                    <a16:creationId xmlns:a16="http://schemas.microsoft.com/office/drawing/2014/main" id="{F268D285-7627-410E-9767-74B8A15570E7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D12B5527-A2ED-4E16-A929-B793FE6EAF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7274" y="0"/>
            <a:ext cx="2634850" cy="5143500"/>
          </a:xfrm>
          <a:custGeom>
            <a:avLst/>
            <a:gdLst>
              <a:gd name="connsiteX0" fmla="*/ 0 w 2634850"/>
              <a:gd name="connsiteY0" fmla="*/ 0 h 5143500"/>
              <a:gd name="connsiteX1" fmla="*/ 2634850 w 2634850"/>
              <a:gd name="connsiteY1" fmla="*/ 0 h 5143500"/>
              <a:gd name="connsiteX2" fmla="*/ 2634850 w 2634850"/>
              <a:gd name="connsiteY2" fmla="*/ 263611 h 5143500"/>
              <a:gd name="connsiteX3" fmla="*/ 2373413 w 2634850"/>
              <a:gd name="connsiteY3" fmla="*/ 358037 h 5143500"/>
              <a:gd name="connsiteX4" fmla="*/ 2323887 w 2634850"/>
              <a:gd name="connsiteY4" fmla="*/ 428376 h 5143500"/>
              <a:gd name="connsiteX5" fmla="*/ 2373413 w 2634850"/>
              <a:gd name="connsiteY5" fmla="*/ 498716 h 5143500"/>
              <a:gd name="connsiteX6" fmla="*/ 2634850 w 2634850"/>
              <a:gd name="connsiteY6" fmla="*/ 593141 h 5143500"/>
              <a:gd name="connsiteX7" fmla="*/ 2634850 w 2634850"/>
              <a:gd name="connsiteY7" fmla="*/ 5143500 h 5143500"/>
              <a:gd name="connsiteX8" fmla="*/ 0 w 2634850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4850" h="5143500">
                <a:moveTo>
                  <a:pt x="0" y="0"/>
                </a:moveTo>
                <a:lnTo>
                  <a:pt x="2634850" y="0"/>
                </a:lnTo>
                <a:lnTo>
                  <a:pt x="2634850" y="263611"/>
                </a:lnTo>
                <a:lnTo>
                  <a:pt x="2373413" y="358037"/>
                </a:lnTo>
                <a:cubicBezTo>
                  <a:pt x="2344494" y="368340"/>
                  <a:pt x="2323887" y="395954"/>
                  <a:pt x="2323887" y="428376"/>
                </a:cubicBezTo>
                <a:cubicBezTo>
                  <a:pt x="2323887" y="460798"/>
                  <a:pt x="2344563" y="488343"/>
                  <a:pt x="2373413" y="498716"/>
                </a:cubicBezTo>
                <a:lnTo>
                  <a:pt x="2634850" y="593141"/>
                </a:lnTo>
                <a:lnTo>
                  <a:pt x="263485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2ECEF-8D47-4EFF-B95E-711130E33073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EC50E-6E09-4F9B-A3B1-486EF745967D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89D0C24-4E8C-44C8-A4CE-D57374E71655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 userDrawn="1">
            <p:ph type="body" sz="quarter" idx="14"/>
          </p:nvPr>
        </p:nvSpPr>
        <p:spPr>
          <a:xfrm>
            <a:off x="3194448" y="1527174"/>
            <a:ext cx="2728515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5456D26-4770-4FC8-9F61-788E5780A48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194446" y="597359"/>
            <a:ext cx="5554265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AEFB0C94-5ABE-42A5-9C7E-A50CFE320555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6F0A0B24-C882-42A1-9F1A-F504D81E13EB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085360" y="1527174"/>
            <a:ext cx="2663354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1" name="Titre 40">
            <a:extLst>
              <a:ext uri="{FF2B5EF4-FFF2-40B4-BE49-F238E27FC236}">
                <a16:creationId xmlns:a16="http://schemas.microsoft.com/office/drawing/2014/main" id="{32A088F2-2F8C-41DA-AA69-34C220C6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049" y="185116"/>
            <a:ext cx="5554663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962651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7006" y="2074986"/>
            <a:ext cx="3954994" cy="2103119"/>
          </a:xfrm>
          <a:solidFill>
            <a:schemeClr val="accent2"/>
          </a:solidFill>
        </p:spPr>
        <p:txBody>
          <a:bodyPr lIns="1908000" tIns="108000" bIns="108000" anchor="ctr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l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23D61BDA-8670-4A85-826E-3EABC9817C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006" y="1247107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50A9121A-A0EC-4BCB-BFB3-F4D7FF57CBC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006" y="2421760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A36EF117-E41E-47D3-B91A-C2165EF923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006" y="3596413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1D74472-8F5B-472E-9C17-98FB1DA902C1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FF56AB80-A206-471D-B350-6C3C3FFA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720A56C9-B92F-4FAE-A28F-C0507C92BBE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893868" y="1527175"/>
            <a:ext cx="3854844" cy="3204369"/>
          </a:xfrm>
        </p:spPr>
        <p:txBody>
          <a:bodyPr anchor="ctr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3C0157A-5CC6-4A85-931C-EA7F677D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16895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19A912E5-2C62-438E-9B34-680B32C7A88F}"/>
              </a:ext>
            </a:extLst>
          </p:cNvPr>
          <p:cNvSpPr/>
          <p:nvPr userDrawn="1"/>
        </p:nvSpPr>
        <p:spPr>
          <a:xfrm>
            <a:off x="5613579" y="0"/>
            <a:ext cx="313513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63">
            <a:extLst>
              <a:ext uri="{FF2B5EF4-FFF2-40B4-BE49-F238E27FC236}">
                <a16:creationId xmlns:a16="http://schemas.microsoft.com/office/drawing/2014/main" id="{F06740C6-AA23-4FB4-9B0C-605CE2A1E4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288" y="0"/>
            <a:ext cx="8748712" cy="5143500"/>
          </a:xfrm>
          <a:custGeom>
            <a:avLst/>
            <a:gdLst>
              <a:gd name="connsiteX0" fmla="*/ 8353424 w 8748712"/>
              <a:gd name="connsiteY0" fmla="*/ 0 h 5143500"/>
              <a:gd name="connsiteX1" fmla="*/ 8748712 w 8748712"/>
              <a:gd name="connsiteY1" fmla="*/ 0 h 5143500"/>
              <a:gd name="connsiteX2" fmla="*/ 8748712 w 8748712"/>
              <a:gd name="connsiteY2" fmla="*/ 5143500 h 5143500"/>
              <a:gd name="connsiteX3" fmla="*/ 8353424 w 8748712"/>
              <a:gd name="connsiteY3" fmla="*/ 5143500 h 5143500"/>
              <a:gd name="connsiteX4" fmla="*/ 0 w 8748712"/>
              <a:gd name="connsiteY4" fmla="*/ 0 h 5143500"/>
              <a:gd name="connsiteX5" fmla="*/ 5218291 w 8748712"/>
              <a:gd name="connsiteY5" fmla="*/ 0 h 5143500"/>
              <a:gd name="connsiteX6" fmla="*/ 5218291 w 8748712"/>
              <a:gd name="connsiteY6" fmla="*/ 5143500 h 5143500"/>
              <a:gd name="connsiteX7" fmla="*/ 0 w 8748712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8712" h="5143500">
                <a:moveTo>
                  <a:pt x="8353424" y="0"/>
                </a:moveTo>
                <a:lnTo>
                  <a:pt x="8748712" y="0"/>
                </a:lnTo>
                <a:lnTo>
                  <a:pt x="8748712" y="5143500"/>
                </a:lnTo>
                <a:lnTo>
                  <a:pt x="8353424" y="5143500"/>
                </a:lnTo>
                <a:close/>
                <a:moveTo>
                  <a:pt x="0" y="0"/>
                </a:moveTo>
                <a:lnTo>
                  <a:pt x="5218291" y="0"/>
                </a:lnTo>
                <a:lnTo>
                  <a:pt x="5218291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798152-934F-4D6A-895F-5D9B31C0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67F3-67FE-47B2-821E-8A9F2115EBAB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9E5A1AB-5D3C-4800-9697-ED3C6761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42" name="Sous-titre 2">
            <a:extLst>
              <a:ext uri="{FF2B5EF4-FFF2-40B4-BE49-F238E27FC236}">
                <a16:creationId xmlns:a16="http://schemas.microsoft.com/office/drawing/2014/main" id="{4FE30852-CBE1-45B0-996E-ACD301FAD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4900953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2603B45-084D-44B5-9F43-5CA1FF148013}"/>
              </a:ext>
            </a:extLst>
          </p:cNvPr>
          <p:cNvGrpSpPr/>
          <p:nvPr userDrawn="1"/>
        </p:nvGrpSpPr>
        <p:grpSpPr>
          <a:xfrm>
            <a:off x="6799087" y="4751634"/>
            <a:ext cx="1018901" cy="390636"/>
            <a:chOff x="6799087" y="4751634"/>
            <a:chExt cx="1018901" cy="390636"/>
          </a:xfrm>
        </p:grpSpPr>
        <p:grpSp>
          <p:nvGrpSpPr>
            <p:cNvPr id="46" name="Graphique 18">
              <a:extLst>
                <a:ext uri="{FF2B5EF4-FFF2-40B4-BE49-F238E27FC236}">
                  <a16:creationId xmlns:a16="http://schemas.microsoft.com/office/drawing/2014/main" id="{628F2BC7-DAF1-4D50-B4D9-4BBDF95BF2DA}"/>
                </a:ext>
              </a:extLst>
            </p:cNvPr>
            <p:cNvGrpSpPr/>
            <p:nvPr/>
          </p:nvGrpSpPr>
          <p:grpSpPr>
            <a:xfrm>
              <a:off x="6799087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56" name="Forme libre : forme 55">
                <a:extLst>
                  <a:ext uri="{FF2B5EF4-FFF2-40B4-BE49-F238E27FC236}">
                    <a16:creationId xmlns:a16="http://schemas.microsoft.com/office/drawing/2014/main" id="{21954E62-0AFB-4A36-90D0-536F230DCF85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D0889E64-0176-4F14-B28A-655841D52A8A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7FAD71E9-D092-4047-8F9D-0DCEE32F8CA6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EDF66875-7245-4F25-A28C-7A0CF8318885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FDB3C979-1FE2-477C-9C9E-BF71743D84DF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C63E9828-17F8-493B-8783-C95CCBDD4C91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46249508-610A-4365-BB24-C0C3E784191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7" name="Graphique 18">
              <a:extLst>
                <a:ext uri="{FF2B5EF4-FFF2-40B4-BE49-F238E27FC236}">
                  <a16:creationId xmlns:a16="http://schemas.microsoft.com/office/drawing/2014/main" id="{CF32E3AB-C1FF-445A-AEAA-F1D6BFAEA21F}"/>
                </a:ext>
              </a:extLst>
            </p:cNvPr>
            <p:cNvGrpSpPr/>
            <p:nvPr/>
          </p:nvGrpSpPr>
          <p:grpSpPr>
            <a:xfrm>
              <a:off x="6799087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54" name="Forme libre : forme 53" hidden="1">
                <a:extLst>
                  <a:ext uri="{FF2B5EF4-FFF2-40B4-BE49-F238E27FC236}">
                    <a16:creationId xmlns:a16="http://schemas.microsoft.com/office/drawing/2014/main" id="{5E7433F7-8FD6-4370-A79E-152ABBEF8C7D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5" name="Forme libre : forme 54" hidden="1">
                <a:extLst>
                  <a:ext uri="{FF2B5EF4-FFF2-40B4-BE49-F238E27FC236}">
                    <a16:creationId xmlns:a16="http://schemas.microsoft.com/office/drawing/2014/main" id="{F0D9022C-9BA2-4ADA-814C-9D037AAEEE7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8" name="Graphique 18">
              <a:extLst>
                <a:ext uri="{FF2B5EF4-FFF2-40B4-BE49-F238E27FC236}">
                  <a16:creationId xmlns:a16="http://schemas.microsoft.com/office/drawing/2014/main" id="{7C2B4EC7-985E-4D6B-8C09-2BFC6170C98D}"/>
                </a:ext>
              </a:extLst>
            </p:cNvPr>
            <p:cNvGrpSpPr/>
            <p:nvPr/>
          </p:nvGrpSpPr>
          <p:grpSpPr>
            <a:xfrm>
              <a:off x="7650713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52" name="Forme libre : forme 51" hidden="1">
                <a:extLst>
                  <a:ext uri="{FF2B5EF4-FFF2-40B4-BE49-F238E27FC236}">
                    <a16:creationId xmlns:a16="http://schemas.microsoft.com/office/drawing/2014/main" id="{BD7F8D49-BD5D-4A26-815B-1DD1D2859CB2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orme libre : forme 52" hidden="1">
                <a:extLst>
                  <a:ext uri="{FF2B5EF4-FFF2-40B4-BE49-F238E27FC236}">
                    <a16:creationId xmlns:a16="http://schemas.microsoft.com/office/drawing/2014/main" id="{3C2F2FC5-729C-476A-9486-CFCE0E66A13F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9" name="Graphique 18">
              <a:extLst>
                <a:ext uri="{FF2B5EF4-FFF2-40B4-BE49-F238E27FC236}">
                  <a16:creationId xmlns:a16="http://schemas.microsoft.com/office/drawing/2014/main" id="{7E929BD1-FC1A-4D39-A6B3-9F5FE6BF4FC8}"/>
                </a:ext>
              </a:extLst>
            </p:cNvPr>
            <p:cNvGrpSpPr/>
            <p:nvPr/>
          </p:nvGrpSpPr>
          <p:grpSpPr>
            <a:xfrm>
              <a:off x="6799087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50" name="Forme libre : forme 49" hidden="1">
                <a:extLst>
                  <a:ext uri="{FF2B5EF4-FFF2-40B4-BE49-F238E27FC236}">
                    <a16:creationId xmlns:a16="http://schemas.microsoft.com/office/drawing/2014/main" id="{136D2FBF-552F-4C68-90BA-E2F9A1C674B9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 : forme 50" hidden="1">
                <a:extLst>
                  <a:ext uri="{FF2B5EF4-FFF2-40B4-BE49-F238E27FC236}">
                    <a16:creationId xmlns:a16="http://schemas.microsoft.com/office/drawing/2014/main" id="{5464AE41-86DE-4979-BE10-0EC33AB83912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96479187-E47E-4532-95D8-98117C53B1E6}"/>
              </a:ext>
            </a:extLst>
          </p:cNvPr>
          <p:cNvGrpSpPr/>
          <p:nvPr userDrawn="1"/>
        </p:nvGrpSpPr>
        <p:grpSpPr>
          <a:xfrm>
            <a:off x="6453366" y="4439801"/>
            <a:ext cx="1315341" cy="703698"/>
            <a:chOff x="7828659" y="4439801"/>
            <a:chExt cx="1315341" cy="703698"/>
          </a:xfrm>
        </p:grpSpPr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A1020E05-38DD-4780-85AD-B33CAC87161D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68" name="Graphique 18">
              <a:extLst>
                <a:ext uri="{FF2B5EF4-FFF2-40B4-BE49-F238E27FC236}">
                  <a16:creationId xmlns:a16="http://schemas.microsoft.com/office/drawing/2014/main" id="{D9449B6B-376D-409F-B076-0E8678B40465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78" name="Forme libre : forme 77">
                <a:extLst>
                  <a:ext uri="{FF2B5EF4-FFF2-40B4-BE49-F238E27FC236}">
                    <a16:creationId xmlns:a16="http://schemas.microsoft.com/office/drawing/2014/main" id="{DB5B49F4-8020-4F4F-B9A9-7608CB8AAF10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" name="Forme libre : forme 78">
                <a:extLst>
                  <a:ext uri="{FF2B5EF4-FFF2-40B4-BE49-F238E27FC236}">
                    <a16:creationId xmlns:a16="http://schemas.microsoft.com/office/drawing/2014/main" id="{CDACE6CB-67A3-4356-B9A9-742D07387F37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" name="Forme libre : forme 79">
                <a:extLst>
                  <a:ext uri="{FF2B5EF4-FFF2-40B4-BE49-F238E27FC236}">
                    <a16:creationId xmlns:a16="http://schemas.microsoft.com/office/drawing/2014/main" id="{7871656B-D0DB-4FFC-A397-48EE6F9B1AB1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" name="Forme libre : forme 80">
                <a:extLst>
                  <a:ext uri="{FF2B5EF4-FFF2-40B4-BE49-F238E27FC236}">
                    <a16:creationId xmlns:a16="http://schemas.microsoft.com/office/drawing/2014/main" id="{A4C86CF2-6C25-4E8B-BB5C-B7FEFEAE2327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" name="Forme libre : forme 81">
                <a:extLst>
                  <a:ext uri="{FF2B5EF4-FFF2-40B4-BE49-F238E27FC236}">
                    <a16:creationId xmlns:a16="http://schemas.microsoft.com/office/drawing/2014/main" id="{C89D9538-BE1F-4C55-BD75-F9746F8E50E9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" name="Forme libre : forme 82">
                <a:extLst>
                  <a:ext uri="{FF2B5EF4-FFF2-40B4-BE49-F238E27FC236}">
                    <a16:creationId xmlns:a16="http://schemas.microsoft.com/office/drawing/2014/main" id="{B598989F-7CAE-4A3C-B33F-FDD14764A5B4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" name="Forme libre : forme 83">
                <a:extLst>
                  <a:ext uri="{FF2B5EF4-FFF2-40B4-BE49-F238E27FC236}">
                    <a16:creationId xmlns:a16="http://schemas.microsoft.com/office/drawing/2014/main" id="{72B6698A-71CA-4642-BDF4-8F8E1EE7D09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69" name="Graphique 18">
              <a:extLst>
                <a:ext uri="{FF2B5EF4-FFF2-40B4-BE49-F238E27FC236}">
                  <a16:creationId xmlns:a16="http://schemas.microsoft.com/office/drawing/2014/main" id="{49E536F8-DC99-4929-8BEC-9484F6BF4909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76" name="Forme libre : forme 75" hidden="1">
                <a:extLst>
                  <a:ext uri="{FF2B5EF4-FFF2-40B4-BE49-F238E27FC236}">
                    <a16:creationId xmlns:a16="http://schemas.microsoft.com/office/drawing/2014/main" id="{C2CF6FAE-2CDB-483D-979C-195A09D798A5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7" name="Forme libre : forme 76" hidden="1">
                <a:extLst>
                  <a:ext uri="{FF2B5EF4-FFF2-40B4-BE49-F238E27FC236}">
                    <a16:creationId xmlns:a16="http://schemas.microsoft.com/office/drawing/2014/main" id="{A8415816-608D-49F6-AFDE-71AF88BE64D3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0" name="Graphique 18">
              <a:extLst>
                <a:ext uri="{FF2B5EF4-FFF2-40B4-BE49-F238E27FC236}">
                  <a16:creationId xmlns:a16="http://schemas.microsoft.com/office/drawing/2014/main" id="{E722F274-8831-4559-8FAC-720C6374560B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74" name="Forme libre : forme 73" hidden="1">
                <a:extLst>
                  <a:ext uri="{FF2B5EF4-FFF2-40B4-BE49-F238E27FC236}">
                    <a16:creationId xmlns:a16="http://schemas.microsoft.com/office/drawing/2014/main" id="{C8AE39AD-4005-4B1F-BE7B-E854D2B5E042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5" name="Forme libre : forme 74" hidden="1">
                <a:extLst>
                  <a:ext uri="{FF2B5EF4-FFF2-40B4-BE49-F238E27FC236}">
                    <a16:creationId xmlns:a16="http://schemas.microsoft.com/office/drawing/2014/main" id="{AF4705CF-8CF9-4891-A31D-F1CBE40B7816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1" name="Graphique 18">
              <a:extLst>
                <a:ext uri="{FF2B5EF4-FFF2-40B4-BE49-F238E27FC236}">
                  <a16:creationId xmlns:a16="http://schemas.microsoft.com/office/drawing/2014/main" id="{442E2F59-5BC2-423A-91BD-059667971A61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72" name="Forme libre : forme 71" hidden="1">
                <a:extLst>
                  <a:ext uri="{FF2B5EF4-FFF2-40B4-BE49-F238E27FC236}">
                    <a16:creationId xmlns:a16="http://schemas.microsoft.com/office/drawing/2014/main" id="{F20853DC-8BE0-4F2C-B387-6EDD5754DA17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" name="Forme libre : forme 72" hidden="1">
                <a:extLst>
                  <a:ext uri="{FF2B5EF4-FFF2-40B4-BE49-F238E27FC236}">
                    <a16:creationId xmlns:a16="http://schemas.microsoft.com/office/drawing/2014/main" id="{15BDC2BE-6FC8-4892-8BF0-8DD13A84E41C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87" name="Espace réservé du texte 86">
            <a:extLst>
              <a:ext uri="{FF2B5EF4-FFF2-40B4-BE49-F238E27FC236}">
                <a16:creationId xmlns:a16="http://schemas.microsoft.com/office/drawing/2014/main" id="{FECD5B73-B8AA-4BAB-9E9B-D4AC8FEEE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30479" y="24633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88" name="Espace réservé du texte 86">
            <a:extLst>
              <a:ext uri="{FF2B5EF4-FFF2-40B4-BE49-F238E27FC236}">
                <a16:creationId xmlns:a16="http://schemas.microsoft.com/office/drawing/2014/main" id="{D68EBF2A-01F2-4ED8-9BF7-6351657C81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0479" y="49398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96" name="Espace réservé du texte 95">
            <a:extLst>
              <a:ext uri="{FF2B5EF4-FFF2-40B4-BE49-F238E27FC236}">
                <a16:creationId xmlns:a16="http://schemas.microsoft.com/office/drawing/2014/main" id="{02BB237F-4E44-4172-A1ED-763BE3AE8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2975" y="34127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97" name="Espace réservé du texte 86">
            <a:extLst>
              <a:ext uri="{FF2B5EF4-FFF2-40B4-BE49-F238E27FC236}">
                <a16:creationId xmlns:a16="http://schemas.microsoft.com/office/drawing/2014/main" id="{D7716F7E-588A-4F75-B4FE-3DF841E92F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0479" y="1158682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98" name="Espace réservé du texte 86">
            <a:extLst>
              <a:ext uri="{FF2B5EF4-FFF2-40B4-BE49-F238E27FC236}">
                <a16:creationId xmlns:a16="http://schemas.microsoft.com/office/drawing/2014/main" id="{11EDF4E4-E4EC-44E3-BAA9-971FC2E8FC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0479" y="1406332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99" name="Espace réservé du texte 98">
            <a:extLst>
              <a:ext uri="{FF2B5EF4-FFF2-40B4-BE49-F238E27FC236}">
                <a16:creationId xmlns:a16="http://schemas.microsoft.com/office/drawing/2014/main" id="{1A609649-811B-40D4-8D96-7BF758FC0A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62975" y="1253620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0" name="Espace réservé du texte 86">
            <a:extLst>
              <a:ext uri="{FF2B5EF4-FFF2-40B4-BE49-F238E27FC236}">
                <a16:creationId xmlns:a16="http://schemas.microsoft.com/office/drawing/2014/main" id="{A495A669-7CA5-453B-826C-85ECAD687F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479" y="207806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1" name="Espace réservé du texte 86">
            <a:extLst>
              <a:ext uri="{FF2B5EF4-FFF2-40B4-BE49-F238E27FC236}">
                <a16:creationId xmlns:a16="http://schemas.microsoft.com/office/drawing/2014/main" id="{3C86D899-7685-47BC-B2C1-92F1549B90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0479" y="232571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2" name="Espace réservé du texte 101">
            <a:extLst>
              <a:ext uri="{FF2B5EF4-FFF2-40B4-BE49-F238E27FC236}">
                <a16:creationId xmlns:a16="http://schemas.microsoft.com/office/drawing/2014/main" id="{C2E86B4C-56C6-4BA1-AA5A-0AAF45521F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2975" y="217300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3" name="Espace réservé du texte 86">
            <a:extLst>
              <a:ext uri="{FF2B5EF4-FFF2-40B4-BE49-F238E27FC236}">
                <a16:creationId xmlns:a16="http://schemas.microsoft.com/office/drawing/2014/main" id="{A477ACFF-1BB4-4E0D-8E93-567E42ED6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0479" y="2997446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4" name="Espace réservé du texte 86">
            <a:extLst>
              <a:ext uri="{FF2B5EF4-FFF2-40B4-BE49-F238E27FC236}">
                <a16:creationId xmlns:a16="http://schemas.microsoft.com/office/drawing/2014/main" id="{7871E02E-8B3F-40C5-9C09-FBFE6DC1A4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479" y="3245096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5" name="Espace réservé du texte 104">
            <a:extLst>
              <a:ext uri="{FF2B5EF4-FFF2-40B4-BE49-F238E27FC236}">
                <a16:creationId xmlns:a16="http://schemas.microsoft.com/office/drawing/2014/main" id="{10299799-D2CC-47BF-8510-C3E747EE3A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2975" y="3092384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6" name="Espace réservé du texte 86">
            <a:extLst>
              <a:ext uri="{FF2B5EF4-FFF2-40B4-BE49-F238E27FC236}">
                <a16:creationId xmlns:a16="http://schemas.microsoft.com/office/drawing/2014/main" id="{F91C994B-73D7-435A-BF2E-1CB73CF342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479" y="390979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7" name="Espace réservé du texte 86">
            <a:extLst>
              <a:ext uri="{FF2B5EF4-FFF2-40B4-BE49-F238E27FC236}">
                <a16:creationId xmlns:a16="http://schemas.microsoft.com/office/drawing/2014/main" id="{907C1F0B-9013-426D-BC24-77193F79CC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30479" y="415744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8" name="Espace réservé du texte 107">
            <a:extLst>
              <a:ext uri="{FF2B5EF4-FFF2-40B4-BE49-F238E27FC236}">
                <a16:creationId xmlns:a16="http://schemas.microsoft.com/office/drawing/2014/main" id="{513957DD-8659-4664-B113-D1E0B8927E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62975" y="400473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10" name="Titre 109">
            <a:extLst>
              <a:ext uri="{FF2B5EF4-FFF2-40B4-BE49-F238E27FC236}">
                <a16:creationId xmlns:a16="http://schemas.microsoft.com/office/drawing/2014/main" id="{A81711B5-C71A-404B-8BE6-47AD2AFC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67" y="185116"/>
            <a:ext cx="4900952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8302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113088" y="1332490"/>
            <a:ext cx="6030912" cy="2795946"/>
          </a:xfrm>
          <a:solidFill>
            <a:schemeClr val="accent2"/>
          </a:solidFill>
        </p:spPr>
        <p:txBody>
          <a:bodyPr lIns="72000" tIns="108000" rIns="360000" b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BBFA-28C8-436E-B20D-E9546AD48146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9846EA96-BD6D-42B4-BB71-5E40BCDB5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5288" y="1333293"/>
            <a:ext cx="2717800" cy="2795946"/>
          </a:xfrm>
          <a:custGeom>
            <a:avLst/>
            <a:gdLst>
              <a:gd name="connsiteX0" fmla="*/ 0 w 2717800"/>
              <a:gd name="connsiteY0" fmla="*/ 0 h 2795946"/>
              <a:gd name="connsiteX1" fmla="*/ 2717800 w 2717800"/>
              <a:gd name="connsiteY1" fmla="*/ 0 h 2795946"/>
              <a:gd name="connsiteX2" fmla="*/ 2717800 w 2717800"/>
              <a:gd name="connsiteY2" fmla="*/ 2795946 h 2795946"/>
              <a:gd name="connsiteX3" fmla="*/ 0 w 2717800"/>
              <a:gd name="connsiteY3" fmla="*/ 2795946 h 27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800" h="2795946">
                <a:moveTo>
                  <a:pt x="0" y="0"/>
                </a:moveTo>
                <a:lnTo>
                  <a:pt x="2717800" y="0"/>
                </a:lnTo>
                <a:lnTo>
                  <a:pt x="2717800" y="2795946"/>
                </a:lnTo>
                <a:lnTo>
                  <a:pt x="0" y="27959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06356B4-ABC0-4030-B490-BED736E0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4E3934-C220-4F95-BFBC-3EC8BAB0EA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F538D238-83FA-4C9C-AB64-379540C3F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4600006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NTENU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C04C66CE-DDDF-446B-BD9C-BC153E9C5603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7244B992-CCAE-42EA-80EE-464FA18B101C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4" name="Graphique 18">
              <a:extLst>
                <a:ext uri="{FF2B5EF4-FFF2-40B4-BE49-F238E27FC236}">
                  <a16:creationId xmlns:a16="http://schemas.microsoft.com/office/drawing/2014/main" id="{70C6C4B4-E1B4-4E88-9D56-727CFDACD5A1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066AC338-4AB4-456B-B826-EA37CAD090C6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6CDCCA62-657A-48E6-8025-1909DAB5081B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D765AB2A-6FBB-468C-88E1-B28044DC3D2D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B8F70070-3585-468F-BD3B-3FCDC884729E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BB420E14-A64E-41F6-B770-CB1BE41CB23E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73F78E82-E3AD-4AB8-8D3A-B007FBEF62D5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62C9B895-E32A-40E8-80CE-6221B88B2AD7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5" name="Graphique 18">
              <a:extLst>
                <a:ext uri="{FF2B5EF4-FFF2-40B4-BE49-F238E27FC236}">
                  <a16:creationId xmlns:a16="http://schemas.microsoft.com/office/drawing/2014/main" id="{86D7CA83-7608-48A6-BCBE-B5BC0CF693BF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70EAB30C-4485-44AD-8DA9-E23CD2E3F83A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CD6CA811-80CB-4BC9-884A-072FE62DA96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23C89367-6ACB-4A7F-88D8-3762991B1D77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19E9A927-0134-4185-8D81-8AF570988673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5E3B8AD8-6714-46F9-99FD-5BCE2CA7F71F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0547334A-D9E3-4E0A-A54E-1575464870E4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28" name="Forme libre : forme 27" hidden="1">
                <a:extLst>
                  <a:ext uri="{FF2B5EF4-FFF2-40B4-BE49-F238E27FC236}">
                    <a16:creationId xmlns:a16="http://schemas.microsoft.com/office/drawing/2014/main" id="{9DD687D8-9F4C-49E2-9A1E-77937401F4EC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 hidden="1">
                <a:extLst>
                  <a:ext uri="{FF2B5EF4-FFF2-40B4-BE49-F238E27FC236}">
                    <a16:creationId xmlns:a16="http://schemas.microsoft.com/office/drawing/2014/main" id="{B96176BC-4C21-4D39-9EBC-4FA47299E2EE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02FB6611-BFC5-427E-A6C3-C9368B9E0D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7274" y="0"/>
            <a:ext cx="1740284" cy="5143500"/>
          </a:xfrm>
          <a:custGeom>
            <a:avLst/>
            <a:gdLst>
              <a:gd name="connsiteX0" fmla="*/ 0 w 1740284"/>
              <a:gd name="connsiteY0" fmla="*/ 0 h 5143500"/>
              <a:gd name="connsiteX1" fmla="*/ 1740284 w 1740284"/>
              <a:gd name="connsiteY1" fmla="*/ 0 h 5143500"/>
              <a:gd name="connsiteX2" fmla="*/ 1740284 w 1740284"/>
              <a:gd name="connsiteY2" fmla="*/ 267457 h 5143500"/>
              <a:gd name="connsiteX3" fmla="*/ 1489493 w 1740284"/>
              <a:gd name="connsiteY3" fmla="*/ 358037 h 5143500"/>
              <a:gd name="connsiteX4" fmla="*/ 1439967 w 1740284"/>
              <a:gd name="connsiteY4" fmla="*/ 428376 h 5143500"/>
              <a:gd name="connsiteX5" fmla="*/ 1489493 w 1740284"/>
              <a:gd name="connsiteY5" fmla="*/ 498716 h 5143500"/>
              <a:gd name="connsiteX6" fmla="*/ 1740284 w 1740284"/>
              <a:gd name="connsiteY6" fmla="*/ 589296 h 5143500"/>
              <a:gd name="connsiteX7" fmla="*/ 1740284 w 1740284"/>
              <a:gd name="connsiteY7" fmla="*/ 5143500 h 5143500"/>
              <a:gd name="connsiteX8" fmla="*/ 0 w 1740284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0284" h="5143500">
                <a:moveTo>
                  <a:pt x="0" y="0"/>
                </a:moveTo>
                <a:lnTo>
                  <a:pt x="1740284" y="0"/>
                </a:lnTo>
                <a:lnTo>
                  <a:pt x="1740284" y="267457"/>
                </a:lnTo>
                <a:lnTo>
                  <a:pt x="1489493" y="358037"/>
                </a:lnTo>
                <a:cubicBezTo>
                  <a:pt x="1460574" y="368340"/>
                  <a:pt x="1439967" y="395954"/>
                  <a:pt x="1439967" y="428376"/>
                </a:cubicBezTo>
                <a:cubicBezTo>
                  <a:pt x="1439967" y="460798"/>
                  <a:pt x="1460643" y="488343"/>
                  <a:pt x="1489493" y="498716"/>
                </a:cubicBezTo>
                <a:lnTo>
                  <a:pt x="1740284" y="589296"/>
                </a:lnTo>
                <a:lnTo>
                  <a:pt x="174028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2ECEF-8D47-4EFF-B95E-711130E33073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EC50E-6E09-4F9B-A3B1-486EF745967D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97D0909-A9E4-482C-9B67-4A9EABDCB482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5456D26-4770-4FC8-9F61-788E5780A48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263140" y="597359"/>
            <a:ext cx="6485572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AEFB0C94-5ABE-42A5-9C7E-A50CFE320555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6F0A0B24-C882-42A1-9F1A-F504D81E13EB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085360" y="1527174"/>
            <a:ext cx="2663354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2BB625-A00E-4186-BBE1-7172E5560770}"/>
              </a:ext>
            </a:extLst>
          </p:cNvPr>
          <p:cNvSpPr>
            <a:spLocks noGrp="1"/>
          </p:cNvSpPr>
          <p:nvPr userDrawn="1">
            <p:ph sz="quarter" idx="18"/>
          </p:nvPr>
        </p:nvSpPr>
        <p:spPr>
          <a:xfrm>
            <a:off x="2263775" y="1527175"/>
            <a:ext cx="3659188" cy="32210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5D3EAA1-8721-4373-BAC6-307A0E3E94E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263139" y="185116"/>
            <a:ext cx="6485573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585245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F24AF-B671-4F40-99F8-E9F444317CF2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93067" y="1527174"/>
            <a:ext cx="2439456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194448" y="1527174"/>
            <a:ext cx="2727722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6084888" y="1527174"/>
            <a:ext cx="2662178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07B05D74-7F27-450C-993A-5F6199C04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C16FFB-2E01-4020-99E7-EAE6B0A021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01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1 IM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1FF03-A0F3-41EE-B83C-79CF7C30D7BE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593066" y="951310"/>
            <a:ext cx="8155647" cy="378102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2A7AEB-91B6-4789-A3ED-2BE0AFBFE2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376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ELINE ENG [L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que 22">
            <a:extLst>
              <a:ext uri="{FF2B5EF4-FFF2-40B4-BE49-F238E27FC236}">
                <a16:creationId xmlns:a16="http://schemas.microsoft.com/office/drawing/2014/main" id="{1D43965F-512B-452F-9946-FC2C6E4DE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63280"/>
            <a:ext cx="9144000" cy="1231542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CB6BDCD6-6279-4660-8CE9-36AF03D0843A}"/>
              </a:ext>
            </a:extLst>
          </p:cNvPr>
          <p:cNvGrpSpPr/>
          <p:nvPr userDrawn="1"/>
        </p:nvGrpSpPr>
        <p:grpSpPr>
          <a:xfrm>
            <a:off x="3871779" y="3869741"/>
            <a:ext cx="1400444" cy="536916"/>
            <a:chOff x="8120405" y="4751634"/>
            <a:chExt cx="1018901" cy="390636"/>
          </a:xfrm>
          <a:solidFill>
            <a:schemeClr val="bg1"/>
          </a:solidFill>
        </p:grpSpPr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9BB43C93-3331-45D1-B804-9E7236468EEF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grpFill/>
          </p:grpSpPr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34065C8F-84B6-40B4-9DC6-8A821F595DE7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3F3299A4-BDE0-4201-8BB7-7692537EAABF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3D3013BC-BA70-4398-9451-186B84297CF9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C2361F28-B168-4C05-8F37-2C82BA9B5E43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CE285CDE-C0C2-4C98-B5D2-33AC99B8CFF7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95BF984B-0445-4F5B-899B-A6251D0ABEF1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78052217-EFFA-43C3-9AC3-23F92536DA4C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F3DE9FAA-2169-43F9-912B-8FC5CD0E1C47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grpFill/>
          </p:grpSpPr>
          <p:sp>
            <p:nvSpPr>
              <p:cNvPr id="34" name="Forme libre : forme 33" hidden="1">
                <a:extLst>
                  <a:ext uri="{FF2B5EF4-FFF2-40B4-BE49-F238E27FC236}">
                    <a16:creationId xmlns:a16="http://schemas.microsoft.com/office/drawing/2014/main" id="{64B8B759-1816-4E0E-9735-9D1FED977D5E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 hidden="1">
                <a:extLst>
                  <a:ext uri="{FF2B5EF4-FFF2-40B4-BE49-F238E27FC236}">
                    <a16:creationId xmlns:a16="http://schemas.microsoft.com/office/drawing/2014/main" id="{37F113B0-2AED-45FD-9CA1-6CFA142F8851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8" name="Graphique 18">
              <a:extLst>
                <a:ext uri="{FF2B5EF4-FFF2-40B4-BE49-F238E27FC236}">
                  <a16:creationId xmlns:a16="http://schemas.microsoft.com/office/drawing/2014/main" id="{F889703C-1343-419C-A305-B20CDF605660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grpFill/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7B7DBF85-389E-485E-A718-6BF4E7EB1B5E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AC6B4069-A376-494B-A3BA-011E250AF3A0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9" name="Graphique 18">
              <a:extLst>
                <a:ext uri="{FF2B5EF4-FFF2-40B4-BE49-F238E27FC236}">
                  <a16:creationId xmlns:a16="http://schemas.microsoft.com/office/drawing/2014/main" id="{1503AF27-3C3B-46EF-8D02-D50DC6FA5359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grpFill/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42DBCA0D-C0F5-40B0-8BE0-594FC5482DEE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FC00C0C0-0A39-401C-A807-E3C3FE641F3A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6260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D97C83C1-43E0-47FE-B227-6FBF0334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8593-E1AD-4334-8752-EE162FF9180B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41F7C4F-AD93-4AA1-8C0D-35EEE282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73790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FRE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7553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933A5B6A-3C58-4399-9E9D-DD4798CC87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3926" y="-1"/>
            <a:ext cx="3140073" cy="2657008"/>
          </a:xfrm>
          <a:custGeom>
            <a:avLst/>
            <a:gdLst>
              <a:gd name="connsiteX0" fmla="*/ 1347190 w 3140073"/>
              <a:gd name="connsiteY0" fmla="*/ 0 h 2657008"/>
              <a:gd name="connsiteX1" fmla="*/ 3140073 w 3140073"/>
              <a:gd name="connsiteY1" fmla="*/ 0 h 2657008"/>
              <a:gd name="connsiteX2" fmla="*/ 3140073 w 3140073"/>
              <a:gd name="connsiteY2" fmla="*/ 2657008 h 2657008"/>
              <a:gd name="connsiteX3" fmla="*/ 489252 w 3140073"/>
              <a:gd name="connsiteY3" fmla="*/ 1699588 h 2657008"/>
              <a:gd name="connsiteX4" fmla="*/ 0 w 3140073"/>
              <a:gd name="connsiteY4" fmla="*/ 1004729 h 2657008"/>
              <a:gd name="connsiteX5" fmla="*/ 489252 w 3140073"/>
              <a:gd name="connsiteY5" fmla="*/ 309868 h 265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0073" h="2657008">
                <a:moveTo>
                  <a:pt x="1347190" y="0"/>
                </a:moveTo>
                <a:lnTo>
                  <a:pt x="3140073" y="0"/>
                </a:lnTo>
                <a:lnTo>
                  <a:pt x="3140073" y="2657008"/>
                </a:lnTo>
                <a:lnTo>
                  <a:pt x="489252" y="1699588"/>
                </a:lnTo>
                <a:cubicBezTo>
                  <a:pt x="204251" y="1597124"/>
                  <a:pt x="0" y="1325016"/>
                  <a:pt x="0" y="1004729"/>
                </a:cubicBezTo>
                <a:cubicBezTo>
                  <a:pt x="0" y="684442"/>
                  <a:pt x="203573" y="411655"/>
                  <a:pt x="489252" y="30986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361950" indent="0" algn="l">
              <a:defRPr/>
            </a:lvl1pPr>
          </a:lstStyle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76075" y="1786507"/>
            <a:ext cx="4486675" cy="468436"/>
          </a:xfrm>
        </p:spPr>
        <p:txBody>
          <a:bodyPr anchor="b"/>
          <a:lstStyle>
            <a:lvl1pPr>
              <a:defRPr sz="2400" cap="all" spc="200" baseline="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2307344" y="2454063"/>
            <a:ext cx="4463176" cy="2278275"/>
          </a:xfrm>
        </p:spPr>
        <p:txBody>
          <a:bodyPr/>
          <a:lstStyle>
            <a:lvl1pPr>
              <a:lnSpc>
                <a:spcPct val="100000"/>
              </a:lnSpc>
              <a:defRPr b="0" i="1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039B9A-8985-4FE5-803B-6786C794EF28}"/>
              </a:ext>
            </a:extLst>
          </p:cNvPr>
          <p:cNvSpPr/>
          <p:nvPr userDrawn="1"/>
        </p:nvSpPr>
        <p:spPr>
          <a:xfrm>
            <a:off x="396722" y="0"/>
            <a:ext cx="176371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aphique 18">
            <a:extLst>
              <a:ext uri="{FF2B5EF4-FFF2-40B4-BE49-F238E27FC236}">
                <a16:creationId xmlns:a16="http://schemas.microsoft.com/office/drawing/2014/main" id="{AE83AE05-E223-4D5C-A332-3135B4F46B78}"/>
              </a:ext>
            </a:extLst>
          </p:cNvPr>
          <p:cNvGrpSpPr/>
          <p:nvPr userDrawn="1"/>
        </p:nvGrpSpPr>
        <p:grpSpPr>
          <a:xfrm>
            <a:off x="830902" y="895875"/>
            <a:ext cx="729753" cy="110075"/>
            <a:chOff x="4099499" y="2682478"/>
            <a:chExt cx="1704975" cy="257175"/>
          </a:xfrm>
          <a:solidFill>
            <a:schemeClr val="bg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36B3B02-280B-4C5B-A31C-166060AE937C}"/>
                </a:ext>
              </a:extLst>
            </p:cNvPr>
            <p:cNvSpPr/>
            <p:nvPr/>
          </p:nvSpPr>
          <p:spPr>
            <a:xfrm>
              <a:off x="4812921" y="2689145"/>
              <a:ext cx="295275" cy="247650"/>
            </a:xfrm>
            <a:custGeom>
              <a:avLst/>
              <a:gdLst>
                <a:gd name="connsiteX0" fmla="*/ 253365 w 295275"/>
                <a:gd name="connsiteY0" fmla="*/ 72390 h 247650"/>
                <a:gd name="connsiteX1" fmla="*/ 226695 w 295275"/>
                <a:gd name="connsiteY1" fmla="*/ 45720 h 247650"/>
                <a:gd name="connsiteX2" fmla="*/ 72390 w 295275"/>
                <a:gd name="connsiteY2" fmla="*/ 45720 h 247650"/>
                <a:gd name="connsiteX3" fmla="*/ 45720 w 295275"/>
                <a:gd name="connsiteY3" fmla="*/ 72390 h 247650"/>
                <a:gd name="connsiteX4" fmla="*/ 45720 w 295275"/>
                <a:gd name="connsiteY4" fmla="*/ 177165 h 247650"/>
                <a:gd name="connsiteX5" fmla="*/ 72390 w 295275"/>
                <a:gd name="connsiteY5" fmla="*/ 203835 h 247650"/>
                <a:gd name="connsiteX6" fmla="*/ 226695 w 295275"/>
                <a:gd name="connsiteY6" fmla="*/ 203835 h 247650"/>
                <a:gd name="connsiteX7" fmla="*/ 253365 w 295275"/>
                <a:gd name="connsiteY7" fmla="*/ 177165 h 247650"/>
                <a:gd name="connsiteX8" fmla="*/ 253365 w 295275"/>
                <a:gd name="connsiteY8" fmla="*/ 72390 h 247650"/>
                <a:gd name="connsiteX9" fmla="*/ 72390 w 295275"/>
                <a:gd name="connsiteY9" fmla="*/ 249555 h 247650"/>
                <a:gd name="connsiteX10" fmla="*/ 0 w 295275"/>
                <a:gd name="connsiteY10" fmla="*/ 177165 h 247650"/>
                <a:gd name="connsiteX11" fmla="*/ 0 w 295275"/>
                <a:gd name="connsiteY11" fmla="*/ 72390 h 247650"/>
                <a:gd name="connsiteX12" fmla="*/ 72390 w 295275"/>
                <a:gd name="connsiteY12" fmla="*/ 0 h 247650"/>
                <a:gd name="connsiteX13" fmla="*/ 226695 w 295275"/>
                <a:gd name="connsiteY13" fmla="*/ 0 h 247650"/>
                <a:gd name="connsiteX14" fmla="*/ 299085 w 295275"/>
                <a:gd name="connsiteY14" fmla="*/ 72390 h 247650"/>
                <a:gd name="connsiteX15" fmla="*/ 299085 w 295275"/>
                <a:gd name="connsiteY15" fmla="*/ 177165 h 247650"/>
                <a:gd name="connsiteX16" fmla="*/ 226695 w 295275"/>
                <a:gd name="connsiteY16" fmla="*/ 249555 h 247650"/>
                <a:gd name="connsiteX17" fmla="*/ 72390 w 295275"/>
                <a:gd name="connsiteY17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5275" h="247650">
                  <a:moveTo>
                    <a:pt x="253365" y="72390"/>
                  </a:moveTo>
                  <a:cubicBezTo>
                    <a:pt x="253365" y="58103"/>
                    <a:pt x="241935" y="45720"/>
                    <a:pt x="226695" y="45720"/>
                  </a:cubicBezTo>
                  <a:lnTo>
                    <a:pt x="72390" y="45720"/>
                  </a:lnTo>
                  <a:cubicBezTo>
                    <a:pt x="58103" y="45720"/>
                    <a:pt x="45720" y="57150"/>
                    <a:pt x="45720" y="72390"/>
                  </a:cubicBezTo>
                  <a:lnTo>
                    <a:pt x="45720" y="177165"/>
                  </a:lnTo>
                  <a:cubicBezTo>
                    <a:pt x="45720" y="191453"/>
                    <a:pt x="57150" y="203835"/>
                    <a:pt x="72390" y="203835"/>
                  </a:cubicBezTo>
                  <a:lnTo>
                    <a:pt x="226695" y="203835"/>
                  </a:lnTo>
                  <a:cubicBezTo>
                    <a:pt x="240983" y="203835"/>
                    <a:pt x="253365" y="192405"/>
                    <a:pt x="253365" y="177165"/>
                  </a:cubicBezTo>
                  <a:lnTo>
                    <a:pt x="253365" y="72390"/>
                  </a:lnTo>
                  <a:close/>
                  <a:moveTo>
                    <a:pt x="72390" y="249555"/>
                  </a:moveTo>
                  <a:cubicBezTo>
                    <a:pt x="32385" y="249555"/>
                    <a:pt x="0" y="217170"/>
                    <a:pt x="0" y="177165"/>
                  </a:cubicBezTo>
                  <a:lnTo>
                    <a:pt x="0" y="72390"/>
                  </a:lnTo>
                  <a:cubicBezTo>
                    <a:pt x="0" y="32385"/>
                    <a:pt x="32385" y="0"/>
                    <a:pt x="72390" y="0"/>
                  </a:cubicBezTo>
                  <a:lnTo>
                    <a:pt x="226695" y="0"/>
                  </a:lnTo>
                  <a:cubicBezTo>
                    <a:pt x="266700" y="0"/>
                    <a:pt x="299085" y="32385"/>
                    <a:pt x="299085" y="72390"/>
                  </a:cubicBezTo>
                  <a:lnTo>
                    <a:pt x="299085" y="177165"/>
                  </a:lnTo>
                  <a:cubicBezTo>
                    <a:pt x="299085" y="217170"/>
                    <a:pt x="266700" y="249555"/>
                    <a:pt x="226695" y="249555"/>
                  </a:cubicBezTo>
                  <a:lnTo>
                    <a:pt x="7239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98E85BE-4AD3-402C-819C-65786EA6C807}"/>
                </a:ext>
              </a:extLst>
            </p:cNvPr>
            <p:cNvSpPr/>
            <p:nvPr/>
          </p:nvSpPr>
          <p:spPr>
            <a:xfrm>
              <a:off x="4460496" y="2689145"/>
              <a:ext cx="285750" cy="247650"/>
            </a:xfrm>
            <a:custGeom>
              <a:avLst/>
              <a:gdLst>
                <a:gd name="connsiteX0" fmla="*/ 72390 w 285750"/>
                <a:gd name="connsiteY0" fmla="*/ 45720 h 247650"/>
                <a:gd name="connsiteX1" fmla="*/ 45720 w 285750"/>
                <a:gd name="connsiteY1" fmla="*/ 72390 h 247650"/>
                <a:gd name="connsiteX2" fmla="*/ 45720 w 285750"/>
                <a:gd name="connsiteY2" fmla="*/ 101918 h 247650"/>
                <a:gd name="connsiteX3" fmla="*/ 246698 w 285750"/>
                <a:gd name="connsiteY3" fmla="*/ 101918 h 247650"/>
                <a:gd name="connsiteX4" fmla="*/ 246698 w 285750"/>
                <a:gd name="connsiteY4" fmla="*/ 72390 h 247650"/>
                <a:gd name="connsiteX5" fmla="*/ 220027 w 285750"/>
                <a:gd name="connsiteY5" fmla="*/ 45720 h 247650"/>
                <a:gd name="connsiteX6" fmla="*/ 72390 w 285750"/>
                <a:gd name="connsiteY6" fmla="*/ 45720 h 247650"/>
                <a:gd name="connsiteX7" fmla="*/ 45720 w 285750"/>
                <a:gd name="connsiteY7" fmla="*/ 177165 h 247650"/>
                <a:gd name="connsiteX8" fmla="*/ 72390 w 285750"/>
                <a:gd name="connsiteY8" fmla="*/ 203835 h 247650"/>
                <a:gd name="connsiteX9" fmla="*/ 274320 w 285750"/>
                <a:gd name="connsiteY9" fmla="*/ 203835 h 247650"/>
                <a:gd name="connsiteX10" fmla="*/ 258127 w 285750"/>
                <a:gd name="connsiteY10" fmla="*/ 249555 h 247650"/>
                <a:gd name="connsiteX11" fmla="*/ 72390 w 285750"/>
                <a:gd name="connsiteY11" fmla="*/ 249555 h 247650"/>
                <a:gd name="connsiteX12" fmla="*/ 0 w 285750"/>
                <a:gd name="connsiteY12" fmla="*/ 177165 h 247650"/>
                <a:gd name="connsiteX13" fmla="*/ 0 w 285750"/>
                <a:gd name="connsiteY13" fmla="*/ 72390 h 247650"/>
                <a:gd name="connsiteX14" fmla="*/ 72390 w 285750"/>
                <a:gd name="connsiteY14" fmla="*/ 0 h 247650"/>
                <a:gd name="connsiteX15" fmla="*/ 220980 w 285750"/>
                <a:gd name="connsiteY15" fmla="*/ 0 h 247650"/>
                <a:gd name="connsiteX16" fmla="*/ 293370 w 285750"/>
                <a:gd name="connsiteY16" fmla="*/ 72390 h 247650"/>
                <a:gd name="connsiteX17" fmla="*/ 293370 w 285750"/>
                <a:gd name="connsiteY17" fmla="*/ 147638 h 247650"/>
                <a:gd name="connsiteX18" fmla="*/ 45720 w 285750"/>
                <a:gd name="connsiteY18" fmla="*/ 147638 h 247650"/>
                <a:gd name="connsiteX19" fmla="*/ 45720 w 285750"/>
                <a:gd name="connsiteY19" fmla="*/ 17716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750" h="247650">
                  <a:moveTo>
                    <a:pt x="72390" y="45720"/>
                  </a:moveTo>
                  <a:cubicBezTo>
                    <a:pt x="58102" y="45720"/>
                    <a:pt x="45720" y="57150"/>
                    <a:pt x="45720" y="72390"/>
                  </a:cubicBezTo>
                  <a:lnTo>
                    <a:pt x="45720" y="101918"/>
                  </a:lnTo>
                  <a:lnTo>
                    <a:pt x="246698" y="101918"/>
                  </a:lnTo>
                  <a:lnTo>
                    <a:pt x="246698" y="72390"/>
                  </a:lnTo>
                  <a:cubicBezTo>
                    <a:pt x="246698" y="58103"/>
                    <a:pt x="235267" y="45720"/>
                    <a:pt x="220027" y="45720"/>
                  </a:cubicBezTo>
                  <a:lnTo>
                    <a:pt x="72390" y="45720"/>
                  </a:lnTo>
                  <a:close/>
                  <a:moveTo>
                    <a:pt x="45720" y="177165"/>
                  </a:moveTo>
                  <a:cubicBezTo>
                    <a:pt x="45720" y="191453"/>
                    <a:pt x="57150" y="203835"/>
                    <a:pt x="72390" y="203835"/>
                  </a:cubicBezTo>
                  <a:lnTo>
                    <a:pt x="274320" y="203835"/>
                  </a:lnTo>
                  <a:lnTo>
                    <a:pt x="258127" y="249555"/>
                  </a:lnTo>
                  <a:lnTo>
                    <a:pt x="72390" y="249555"/>
                  </a:lnTo>
                  <a:cubicBezTo>
                    <a:pt x="32385" y="249555"/>
                    <a:pt x="0" y="217170"/>
                    <a:pt x="0" y="177165"/>
                  </a:cubicBezTo>
                  <a:lnTo>
                    <a:pt x="0" y="72390"/>
                  </a:lnTo>
                  <a:cubicBezTo>
                    <a:pt x="0" y="32385"/>
                    <a:pt x="32385" y="0"/>
                    <a:pt x="72390" y="0"/>
                  </a:cubicBezTo>
                  <a:lnTo>
                    <a:pt x="220980" y="0"/>
                  </a:lnTo>
                  <a:cubicBezTo>
                    <a:pt x="260985" y="0"/>
                    <a:pt x="293370" y="32385"/>
                    <a:pt x="293370" y="72390"/>
                  </a:cubicBezTo>
                  <a:lnTo>
                    <a:pt x="293370" y="147638"/>
                  </a:lnTo>
                  <a:lnTo>
                    <a:pt x="45720" y="147638"/>
                  </a:lnTo>
                  <a:lnTo>
                    <a:pt x="45720" y="1771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A4C4434-7219-4569-846A-7A95FAEBFF77}"/>
                </a:ext>
              </a:extLst>
            </p:cNvPr>
            <p:cNvSpPr/>
            <p:nvPr/>
          </p:nvSpPr>
          <p:spPr>
            <a:xfrm>
              <a:off x="5517771" y="2690098"/>
              <a:ext cx="285750" cy="247650"/>
            </a:xfrm>
            <a:custGeom>
              <a:avLst/>
              <a:gdLst>
                <a:gd name="connsiteX0" fmla="*/ 219075 w 285750"/>
                <a:gd name="connsiteY0" fmla="*/ 100965 h 247650"/>
                <a:gd name="connsiteX1" fmla="*/ 293370 w 285750"/>
                <a:gd name="connsiteY1" fmla="*/ 175260 h 247650"/>
                <a:gd name="connsiteX2" fmla="*/ 219075 w 285750"/>
                <a:gd name="connsiteY2" fmla="*/ 249555 h 247650"/>
                <a:gd name="connsiteX3" fmla="*/ 2858 w 285750"/>
                <a:gd name="connsiteY3" fmla="*/ 249555 h 247650"/>
                <a:gd name="connsiteX4" fmla="*/ 19050 w 285750"/>
                <a:gd name="connsiteY4" fmla="*/ 203835 h 247650"/>
                <a:gd name="connsiteX5" fmla="*/ 219075 w 285750"/>
                <a:gd name="connsiteY5" fmla="*/ 203835 h 247650"/>
                <a:gd name="connsiteX6" fmla="*/ 246698 w 285750"/>
                <a:gd name="connsiteY6" fmla="*/ 176213 h 247650"/>
                <a:gd name="connsiteX7" fmla="*/ 219075 w 285750"/>
                <a:gd name="connsiteY7" fmla="*/ 148590 h 247650"/>
                <a:gd name="connsiteX8" fmla="*/ 73343 w 285750"/>
                <a:gd name="connsiteY8" fmla="*/ 148590 h 247650"/>
                <a:gd name="connsiteX9" fmla="*/ 0 w 285750"/>
                <a:gd name="connsiteY9" fmla="*/ 74295 h 247650"/>
                <a:gd name="connsiteX10" fmla="*/ 74295 w 285750"/>
                <a:gd name="connsiteY10" fmla="*/ 0 h 247650"/>
                <a:gd name="connsiteX11" fmla="*/ 255270 w 285750"/>
                <a:gd name="connsiteY11" fmla="*/ 0 h 247650"/>
                <a:gd name="connsiteX12" fmla="*/ 239078 w 285750"/>
                <a:gd name="connsiteY12" fmla="*/ 45720 h 247650"/>
                <a:gd name="connsiteX13" fmla="*/ 74295 w 285750"/>
                <a:gd name="connsiteY13" fmla="*/ 45720 h 247650"/>
                <a:gd name="connsiteX14" fmla="*/ 46673 w 285750"/>
                <a:gd name="connsiteY14" fmla="*/ 73342 h 247650"/>
                <a:gd name="connsiteX15" fmla="*/ 74295 w 285750"/>
                <a:gd name="connsiteY15" fmla="*/ 100965 h 247650"/>
                <a:gd name="connsiteX16" fmla="*/ 219075 w 285750"/>
                <a:gd name="connsiteY16" fmla="*/ 10096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0" h="247650">
                  <a:moveTo>
                    <a:pt x="219075" y="100965"/>
                  </a:moveTo>
                  <a:cubicBezTo>
                    <a:pt x="260033" y="100965"/>
                    <a:pt x="293370" y="134302"/>
                    <a:pt x="293370" y="175260"/>
                  </a:cubicBezTo>
                  <a:cubicBezTo>
                    <a:pt x="293370" y="216217"/>
                    <a:pt x="260033" y="249555"/>
                    <a:pt x="219075" y="249555"/>
                  </a:cubicBezTo>
                  <a:lnTo>
                    <a:pt x="2858" y="249555"/>
                  </a:lnTo>
                  <a:lnTo>
                    <a:pt x="19050" y="203835"/>
                  </a:lnTo>
                  <a:lnTo>
                    <a:pt x="219075" y="203835"/>
                  </a:lnTo>
                  <a:cubicBezTo>
                    <a:pt x="234315" y="203835"/>
                    <a:pt x="246698" y="191452"/>
                    <a:pt x="246698" y="176213"/>
                  </a:cubicBezTo>
                  <a:cubicBezTo>
                    <a:pt x="246698" y="160972"/>
                    <a:pt x="234315" y="148590"/>
                    <a:pt x="219075" y="148590"/>
                  </a:cubicBezTo>
                  <a:lnTo>
                    <a:pt x="73343" y="148590"/>
                  </a:lnTo>
                  <a:cubicBezTo>
                    <a:pt x="32385" y="148590"/>
                    <a:pt x="0" y="115252"/>
                    <a:pt x="0" y="74295"/>
                  </a:cubicBezTo>
                  <a:cubicBezTo>
                    <a:pt x="0" y="33338"/>
                    <a:pt x="33338" y="0"/>
                    <a:pt x="74295" y="0"/>
                  </a:cubicBezTo>
                  <a:lnTo>
                    <a:pt x="255270" y="0"/>
                  </a:lnTo>
                  <a:lnTo>
                    <a:pt x="239078" y="45720"/>
                  </a:lnTo>
                  <a:lnTo>
                    <a:pt x="74295" y="45720"/>
                  </a:lnTo>
                  <a:cubicBezTo>
                    <a:pt x="59055" y="45720"/>
                    <a:pt x="46673" y="58102"/>
                    <a:pt x="46673" y="73342"/>
                  </a:cubicBezTo>
                  <a:cubicBezTo>
                    <a:pt x="46673" y="88582"/>
                    <a:pt x="59055" y="100965"/>
                    <a:pt x="74295" y="100965"/>
                  </a:cubicBezTo>
                  <a:lnTo>
                    <a:pt x="219075" y="1009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54D95EC-0DA9-4025-963D-4B0CD93A8C05}"/>
                </a:ext>
              </a:extLst>
            </p:cNvPr>
            <p:cNvSpPr/>
            <p:nvPr/>
          </p:nvSpPr>
          <p:spPr>
            <a:xfrm>
              <a:off x="5172966" y="2689145"/>
              <a:ext cx="200025" cy="247650"/>
            </a:xfrm>
            <a:custGeom>
              <a:avLst/>
              <a:gdLst>
                <a:gd name="connsiteX0" fmla="*/ 72390 w 200025"/>
                <a:gd name="connsiteY0" fmla="*/ 203835 h 247650"/>
                <a:gd name="connsiteX1" fmla="*/ 202883 w 200025"/>
                <a:gd name="connsiteY1" fmla="*/ 203835 h 247650"/>
                <a:gd name="connsiteX2" fmla="*/ 186690 w 200025"/>
                <a:gd name="connsiteY2" fmla="*/ 249555 h 247650"/>
                <a:gd name="connsiteX3" fmla="*/ 72390 w 200025"/>
                <a:gd name="connsiteY3" fmla="*/ 249555 h 247650"/>
                <a:gd name="connsiteX4" fmla="*/ 0 w 200025"/>
                <a:gd name="connsiteY4" fmla="*/ 177165 h 247650"/>
                <a:gd name="connsiteX5" fmla="*/ 0 w 200025"/>
                <a:gd name="connsiteY5" fmla="*/ 0 h 247650"/>
                <a:gd name="connsiteX6" fmla="*/ 45720 w 200025"/>
                <a:gd name="connsiteY6" fmla="*/ 0 h 247650"/>
                <a:gd name="connsiteX7" fmla="*/ 45720 w 200025"/>
                <a:gd name="connsiteY7" fmla="*/ 177165 h 247650"/>
                <a:gd name="connsiteX8" fmla="*/ 72390 w 200025"/>
                <a:gd name="connsiteY8" fmla="*/ 20383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47650">
                  <a:moveTo>
                    <a:pt x="72390" y="203835"/>
                  </a:moveTo>
                  <a:lnTo>
                    <a:pt x="202883" y="203835"/>
                  </a:lnTo>
                  <a:lnTo>
                    <a:pt x="186690" y="249555"/>
                  </a:lnTo>
                  <a:lnTo>
                    <a:pt x="72390" y="249555"/>
                  </a:lnTo>
                  <a:cubicBezTo>
                    <a:pt x="32385" y="249555"/>
                    <a:pt x="0" y="217170"/>
                    <a:pt x="0" y="177165"/>
                  </a:cubicBezTo>
                  <a:lnTo>
                    <a:pt x="0" y="0"/>
                  </a:lnTo>
                  <a:lnTo>
                    <a:pt x="45720" y="0"/>
                  </a:lnTo>
                  <a:lnTo>
                    <a:pt x="45720" y="177165"/>
                  </a:lnTo>
                  <a:cubicBezTo>
                    <a:pt x="45720" y="191453"/>
                    <a:pt x="57150" y="203835"/>
                    <a:pt x="72390" y="203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DDC2E77-A4D4-476B-9B94-C75D1970E996}"/>
                </a:ext>
              </a:extLst>
            </p:cNvPr>
            <p:cNvSpPr/>
            <p:nvPr/>
          </p:nvSpPr>
          <p:spPr>
            <a:xfrm>
              <a:off x="5412996" y="2689145"/>
              <a:ext cx="38100" cy="247650"/>
            </a:xfrm>
            <a:custGeom>
              <a:avLst/>
              <a:gdLst>
                <a:gd name="connsiteX0" fmla="*/ 0 w 38100"/>
                <a:gd name="connsiteY0" fmla="*/ 0 h 247650"/>
                <a:gd name="connsiteX1" fmla="*/ 45720 w 38100"/>
                <a:gd name="connsiteY1" fmla="*/ 0 h 247650"/>
                <a:gd name="connsiteX2" fmla="*/ 45720 w 38100"/>
                <a:gd name="connsiteY2" fmla="*/ 249555 h 247650"/>
                <a:gd name="connsiteX3" fmla="*/ 0 w 38100"/>
                <a:gd name="connsiteY3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247650">
                  <a:moveTo>
                    <a:pt x="0" y="0"/>
                  </a:moveTo>
                  <a:lnTo>
                    <a:pt x="45720" y="0"/>
                  </a:lnTo>
                  <a:lnTo>
                    <a:pt x="45720" y="249555"/>
                  </a:lnTo>
                  <a:lnTo>
                    <a:pt x="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49154E1-A7B8-450C-9E97-88C6CCF8BADD}"/>
                </a:ext>
              </a:extLst>
            </p:cNvPr>
            <p:cNvSpPr/>
            <p:nvPr/>
          </p:nvSpPr>
          <p:spPr>
            <a:xfrm>
              <a:off x="4099499" y="2689145"/>
              <a:ext cx="38100" cy="247650"/>
            </a:xfrm>
            <a:custGeom>
              <a:avLst/>
              <a:gdLst>
                <a:gd name="connsiteX0" fmla="*/ 0 w 38100"/>
                <a:gd name="connsiteY0" fmla="*/ 0 h 247650"/>
                <a:gd name="connsiteX1" fmla="*/ 45720 w 38100"/>
                <a:gd name="connsiteY1" fmla="*/ 0 h 247650"/>
                <a:gd name="connsiteX2" fmla="*/ 45720 w 38100"/>
                <a:gd name="connsiteY2" fmla="*/ 249555 h 247650"/>
                <a:gd name="connsiteX3" fmla="*/ 0 w 38100"/>
                <a:gd name="connsiteY3" fmla="*/ 2495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247650">
                  <a:moveTo>
                    <a:pt x="0" y="0"/>
                  </a:moveTo>
                  <a:lnTo>
                    <a:pt x="45720" y="0"/>
                  </a:lnTo>
                  <a:lnTo>
                    <a:pt x="45720" y="249555"/>
                  </a:lnTo>
                  <a:lnTo>
                    <a:pt x="0" y="249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91EEB5C-3789-4105-A2AE-27DC4D259CF9}"/>
                </a:ext>
              </a:extLst>
            </p:cNvPr>
            <p:cNvSpPr/>
            <p:nvPr/>
          </p:nvSpPr>
          <p:spPr>
            <a:xfrm>
              <a:off x="4161411" y="2682478"/>
              <a:ext cx="266700" cy="257175"/>
            </a:xfrm>
            <a:custGeom>
              <a:avLst/>
              <a:gdLst>
                <a:gd name="connsiteX0" fmla="*/ 0 w 266700"/>
                <a:gd name="connsiteY0" fmla="*/ 131445 h 257175"/>
                <a:gd name="connsiteX1" fmla="*/ 37148 w 266700"/>
                <a:gd name="connsiteY1" fmla="*/ 78105 h 257175"/>
                <a:gd name="connsiteX2" fmla="*/ 252413 w 266700"/>
                <a:gd name="connsiteY2" fmla="*/ 0 h 257175"/>
                <a:gd name="connsiteX3" fmla="*/ 268605 w 266700"/>
                <a:gd name="connsiteY3" fmla="*/ 44767 h 257175"/>
                <a:gd name="connsiteX4" fmla="*/ 53340 w 266700"/>
                <a:gd name="connsiteY4" fmla="*/ 120015 h 257175"/>
                <a:gd name="connsiteX5" fmla="*/ 45720 w 266700"/>
                <a:gd name="connsiteY5" fmla="*/ 130492 h 257175"/>
                <a:gd name="connsiteX6" fmla="*/ 53340 w 266700"/>
                <a:gd name="connsiteY6" fmla="*/ 140970 h 257175"/>
                <a:gd name="connsiteX7" fmla="*/ 268605 w 266700"/>
                <a:gd name="connsiteY7" fmla="*/ 216217 h 257175"/>
                <a:gd name="connsiteX8" fmla="*/ 252413 w 266700"/>
                <a:gd name="connsiteY8" fmla="*/ 260985 h 257175"/>
                <a:gd name="connsiteX9" fmla="*/ 37148 w 266700"/>
                <a:gd name="connsiteY9" fmla="*/ 182880 h 257175"/>
                <a:gd name="connsiteX10" fmla="*/ 0 w 266700"/>
                <a:gd name="connsiteY10" fmla="*/ 13144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700" h="257175">
                  <a:moveTo>
                    <a:pt x="0" y="131445"/>
                  </a:moveTo>
                  <a:cubicBezTo>
                    <a:pt x="0" y="106680"/>
                    <a:pt x="15240" y="85725"/>
                    <a:pt x="37148" y="78105"/>
                  </a:cubicBezTo>
                  <a:lnTo>
                    <a:pt x="252413" y="0"/>
                  </a:lnTo>
                  <a:lnTo>
                    <a:pt x="268605" y="44767"/>
                  </a:lnTo>
                  <a:lnTo>
                    <a:pt x="53340" y="120015"/>
                  </a:lnTo>
                  <a:cubicBezTo>
                    <a:pt x="48577" y="121920"/>
                    <a:pt x="45720" y="125730"/>
                    <a:pt x="45720" y="130492"/>
                  </a:cubicBezTo>
                  <a:cubicBezTo>
                    <a:pt x="45720" y="135255"/>
                    <a:pt x="48577" y="140017"/>
                    <a:pt x="53340" y="140970"/>
                  </a:cubicBezTo>
                  <a:lnTo>
                    <a:pt x="268605" y="216217"/>
                  </a:lnTo>
                  <a:lnTo>
                    <a:pt x="252413" y="260985"/>
                  </a:lnTo>
                  <a:lnTo>
                    <a:pt x="37148" y="182880"/>
                  </a:lnTo>
                  <a:cubicBezTo>
                    <a:pt x="15240" y="176213"/>
                    <a:pt x="0" y="155258"/>
                    <a:pt x="0" y="131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A8E1095F-EEAB-473C-9115-1A523B59201A}"/>
              </a:ext>
            </a:extLst>
          </p:cNvPr>
          <p:cNvSpPr/>
          <p:nvPr userDrawn="1"/>
        </p:nvSpPr>
        <p:spPr>
          <a:xfrm>
            <a:off x="1826596" y="77815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81271D9-D2C8-48CA-99E2-3CC779E6010B}"/>
              </a:ext>
            </a:extLst>
          </p:cNvPr>
          <p:cNvCxnSpPr>
            <a:cxnSpLocks/>
          </p:cNvCxnSpPr>
          <p:nvPr/>
        </p:nvCxnSpPr>
        <p:spPr>
          <a:xfrm>
            <a:off x="1110224" y="4936063"/>
            <a:ext cx="0" cy="20743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raphique 128">
            <a:extLst>
              <a:ext uri="{FF2B5EF4-FFF2-40B4-BE49-F238E27FC236}">
                <a16:creationId xmlns:a16="http://schemas.microsoft.com/office/drawing/2014/main" id="{DB0F79E7-2712-49BA-9CC6-DD6465B099DA}"/>
              </a:ext>
            </a:extLst>
          </p:cNvPr>
          <p:cNvSpPr/>
          <p:nvPr/>
        </p:nvSpPr>
        <p:spPr>
          <a:xfrm flipV="1">
            <a:off x="1068069" y="4870421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9B44E1C-05EA-43D8-9B64-C459956D69B1}"/>
              </a:ext>
            </a:extLst>
          </p:cNvPr>
          <p:cNvCxnSpPr>
            <a:cxnSpLocks/>
          </p:cNvCxnSpPr>
          <p:nvPr/>
        </p:nvCxnSpPr>
        <p:spPr>
          <a:xfrm>
            <a:off x="1262638" y="4620135"/>
            <a:ext cx="0" cy="52336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raphique 128">
            <a:extLst>
              <a:ext uri="{FF2B5EF4-FFF2-40B4-BE49-F238E27FC236}">
                <a16:creationId xmlns:a16="http://schemas.microsoft.com/office/drawing/2014/main" id="{9994ABEB-A368-427A-B08D-377504A22CFF}"/>
              </a:ext>
            </a:extLst>
          </p:cNvPr>
          <p:cNvSpPr/>
          <p:nvPr/>
        </p:nvSpPr>
        <p:spPr>
          <a:xfrm flipV="1">
            <a:off x="1220483" y="4554494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F8186A8-A895-4948-9DFF-CDE658108F69}"/>
              </a:ext>
            </a:extLst>
          </p:cNvPr>
          <p:cNvCxnSpPr>
            <a:cxnSpLocks/>
          </p:cNvCxnSpPr>
          <p:nvPr/>
        </p:nvCxnSpPr>
        <p:spPr>
          <a:xfrm>
            <a:off x="1415052" y="4831281"/>
            <a:ext cx="0" cy="31221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raphique 128">
            <a:extLst>
              <a:ext uri="{FF2B5EF4-FFF2-40B4-BE49-F238E27FC236}">
                <a16:creationId xmlns:a16="http://schemas.microsoft.com/office/drawing/2014/main" id="{A015BD28-92FC-41F7-B601-DA81A4136D38}"/>
              </a:ext>
            </a:extLst>
          </p:cNvPr>
          <p:cNvSpPr/>
          <p:nvPr/>
        </p:nvSpPr>
        <p:spPr>
          <a:xfrm flipV="1">
            <a:off x="1372897" y="4765640"/>
            <a:ext cx="84310" cy="68094"/>
          </a:xfrm>
          <a:custGeom>
            <a:avLst/>
            <a:gdLst>
              <a:gd name="connsiteX0" fmla="*/ 28784 w 118793"/>
              <a:gd name="connsiteY0" fmla="*/ 96862 h 95948"/>
              <a:gd name="connsiteX1" fmla="*/ 0 w 118793"/>
              <a:gd name="connsiteY1" fmla="*/ 68534 h 95948"/>
              <a:gd name="connsiteX2" fmla="*/ 0 w 118793"/>
              <a:gd name="connsiteY2" fmla="*/ 28328 h 95948"/>
              <a:gd name="connsiteX3" fmla="*/ 28784 w 118793"/>
              <a:gd name="connsiteY3" fmla="*/ 0 h 95948"/>
              <a:gd name="connsiteX4" fmla="*/ 90009 w 118793"/>
              <a:gd name="connsiteY4" fmla="*/ 0 h 95948"/>
              <a:gd name="connsiteX5" fmla="*/ 118793 w 118793"/>
              <a:gd name="connsiteY5" fmla="*/ 28328 h 95948"/>
              <a:gd name="connsiteX6" fmla="*/ 118793 w 118793"/>
              <a:gd name="connsiteY6" fmla="*/ 68534 h 95948"/>
              <a:gd name="connsiteX7" fmla="*/ 90009 w 118793"/>
              <a:gd name="connsiteY7" fmla="*/ 96405 h 95948"/>
              <a:gd name="connsiteX8" fmla="*/ 28784 w 118793"/>
              <a:gd name="connsiteY8" fmla="*/ 96405 h 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3" h="95948">
                <a:moveTo>
                  <a:pt x="28784" y="96862"/>
                </a:moveTo>
                <a:cubicBezTo>
                  <a:pt x="12793" y="96862"/>
                  <a:pt x="0" y="84069"/>
                  <a:pt x="0" y="68534"/>
                </a:cubicBezTo>
                <a:lnTo>
                  <a:pt x="0" y="28328"/>
                </a:lnTo>
                <a:cubicBezTo>
                  <a:pt x="0" y="12793"/>
                  <a:pt x="12793" y="0"/>
                  <a:pt x="28784" y="0"/>
                </a:cubicBezTo>
                <a:lnTo>
                  <a:pt x="90009" y="0"/>
                </a:lnTo>
                <a:cubicBezTo>
                  <a:pt x="106000" y="0"/>
                  <a:pt x="118793" y="12793"/>
                  <a:pt x="118793" y="28328"/>
                </a:cubicBezTo>
                <a:lnTo>
                  <a:pt x="118793" y="68534"/>
                </a:lnTo>
                <a:cubicBezTo>
                  <a:pt x="118793" y="84069"/>
                  <a:pt x="106000" y="96405"/>
                  <a:pt x="90009" y="96405"/>
                </a:cubicBezTo>
                <a:lnTo>
                  <a:pt x="28784" y="96405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6" name="Espace réservé du texte 8">
            <a:extLst>
              <a:ext uri="{FF2B5EF4-FFF2-40B4-BE49-F238E27FC236}">
                <a16:creationId xmlns:a16="http://schemas.microsoft.com/office/drawing/2014/main" id="{0CF836A4-1FF8-44C6-951B-AFD6E936A26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6722" y="3118234"/>
            <a:ext cx="1756888" cy="1422612"/>
          </a:xfrm>
        </p:spPr>
        <p:txBody>
          <a:bodyPr/>
          <a:lstStyle>
            <a:lvl1pPr algn="ctr">
              <a:defRPr sz="11500" b="0" i="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86737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593066" y="1527175"/>
            <a:ext cx="8155647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EBBCC31-D87A-4E9D-BC9F-46A475D5E1D1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FF56AB80-A206-471D-B350-6C3C3FFA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4956791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2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FC70F683-32E8-4FEC-B49B-BBE48CAF068F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C2A06F7-952D-424B-90CA-0B59F76873C2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4" name="Graphique 18">
              <a:extLst>
                <a:ext uri="{FF2B5EF4-FFF2-40B4-BE49-F238E27FC236}">
                  <a16:creationId xmlns:a16="http://schemas.microsoft.com/office/drawing/2014/main" id="{19D5665D-0DE4-45DB-9FA9-CDFD9C3A3BF4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DDD922C1-0A0D-4654-A935-EF8ED1F5637A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1D381F14-0CC1-43EA-A48D-EDA49D680796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26E60B67-31D0-4261-8375-C2004B7ED024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CE94701F-35EC-42AC-8579-05DE28018715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8C6497F7-F2D6-4CD2-8172-39647E7AD142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E2805EAA-A88B-4F8C-A626-ABEE80AE6FFD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A0AB816A-A6DB-4A02-BC57-F1907B59CB3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5" name="Graphique 18">
              <a:extLst>
                <a:ext uri="{FF2B5EF4-FFF2-40B4-BE49-F238E27FC236}">
                  <a16:creationId xmlns:a16="http://schemas.microsoft.com/office/drawing/2014/main" id="{0AAA9ABB-DABD-4BB8-AD6C-EAB4A91AF963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F2D7EC10-BDBC-4042-8CD9-ED1EFC30D5AB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0949C1EB-0063-48B6-BDD4-35695439BC79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1811A8FA-7BCA-4BCD-B20E-C3B1FB75F941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9E163043-5009-4A8B-8168-1B5893948407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1A48AE4B-78F6-49AD-9F2A-ECA44F7964F5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2600B331-AB4B-4873-871F-691B1098B4A2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28" name="Forme libre : forme 27" hidden="1">
                <a:extLst>
                  <a:ext uri="{FF2B5EF4-FFF2-40B4-BE49-F238E27FC236}">
                    <a16:creationId xmlns:a16="http://schemas.microsoft.com/office/drawing/2014/main" id="{21732625-AF14-44D2-B3D6-73B02E5C121D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 hidden="1">
                <a:extLst>
                  <a:ext uri="{FF2B5EF4-FFF2-40B4-BE49-F238E27FC236}">
                    <a16:creationId xmlns:a16="http://schemas.microsoft.com/office/drawing/2014/main" id="{F268D285-7627-410E-9767-74B8A15570E7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D12B5527-A2ED-4E16-A929-B793FE6EAF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7274" y="0"/>
            <a:ext cx="2634850" cy="5143500"/>
          </a:xfrm>
          <a:custGeom>
            <a:avLst/>
            <a:gdLst>
              <a:gd name="connsiteX0" fmla="*/ 0 w 2634850"/>
              <a:gd name="connsiteY0" fmla="*/ 0 h 5143500"/>
              <a:gd name="connsiteX1" fmla="*/ 2634850 w 2634850"/>
              <a:gd name="connsiteY1" fmla="*/ 0 h 5143500"/>
              <a:gd name="connsiteX2" fmla="*/ 2634850 w 2634850"/>
              <a:gd name="connsiteY2" fmla="*/ 263611 h 5143500"/>
              <a:gd name="connsiteX3" fmla="*/ 2373413 w 2634850"/>
              <a:gd name="connsiteY3" fmla="*/ 358037 h 5143500"/>
              <a:gd name="connsiteX4" fmla="*/ 2323887 w 2634850"/>
              <a:gd name="connsiteY4" fmla="*/ 428376 h 5143500"/>
              <a:gd name="connsiteX5" fmla="*/ 2373413 w 2634850"/>
              <a:gd name="connsiteY5" fmla="*/ 498716 h 5143500"/>
              <a:gd name="connsiteX6" fmla="*/ 2634850 w 2634850"/>
              <a:gd name="connsiteY6" fmla="*/ 593141 h 5143500"/>
              <a:gd name="connsiteX7" fmla="*/ 2634850 w 2634850"/>
              <a:gd name="connsiteY7" fmla="*/ 5143500 h 5143500"/>
              <a:gd name="connsiteX8" fmla="*/ 0 w 2634850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4850" h="5143500">
                <a:moveTo>
                  <a:pt x="0" y="0"/>
                </a:moveTo>
                <a:lnTo>
                  <a:pt x="2634850" y="0"/>
                </a:lnTo>
                <a:lnTo>
                  <a:pt x="2634850" y="263611"/>
                </a:lnTo>
                <a:lnTo>
                  <a:pt x="2373413" y="358037"/>
                </a:lnTo>
                <a:cubicBezTo>
                  <a:pt x="2344494" y="368340"/>
                  <a:pt x="2323887" y="395954"/>
                  <a:pt x="2323887" y="428376"/>
                </a:cubicBezTo>
                <a:cubicBezTo>
                  <a:pt x="2323887" y="460798"/>
                  <a:pt x="2344563" y="488343"/>
                  <a:pt x="2373413" y="498716"/>
                </a:cubicBezTo>
                <a:lnTo>
                  <a:pt x="2634850" y="593141"/>
                </a:lnTo>
                <a:lnTo>
                  <a:pt x="263485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2ECEF-8D47-4EFF-B95E-711130E33073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EC50E-6E09-4F9B-A3B1-486EF745967D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CA6625C4-D537-4CAD-8297-8853D4240694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2" name="Espace réservé du texte 8"/>
          <p:cNvSpPr>
            <a:spLocks noGrp="1"/>
          </p:cNvSpPr>
          <p:nvPr userDrawn="1">
            <p:ph type="body" sz="quarter" idx="14"/>
          </p:nvPr>
        </p:nvSpPr>
        <p:spPr>
          <a:xfrm>
            <a:off x="3194448" y="1527174"/>
            <a:ext cx="2728515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5456D26-4770-4FC8-9F61-788E5780A48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194446" y="597359"/>
            <a:ext cx="5554265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AEFB0C94-5ABE-42A5-9C7E-A50CFE320555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6F0A0B24-C882-42A1-9F1A-F504D81E13EB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085360" y="1527174"/>
            <a:ext cx="2663354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1" name="Titre 40">
            <a:extLst>
              <a:ext uri="{FF2B5EF4-FFF2-40B4-BE49-F238E27FC236}">
                <a16:creationId xmlns:a16="http://schemas.microsoft.com/office/drawing/2014/main" id="{32A088F2-2F8C-41DA-AA69-34C220C6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049" y="185116"/>
            <a:ext cx="5554663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331063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7006" y="2074986"/>
            <a:ext cx="3954994" cy="2103119"/>
          </a:xfrm>
          <a:solidFill>
            <a:schemeClr val="accent2"/>
          </a:solidFill>
        </p:spPr>
        <p:txBody>
          <a:bodyPr lIns="1908000" tIns="108000" bIns="108000" anchor="ctr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l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23D61BDA-8670-4A85-826E-3EABC9817C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006" y="1247107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50A9121A-A0EC-4BCB-BFB3-F4D7FF57CBC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006" y="2421760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A36EF117-E41E-47D3-B91A-C2165EF923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006" y="3596413"/>
            <a:ext cx="1703886" cy="1135925"/>
          </a:xfrm>
          <a:custGeom>
            <a:avLst/>
            <a:gdLst>
              <a:gd name="connsiteX0" fmla="*/ 0 w 1703886"/>
              <a:gd name="connsiteY0" fmla="*/ 0 h 1135925"/>
              <a:gd name="connsiteX1" fmla="*/ 1703886 w 1703886"/>
              <a:gd name="connsiteY1" fmla="*/ 0 h 1135925"/>
              <a:gd name="connsiteX2" fmla="*/ 1703886 w 1703886"/>
              <a:gd name="connsiteY2" fmla="*/ 1135925 h 1135925"/>
              <a:gd name="connsiteX3" fmla="*/ 0 w 1703886"/>
              <a:gd name="connsiteY3" fmla="*/ 1135925 h 113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886" h="1135925">
                <a:moveTo>
                  <a:pt x="0" y="0"/>
                </a:moveTo>
                <a:lnTo>
                  <a:pt x="1703886" y="0"/>
                </a:lnTo>
                <a:lnTo>
                  <a:pt x="1703886" y="1135925"/>
                </a:lnTo>
                <a:lnTo>
                  <a:pt x="0" y="11359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B2DA8C4-BF75-4E5B-B72B-3FECA22E08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CF66ADA-AEE7-4527-AB81-FBB4AFC66E34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167D837-85E0-4842-9352-71F80339C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FF56AB80-A206-471D-B350-6C3C3FFA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720A56C9-B92F-4FAE-A28F-C0507C92BBE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893868" y="1527175"/>
            <a:ext cx="3854844" cy="3204369"/>
          </a:xfrm>
        </p:spPr>
        <p:txBody>
          <a:bodyPr anchor="ctr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3C0157A-5CC6-4A85-931C-EA7F677D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21132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19A912E5-2C62-438E-9B34-680B32C7A88F}"/>
              </a:ext>
            </a:extLst>
          </p:cNvPr>
          <p:cNvSpPr/>
          <p:nvPr userDrawn="1"/>
        </p:nvSpPr>
        <p:spPr>
          <a:xfrm>
            <a:off x="5613579" y="0"/>
            <a:ext cx="313513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space réservé pour une image  63">
            <a:extLst>
              <a:ext uri="{FF2B5EF4-FFF2-40B4-BE49-F238E27FC236}">
                <a16:creationId xmlns:a16="http://schemas.microsoft.com/office/drawing/2014/main" id="{F06740C6-AA23-4FB4-9B0C-605CE2A1E4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288" y="0"/>
            <a:ext cx="8748712" cy="5143500"/>
          </a:xfrm>
          <a:custGeom>
            <a:avLst/>
            <a:gdLst>
              <a:gd name="connsiteX0" fmla="*/ 8353424 w 8748712"/>
              <a:gd name="connsiteY0" fmla="*/ 0 h 5143500"/>
              <a:gd name="connsiteX1" fmla="*/ 8748712 w 8748712"/>
              <a:gd name="connsiteY1" fmla="*/ 0 h 5143500"/>
              <a:gd name="connsiteX2" fmla="*/ 8748712 w 8748712"/>
              <a:gd name="connsiteY2" fmla="*/ 5143500 h 5143500"/>
              <a:gd name="connsiteX3" fmla="*/ 8353424 w 8748712"/>
              <a:gd name="connsiteY3" fmla="*/ 5143500 h 5143500"/>
              <a:gd name="connsiteX4" fmla="*/ 0 w 8748712"/>
              <a:gd name="connsiteY4" fmla="*/ 0 h 5143500"/>
              <a:gd name="connsiteX5" fmla="*/ 5218291 w 8748712"/>
              <a:gd name="connsiteY5" fmla="*/ 0 h 5143500"/>
              <a:gd name="connsiteX6" fmla="*/ 5218291 w 8748712"/>
              <a:gd name="connsiteY6" fmla="*/ 5143500 h 5143500"/>
              <a:gd name="connsiteX7" fmla="*/ 0 w 8748712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8712" h="5143500">
                <a:moveTo>
                  <a:pt x="8353424" y="0"/>
                </a:moveTo>
                <a:lnTo>
                  <a:pt x="8748712" y="0"/>
                </a:lnTo>
                <a:lnTo>
                  <a:pt x="8748712" y="5143500"/>
                </a:lnTo>
                <a:lnTo>
                  <a:pt x="8353424" y="5143500"/>
                </a:lnTo>
                <a:close/>
                <a:moveTo>
                  <a:pt x="0" y="0"/>
                </a:moveTo>
                <a:lnTo>
                  <a:pt x="5218291" y="0"/>
                </a:lnTo>
                <a:lnTo>
                  <a:pt x="5218291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798152-934F-4D6A-895F-5D9B31C0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719B-1BC4-4F17-B603-C1A8B0982C39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9E5A1AB-5D3C-4800-9697-ED3C6761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42" name="Sous-titre 2">
            <a:extLst>
              <a:ext uri="{FF2B5EF4-FFF2-40B4-BE49-F238E27FC236}">
                <a16:creationId xmlns:a16="http://schemas.microsoft.com/office/drawing/2014/main" id="{4FE30852-CBE1-45B0-996E-ACD301FAD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4900953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2603B45-084D-44B5-9F43-5CA1FF148013}"/>
              </a:ext>
            </a:extLst>
          </p:cNvPr>
          <p:cNvGrpSpPr/>
          <p:nvPr userDrawn="1"/>
        </p:nvGrpSpPr>
        <p:grpSpPr>
          <a:xfrm>
            <a:off x="6799087" y="4751634"/>
            <a:ext cx="1018901" cy="390636"/>
            <a:chOff x="6799087" y="4751634"/>
            <a:chExt cx="1018901" cy="390636"/>
          </a:xfrm>
        </p:grpSpPr>
        <p:grpSp>
          <p:nvGrpSpPr>
            <p:cNvPr id="46" name="Graphique 18">
              <a:extLst>
                <a:ext uri="{FF2B5EF4-FFF2-40B4-BE49-F238E27FC236}">
                  <a16:creationId xmlns:a16="http://schemas.microsoft.com/office/drawing/2014/main" id="{628F2BC7-DAF1-4D50-B4D9-4BBDF95BF2DA}"/>
                </a:ext>
              </a:extLst>
            </p:cNvPr>
            <p:cNvGrpSpPr/>
            <p:nvPr/>
          </p:nvGrpSpPr>
          <p:grpSpPr>
            <a:xfrm>
              <a:off x="6799087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56" name="Forme libre : forme 55">
                <a:extLst>
                  <a:ext uri="{FF2B5EF4-FFF2-40B4-BE49-F238E27FC236}">
                    <a16:creationId xmlns:a16="http://schemas.microsoft.com/office/drawing/2014/main" id="{21954E62-0AFB-4A36-90D0-536F230DCF85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D0889E64-0176-4F14-B28A-655841D52A8A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7FAD71E9-D092-4047-8F9D-0DCEE32F8CA6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EDF66875-7245-4F25-A28C-7A0CF8318885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FDB3C979-1FE2-477C-9C9E-BF71743D84DF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C63E9828-17F8-493B-8783-C95CCBDD4C91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46249508-610A-4365-BB24-C0C3E784191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7" name="Graphique 18">
              <a:extLst>
                <a:ext uri="{FF2B5EF4-FFF2-40B4-BE49-F238E27FC236}">
                  <a16:creationId xmlns:a16="http://schemas.microsoft.com/office/drawing/2014/main" id="{CF32E3AB-C1FF-445A-AEAA-F1D6BFAEA21F}"/>
                </a:ext>
              </a:extLst>
            </p:cNvPr>
            <p:cNvGrpSpPr/>
            <p:nvPr/>
          </p:nvGrpSpPr>
          <p:grpSpPr>
            <a:xfrm>
              <a:off x="6799087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54" name="Forme libre : forme 53" hidden="1">
                <a:extLst>
                  <a:ext uri="{FF2B5EF4-FFF2-40B4-BE49-F238E27FC236}">
                    <a16:creationId xmlns:a16="http://schemas.microsoft.com/office/drawing/2014/main" id="{5E7433F7-8FD6-4370-A79E-152ABBEF8C7D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5" name="Forme libre : forme 54" hidden="1">
                <a:extLst>
                  <a:ext uri="{FF2B5EF4-FFF2-40B4-BE49-F238E27FC236}">
                    <a16:creationId xmlns:a16="http://schemas.microsoft.com/office/drawing/2014/main" id="{F0D9022C-9BA2-4ADA-814C-9D037AAEEE7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8" name="Graphique 18">
              <a:extLst>
                <a:ext uri="{FF2B5EF4-FFF2-40B4-BE49-F238E27FC236}">
                  <a16:creationId xmlns:a16="http://schemas.microsoft.com/office/drawing/2014/main" id="{7C2B4EC7-985E-4D6B-8C09-2BFC6170C98D}"/>
                </a:ext>
              </a:extLst>
            </p:cNvPr>
            <p:cNvGrpSpPr/>
            <p:nvPr/>
          </p:nvGrpSpPr>
          <p:grpSpPr>
            <a:xfrm>
              <a:off x="7650713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52" name="Forme libre : forme 51" hidden="1">
                <a:extLst>
                  <a:ext uri="{FF2B5EF4-FFF2-40B4-BE49-F238E27FC236}">
                    <a16:creationId xmlns:a16="http://schemas.microsoft.com/office/drawing/2014/main" id="{BD7F8D49-BD5D-4A26-815B-1DD1D2859CB2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orme libre : forme 52" hidden="1">
                <a:extLst>
                  <a:ext uri="{FF2B5EF4-FFF2-40B4-BE49-F238E27FC236}">
                    <a16:creationId xmlns:a16="http://schemas.microsoft.com/office/drawing/2014/main" id="{3C2F2FC5-729C-476A-9486-CFCE0E66A13F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9" name="Graphique 18">
              <a:extLst>
                <a:ext uri="{FF2B5EF4-FFF2-40B4-BE49-F238E27FC236}">
                  <a16:creationId xmlns:a16="http://schemas.microsoft.com/office/drawing/2014/main" id="{7E929BD1-FC1A-4D39-A6B3-9F5FE6BF4FC8}"/>
                </a:ext>
              </a:extLst>
            </p:cNvPr>
            <p:cNvGrpSpPr/>
            <p:nvPr/>
          </p:nvGrpSpPr>
          <p:grpSpPr>
            <a:xfrm>
              <a:off x="6799087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50" name="Forme libre : forme 49" hidden="1">
                <a:extLst>
                  <a:ext uri="{FF2B5EF4-FFF2-40B4-BE49-F238E27FC236}">
                    <a16:creationId xmlns:a16="http://schemas.microsoft.com/office/drawing/2014/main" id="{136D2FBF-552F-4C68-90BA-E2F9A1C674B9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 : forme 50" hidden="1">
                <a:extLst>
                  <a:ext uri="{FF2B5EF4-FFF2-40B4-BE49-F238E27FC236}">
                    <a16:creationId xmlns:a16="http://schemas.microsoft.com/office/drawing/2014/main" id="{5464AE41-86DE-4979-BE10-0EC33AB83912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96479187-E47E-4532-95D8-98117C53B1E6}"/>
              </a:ext>
            </a:extLst>
          </p:cNvPr>
          <p:cNvGrpSpPr/>
          <p:nvPr userDrawn="1"/>
        </p:nvGrpSpPr>
        <p:grpSpPr>
          <a:xfrm>
            <a:off x="6453366" y="4439801"/>
            <a:ext cx="1315341" cy="703698"/>
            <a:chOff x="7828659" y="4439801"/>
            <a:chExt cx="1315341" cy="703698"/>
          </a:xfrm>
        </p:grpSpPr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A1020E05-38DD-4780-85AD-B33CAC87161D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68" name="Graphique 18">
              <a:extLst>
                <a:ext uri="{FF2B5EF4-FFF2-40B4-BE49-F238E27FC236}">
                  <a16:creationId xmlns:a16="http://schemas.microsoft.com/office/drawing/2014/main" id="{D9449B6B-376D-409F-B076-0E8678B40465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78" name="Forme libre : forme 77">
                <a:extLst>
                  <a:ext uri="{FF2B5EF4-FFF2-40B4-BE49-F238E27FC236}">
                    <a16:creationId xmlns:a16="http://schemas.microsoft.com/office/drawing/2014/main" id="{DB5B49F4-8020-4F4F-B9A9-7608CB8AAF10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" name="Forme libre : forme 78">
                <a:extLst>
                  <a:ext uri="{FF2B5EF4-FFF2-40B4-BE49-F238E27FC236}">
                    <a16:creationId xmlns:a16="http://schemas.microsoft.com/office/drawing/2014/main" id="{CDACE6CB-67A3-4356-B9A9-742D07387F37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" name="Forme libre : forme 79">
                <a:extLst>
                  <a:ext uri="{FF2B5EF4-FFF2-40B4-BE49-F238E27FC236}">
                    <a16:creationId xmlns:a16="http://schemas.microsoft.com/office/drawing/2014/main" id="{7871656B-D0DB-4FFC-A397-48EE6F9B1AB1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" name="Forme libre : forme 80">
                <a:extLst>
                  <a:ext uri="{FF2B5EF4-FFF2-40B4-BE49-F238E27FC236}">
                    <a16:creationId xmlns:a16="http://schemas.microsoft.com/office/drawing/2014/main" id="{A4C86CF2-6C25-4E8B-BB5C-B7FEFEAE2327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" name="Forme libre : forme 81">
                <a:extLst>
                  <a:ext uri="{FF2B5EF4-FFF2-40B4-BE49-F238E27FC236}">
                    <a16:creationId xmlns:a16="http://schemas.microsoft.com/office/drawing/2014/main" id="{C89D9538-BE1F-4C55-BD75-F9746F8E50E9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" name="Forme libre : forme 82">
                <a:extLst>
                  <a:ext uri="{FF2B5EF4-FFF2-40B4-BE49-F238E27FC236}">
                    <a16:creationId xmlns:a16="http://schemas.microsoft.com/office/drawing/2014/main" id="{B598989F-7CAE-4A3C-B33F-FDD14764A5B4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" name="Forme libre : forme 83">
                <a:extLst>
                  <a:ext uri="{FF2B5EF4-FFF2-40B4-BE49-F238E27FC236}">
                    <a16:creationId xmlns:a16="http://schemas.microsoft.com/office/drawing/2014/main" id="{72B6698A-71CA-4642-BDF4-8F8E1EE7D095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69" name="Graphique 18">
              <a:extLst>
                <a:ext uri="{FF2B5EF4-FFF2-40B4-BE49-F238E27FC236}">
                  <a16:creationId xmlns:a16="http://schemas.microsoft.com/office/drawing/2014/main" id="{49E536F8-DC99-4929-8BEC-9484F6BF4909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76" name="Forme libre : forme 75" hidden="1">
                <a:extLst>
                  <a:ext uri="{FF2B5EF4-FFF2-40B4-BE49-F238E27FC236}">
                    <a16:creationId xmlns:a16="http://schemas.microsoft.com/office/drawing/2014/main" id="{C2CF6FAE-2CDB-483D-979C-195A09D798A5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7" name="Forme libre : forme 76" hidden="1">
                <a:extLst>
                  <a:ext uri="{FF2B5EF4-FFF2-40B4-BE49-F238E27FC236}">
                    <a16:creationId xmlns:a16="http://schemas.microsoft.com/office/drawing/2014/main" id="{A8415816-608D-49F6-AFDE-71AF88BE64D3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0" name="Graphique 18">
              <a:extLst>
                <a:ext uri="{FF2B5EF4-FFF2-40B4-BE49-F238E27FC236}">
                  <a16:creationId xmlns:a16="http://schemas.microsoft.com/office/drawing/2014/main" id="{E722F274-8831-4559-8FAC-720C6374560B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74" name="Forme libre : forme 73" hidden="1">
                <a:extLst>
                  <a:ext uri="{FF2B5EF4-FFF2-40B4-BE49-F238E27FC236}">
                    <a16:creationId xmlns:a16="http://schemas.microsoft.com/office/drawing/2014/main" id="{C8AE39AD-4005-4B1F-BE7B-E854D2B5E042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5" name="Forme libre : forme 74" hidden="1">
                <a:extLst>
                  <a:ext uri="{FF2B5EF4-FFF2-40B4-BE49-F238E27FC236}">
                    <a16:creationId xmlns:a16="http://schemas.microsoft.com/office/drawing/2014/main" id="{AF4705CF-8CF9-4891-A31D-F1CBE40B7816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1" name="Graphique 18">
              <a:extLst>
                <a:ext uri="{FF2B5EF4-FFF2-40B4-BE49-F238E27FC236}">
                  <a16:creationId xmlns:a16="http://schemas.microsoft.com/office/drawing/2014/main" id="{442E2F59-5BC2-423A-91BD-059667971A61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72" name="Forme libre : forme 71" hidden="1">
                <a:extLst>
                  <a:ext uri="{FF2B5EF4-FFF2-40B4-BE49-F238E27FC236}">
                    <a16:creationId xmlns:a16="http://schemas.microsoft.com/office/drawing/2014/main" id="{F20853DC-8BE0-4F2C-B387-6EDD5754DA17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" name="Forme libre : forme 72" hidden="1">
                <a:extLst>
                  <a:ext uri="{FF2B5EF4-FFF2-40B4-BE49-F238E27FC236}">
                    <a16:creationId xmlns:a16="http://schemas.microsoft.com/office/drawing/2014/main" id="{15BDC2BE-6FC8-4892-8BF0-8DD13A84E41C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87" name="Espace réservé du texte 86">
            <a:extLst>
              <a:ext uri="{FF2B5EF4-FFF2-40B4-BE49-F238E27FC236}">
                <a16:creationId xmlns:a16="http://schemas.microsoft.com/office/drawing/2014/main" id="{FECD5B73-B8AA-4BAB-9E9B-D4AC8FEEE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30479" y="24633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88" name="Espace réservé du texte 86">
            <a:extLst>
              <a:ext uri="{FF2B5EF4-FFF2-40B4-BE49-F238E27FC236}">
                <a16:creationId xmlns:a16="http://schemas.microsoft.com/office/drawing/2014/main" id="{D68EBF2A-01F2-4ED8-9BF7-6351657C81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0479" y="49398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96" name="Espace réservé du texte 95">
            <a:extLst>
              <a:ext uri="{FF2B5EF4-FFF2-40B4-BE49-F238E27FC236}">
                <a16:creationId xmlns:a16="http://schemas.microsoft.com/office/drawing/2014/main" id="{02BB237F-4E44-4172-A1ED-763BE3AE8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2975" y="34127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97" name="Espace réservé du texte 86">
            <a:extLst>
              <a:ext uri="{FF2B5EF4-FFF2-40B4-BE49-F238E27FC236}">
                <a16:creationId xmlns:a16="http://schemas.microsoft.com/office/drawing/2014/main" id="{D7716F7E-588A-4F75-B4FE-3DF841E92F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0479" y="1158682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98" name="Espace réservé du texte 86">
            <a:extLst>
              <a:ext uri="{FF2B5EF4-FFF2-40B4-BE49-F238E27FC236}">
                <a16:creationId xmlns:a16="http://schemas.microsoft.com/office/drawing/2014/main" id="{11EDF4E4-E4EC-44E3-BAA9-971FC2E8FC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0479" y="1406332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99" name="Espace réservé du texte 98">
            <a:extLst>
              <a:ext uri="{FF2B5EF4-FFF2-40B4-BE49-F238E27FC236}">
                <a16:creationId xmlns:a16="http://schemas.microsoft.com/office/drawing/2014/main" id="{1A609649-811B-40D4-8D96-7BF758FC0A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62975" y="1253620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0" name="Espace réservé du texte 86">
            <a:extLst>
              <a:ext uri="{FF2B5EF4-FFF2-40B4-BE49-F238E27FC236}">
                <a16:creationId xmlns:a16="http://schemas.microsoft.com/office/drawing/2014/main" id="{A495A669-7CA5-453B-826C-85ECAD687F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479" y="207806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1" name="Espace réservé du texte 86">
            <a:extLst>
              <a:ext uri="{FF2B5EF4-FFF2-40B4-BE49-F238E27FC236}">
                <a16:creationId xmlns:a16="http://schemas.microsoft.com/office/drawing/2014/main" id="{3C86D899-7685-47BC-B2C1-92F1549B90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0479" y="232571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2" name="Espace réservé du texte 101">
            <a:extLst>
              <a:ext uri="{FF2B5EF4-FFF2-40B4-BE49-F238E27FC236}">
                <a16:creationId xmlns:a16="http://schemas.microsoft.com/office/drawing/2014/main" id="{C2E86B4C-56C6-4BA1-AA5A-0AAF45521F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2975" y="217300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3" name="Espace réservé du texte 86">
            <a:extLst>
              <a:ext uri="{FF2B5EF4-FFF2-40B4-BE49-F238E27FC236}">
                <a16:creationId xmlns:a16="http://schemas.microsoft.com/office/drawing/2014/main" id="{A477ACFF-1BB4-4E0D-8E93-567E42ED6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0479" y="2997446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4" name="Espace réservé du texte 86">
            <a:extLst>
              <a:ext uri="{FF2B5EF4-FFF2-40B4-BE49-F238E27FC236}">
                <a16:creationId xmlns:a16="http://schemas.microsoft.com/office/drawing/2014/main" id="{7871E02E-8B3F-40C5-9C09-FBFE6DC1A4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479" y="3245096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5" name="Espace réservé du texte 104">
            <a:extLst>
              <a:ext uri="{FF2B5EF4-FFF2-40B4-BE49-F238E27FC236}">
                <a16:creationId xmlns:a16="http://schemas.microsoft.com/office/drawing/2014/main" id="{10299799-D2CC-47BF-8510-C3E747EE3A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2975" y="3092384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06" name="Espace réservé du texte 86">
            <a:extLst>
              <a:ext uri="{FF2B5EF4-FFF2-40B4-BE49-F238E27FC236}">
                <a16:creationId xmlns:a16="http://schemas.microsoft.com/office/drawing/2014/main" id="{F91C994B-73D7-435A-BF2E-1CB73CF342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479" y="3909794"/>
            <a:ext cx="2157545" cy="252545"/>
          </a:xfrm>
        </p:spPr>
        <p:txBody>
          <a:bodyPr tIns="0" rIns="0" bIns="0" anchor="b"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Chiffres</a:t>
            </a:r>
          </a:p>
        </p:txBody>
      </p:sp>
      <p:sp>
        <p:nvSpPr>
          <p:cNvPr id="107" name="Espace réservé du texte 86">
            <a:extLst>
              <a:ext uri="{FF2B5EF4-FFF2-40B4-BE49-F238E27FC236}">
                <a16:creationId xmlns:a16="http://schemas.microsoft.com/office/drawing/2014/main" id="{907C1F0B-9013-426D-BC24-77193F79CC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30479" y="4157444"/>
            <a:ext cx="2157545" cy="350435"/>
          </a:xfrm>
        </p:spPr>
        <p:txBody>
          <a:bodyPr tIns="0" rIns="0" bIns="0" anchor="t"/>
          <a:lstStyle>
            <a:lvl1pPr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Texte sur 3 lignes max</a:t>
            </a:r>
          </a:p>
        </p:txBody>
      </p:sp>
      <p:sp>
        <p:nvSpPr>
          <p:cNvPr id="108" name="Espace réservé du texte 107">
            <a:extLst>
              <a:ext uri="{FF2B5EF4-FFF2-40B4-BE49-F238E27FC236}">
                <a16:creationId xmlns:a16="http://schemas.microsoft.com/office/drawing/2014/main" id="{513957DD-8659-4664-B113-D1E0B8927E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62975" y="4004732"/>
            <a:ext cx="404062" cy="404062"/>
          </a:xfrm>
          <a:custGeom>
            <a:avLst/>
            <a:gdLst>
              <a:gd name="connsiteX0" fmla="*/ 202031 w 404062"/>
              <a:gd name="connsiteY0" fmla="*/ 0 h 404062"/>
              <a:gd name="connsiteX1" fmla="*/ 404062 w 404062"/>
              <a:gd name="connsiteY1" fmla="*/ 202031 h 404062"/>
              <a:gd name="connsiteX2" fmla="*/ 202031 w 404062"/>
              <a:gd name="connsiteY2" fmla="*/ 404062 h 404062"/>
              <a:gd name="connsiteX3" fmla="*/ 0 w 404062"/>
              <a:gd name="connsiteY3" fmla="*/ 202031 h 404062"/>
              <a:gd name="connsiteX4" fmla="*/ 202031 w 404062"/>
              <a:gd name="connsiteY4" fmla="*/ 0 h 40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2" h="404062">
                <a:moveTo>
                  <a:pt x="202031" y="0"/>
                </a:moveTo>
                <a:cubicBezTo>
                  <a:pt x="313610" y="0"/>
                  <a:pt x="404062" y="90452"/>
                  <a:pt x="404062" y="202031"/>
                </a:cubicBezTo>
                <a:cubicBezTo>
                  <a:pt x="404062" y="313610"/>
                  <a:pt x="313610" y="404062"/>
                  <a:pt x="202031" y="404062"/>
                </a:cubicBezTo>
                <a:cubicBezTo>
                  <a:pt x="90452" y="404062"/>
                  <a:pt x="0" y="313610"/>
                  <a:pt x="0" y="202031"/>
                </a:cubicBezTo>
                <a:cubicBezTo>
                  <a:pt x="0" y="90452"/>
                  <a:pt x="90452" y="0"/>
                  <a:pt x="20203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0" rIns="0" bIns="0" anchor="ctr">
            <a:noAutofit/>
          </a:bodyPr>
          <a:lstStyle>
            <a:lvl1pPr algn="ctr">
              <a:defRPr sz="10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   </a:t>
            </a:r>
          </a:p>
        </p:txBody>
      </p:sp>
      <p:sp>
        <p:nvSpPr>
          <p:cNvPr id="110" name="Titre 109">
            <a:extLst>
              <a:ext uri="{FF2B5EF4-FFF2-40B4-BE49-F238E27FC236}">
                <a16:creationId xmlns:a16="http://schemas.microsoft.com/office/drawing/2014/main" id="{A81711B5-C71A-404B-8BE6-47AD2AFC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67" y="185116"/>
            <a:ext cx="4900952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87840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113088" y="1332490"/>
            <a:ext cx="6030912" cy="2795946"/>
          </a:xfrm>
          <a:solidFill>
            <a:schemeClr val="accent2"/>
          </a:solidFill>
        </p:spPr>
        <p:txBody>
          <a:bodyPr lIns="72000" tIns="108000" rIns="360000" b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3B41-19BC-4381-BD07-C462088177DC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9846EA96-BD6D-42B4-BB71-5E40BCDB5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5288" y="1333293"/>
            <a:ext cx="2717800" cy="2795946"/>
          </a:xfrm>
          <a:custGeom>
            <a:avLst/>
            <a:gdLst>
              <a:gd name="connsiteX0" fmla="*/ 0 w 2717800"/>
              <a:gd name="connsiteY0" fmla="*/ 0 h 2795946"/>
              <a:gd name="connsiteX1" fmla="*/ 2717800 w 2717800"/>
              <a:gd name="connsiteY1" fmla="*/ 0 h 2795946"/>
              <a:gd name="connsiteX2" fmla="*/ 2717800 w 2717800"/>
              <a:gd name="connsiteY2" fmla="*/ 2795946 h 2795946"/>
              <a:gd name="connsiteX3" fmla="*/ 0 w 2717800"/>
              <a:gd name="connsiteY3" fmla="*/ 2795946 h 27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800" h="2795946">
                <a:moveTo>
                  <a:pt x="0" y="0"/>
                </a:moveTo>
                <a:lnTo>
                  <a:pt x="2717800" y="0"/>
                </a:lnTo>
                <a:lnTo>
                  <a:pt x="2717800" y="2795946"/>
                </a:lnTo>
                <a:lnTo>
                  <a:pt x="0" y="27959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06356B4-ABC0-4030-B490-BED736E0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4E3934-C220-4F95-BFBC-3EC8BAB0EA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F538D238-83FA-4C9C-AB64-379540C3F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9298803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NTENU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C04C66CE-DDDF-446B-BD9C-BC153E9C5603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7244B992-CCAE-42EA-80EE-464FA18B101C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4" name="Graphique 18">
              <a:extLst>
                <a:ext uri="{FF2B5EF4-FFF2-40B4-BE49-F238E27FC236}">
                  <a16:creationId xmlns:a16="http://schemas.microsoft.com/office/drawing/2014/main" id="{70C6C4B4-E1B4-4E88-9D56-727CFDACD5A1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066AC338-4AB4-456B-B826-EA37CAD090C6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6CDCCA62-657A-48E6-8025-1909DAB5081B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D765AB2A-6FBB-468C-88E1-B28044DC3D2D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B8F70070-3585-468F-BD3B-3FCDC884729E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BB420E14-A64E-41F6-B770-CB1BE41CB23E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73F78E82-E3AD-4AB8-8D3A-B007FBEF62D5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62C9B895-E32A-40E8-80CE-6221B88B2AD7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5" name="Graphique 18">
              <a:extLst>
                <a:ext uri="{FF2B5EF4-FFF2-40B4-BE49-F238E27FC236}">
                  <a16:creationId xmlns:a16="http://schemas.microsoft.com/office/drawing/2014/main" id="{86D7CA83-7608-48A6-BCBE-B5BC0CF693BF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2" name="Forme libre : forme 31" hidden="1">
                <a:extLst>
                  <a:ext uri="{FF2B5EF4-FFF2-40B4-BE49-F238E27FC236}">
                    <a16:creationId xmlns:a16="http://schemas.microsoft.com/office/drawing/2014/main" id="{70EAB30C-4485-44AD-8DA9-E23CD2E3F83A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 hidden="1">
                <a:extLst>
                  <a:ext uri="{FF2B5EF4-FFF2-40B4-BE49-F238E27FC236}">
                    <a16:creationId xmlns:a16="http://schemas.microsoft.com/office/drawing/2014/main" id="{CD6CA811-80CB-4BC9-884A-072FE62DA968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6" name="Graphique 18">
              <a:extLst>
                <a:ext uri="{FF2B5EF4-FFF2-40B4-BE49-F238E27FC236}">
                  <a16:creationId xmlns:a16="http://schemas.microsoft.com/office/drawing/2014/main" id="{23C89367-6ACB-4A7F-88D8-3762991B1D77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0" name="Forme libre : forme 29" hidden="1">
                <a:extLst>
                  <a:ext uri="{FF2B5EF4-FFF2-40B4-BE49-F238E27FC236}">
                    <a16:creationId xmlns:a16="http://schemas.microsoft.com/office/drawing/2014/main" id="{19E9A927-0134-4185-8D81-8AF570988673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 hidden="1">
                <a:extLst>
                  <a:ext uri="{FF2B5EF4-FFF2-40B4-BE49-F238E27FC236}">
                    <a16:creationId xmlns:a16="http://schemas.microsoft.com/office/drawing/2014/main" id="{5E3B8AD8-6714-46F9-99FD-5BCE2CA7F71F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0547334A-D9E3-4E0A-A54E-1575464870E4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28" name="Forme libre : forme 27" hidden="1">
                <a:extLst>
                  <a:ext uri="{FF2B5EF4-FFF2-40B4-BE49-F238E27FC236}">
                    <a16:creationId xmlns:a16="http://schemas.microsoft.com/office/drawing/2014/main" id="{9DD687D8-9F4C-49E2-9A1E-77937401F4EC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 hidden="1">
                <a:extLst>
                  <a:ext uri="{FF2B5EF4-FFF2-40B4-BE49-F238E27FC236}">
                    <a16:creationId xmlns:a16="http://schemas.microsoft.com/office/drawing/2014/main" id="{B96176BC-4C21-4D39-9EBC-4FA47299E2EE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02FB6611-BFC5-427E-A6C3-C9368B9E0D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7274" y="0"/>
            <a:ext cx="1740284" cy="5143500"/>
          </a:xfrm>
          <a:custGeom>
            <a:avLst/>
            <a:gdLst>
              <a:gd name="connsiteX0" fmla="*/ 0 w 1740284"/>
              <a:gd name="connsiteY0" fmla="*/ 0 h 5143500"/>
              <a:gd name="connsiteX1" fmla="*/ 1740284 w 1740284"/>
              <a:gd name="connsiteY1" fmla="*/ 0 h 5143500"/>
              <a:gd name="connsiteX2" fmla="*/ 1740284 w 1740284"/>
              <a:gd name="connsiteY2" fmla="*/ 267457 h 5143500"/>
              <a:gd name="connsiteX3" fmla="*/ 1489493 w 1740284"/>
              <a:gd name="connsiteY3" fmla="*/ 358037 h 5143500"/>
              <a:gd name="connsiteX4" fmla="*/ 1439967 w 1740284"/>
              <a:gd name="connsiteY4" fmla="*/ 428376 h 5143500"/>
              <a:gd name="connsiteX5" fmla="*/ 1489493 w 1740284"/>
              <a:gd name="connsiteY5" fmla="*/ 498716 h 5143500"/>
              <a:gd name="connsiteX6" fmla="*/ 1740284 w 1740284"/>
              <a:gd name="connsiteY6" fmla="*/ 589296 h 5143500"/>
              <a:gd name="connsiteX7" fmla="*/ 1740284 w 1740284"/>
              <a:gd name="connsiteY7" fmla="*/ 5143500 h 5143500"/>
              <a:gd name="connsiteX8" fmla="*/ 0 w 1740284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0284" h="5143500">
                <a:moveTo>
                  <a:pt x="0" y="0"/>
                </a:moveTo>
                <a:lnTo>
                  <a:pt x="1740284" y="0"/>
                </a:lnTo>
                <a:lnTo>
                  <a:pt x="1740284" y="267457"/>
                </a:lnTo>
                <a:lnTo>
                  <a:pt x="1489493" y="358037"/>
                </a:lnTo>
                <a:cubicBezTo>
                  <a:pt x="1460574" y="368340"/>
                  <a:pt x="1439967" y="395954"/>
                  <a:pt x="1439967" y="428376"/>
                </a:cubicBezTo>
                <a:cubicBezTo>
                  <a:pt x="1439967" y="460798"/>
                  <a:pt x="1460643" y="488343"/>
                  <a:pt x="1489493" y="498716"/>
                </a:cubicBezTo>
                <a:lnTo>
                  <a:pt x="1740284" y="589296"/>
                </a:lnTo>
                <a:lnTo>
                  <a:pt x="174028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2ECEF-8D47-4EFF-B95E-711130E33073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EC50E-6E09-4F9B-A3B1-486EF745967D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A19ADB2D-27BB-4508-B9D8-D8324E20234C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95456D26-4770-4FC8-9F61-788E5780A48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263140" y="597359"/>
            <a:ext cx="6485572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AEFB0C94-5ABE-42A5-9C7E-A50CFE320555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6F0A0B24-C882-42A1-9F1A-F504D81E13EB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085360" y="1527174"/>
            <a:ext cx="2663354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2BB625-A00E-4186-BBE1-7172E5560770}"/>
              </a:ext>
            </a:extLst>
          </p:cNvPr>
          <p:cNvSpPr>
            <a:spLocks noGrp="1"/>
          </p:cNvSpPr>
          <p:nvPr userDrawn="1">
            <p:ph sz="quarter" idx="18"/>
          </p:nvPr>
        </p:nvSpPr>
        <p:spPr>
          <a:xfrm>
            <a:off x="2263775" y="1527175"/>
            <a:ext cx="3659188" cy="32210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5D3EAA1-8721-4373-BAC6-307A0E3E94E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263139" y="185116"/>
            <a:ext cx="6485573" cy="37209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692845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6AF2-C19A-4DDD-A2CC-5E1AF70B53A1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93067" y="1527174"/>
            <a:ext cx="2439456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194448" y="1527174"/>
            <a:ext cx="2727722" cy="320436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6084888" y="1527174"/>
            <a:ext cx="2662178" cy="320436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07B05D74-7F27-450C-993A-5F6199C04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8155646" cy="137748"/>
          </a:xfrm>
        </p:spPr>
        <p:txBody>
          <a:bodyPr tIns="0" rIns="0" bIns="0"/>
          <a:lstStyle>
            <a:lvl1pPr marL="0" indent="0" algn="l">
              <a:buNone/>
              <a:defRPr sz="1200" b="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C16FFB-2E01-4020-99E7-EAE6B0A021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5236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3186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1 IM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F26F-55DF-440C-BC1E-842C162F6733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593066" y="951310"/>
            <a:ext cx="8155647" cy="378102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2A7AEB-91B6-4789-A3ED-2BE0AFBFE2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75913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D97C83C1-43E0-47FE-B227-6FBF0334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B111-F2E1-472F-BE2F-C6A9A75117CF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41F7C4F-AD93-4AA1-8C0D-35EEE282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8335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FRE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9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 [DARK]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space réservé pour une image  47">
            <a:extLst>
              <a:ext uri="{FF2B5EF4-FFF2-40B4-BE49-F238E27FC236}">
                <a16:creationId xmlns:a16="http://schemas.microsoft.com/office/drawing/2014/main" id="{CEE0B3B7-B415-49A7-9BF7-7A107EA857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202545"/>
            <a:ext cx="4572000" cy="4279440"/>
          </a:xfrm>
          <a:custGeom>
            <a:avLst/>
            <a:gdLst>
              <a:gd name="connsiteX0" fmla="*/ 4572000 w 4572000"/>
              <a:gd name="connsiteY0" fmla="*/ 0 h 4279440"/>
              <a:gd name="connsiteX1" fmla="*/ 4572000 w 4572000"/>
              <a:gd name="connsiteY1" fmla="*/ 3819878 h 4279440"/>
              <a:gd name="connsiteX2" fmla="*/ 3301242 w 4572000"/>
              <a:gd name="connsiteY2" fmla="*/ 4279440 h 4279440"/>
              <a:gd name="connsiteX3" fmla="*/ 677855 w 4572000"/>
              <a:gd name="connsiteY3" fmla="*/ 3331929 h 4279440"/>
              <a:gd name="connsiteX4" fmla="*/ 0 w 4572000"/>
              <a:gd name="connsiteY4" fmla="*/ 2369205 h 4279440"/>
              <a:gd name="connsiteX5" fmla="*/ 677855 w 4572000"/>
              <a:gd name="connsiteY5" fmla="*/ 1406480 h 427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4279440">
                <a:moveTo>
                  <a:pt x="4572000" y="0"/>
                </a:moveTo>
                <a:lnTo>
                  <a:pt x="4572000" y="3819878"/>
                </a:lnTo>
                <a:lnTo>
                  <a:pt x="3301242" y="4279440"/>
                </a:lnTo>
                <a:lnTo>
                  <a:pt x="677855" y="3331929"/>
                </a:lnTo>
                <a:cubicBezTo>
                  <a:pt x="282989" y="3189966"/>
                  <a:pt x="0" y="2812961"/>
                  <a:pt x="0" y="2369205"/>
                </a:cubicBezTo>
                <a:cubicBezTo>
                  <a:pt x="0" y="1925449"/>
                  <a:pt x="282049" y="1547504"/>
                  <a:pt x="677855" y="14064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361950" indent="0" algn="l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fr-FR" dirty="0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33EC7D7-5688-41BC-88BA-FF1E2EBB2FC2}"/>
              </a:ext>
            </a:extLst>
          </p:cNvPr>
          <p:cNvGrpSpPr/>
          <p:nvPr userDrawn="1"/>
        </p:nvGrpSpPr>
        <p:grpSpPr>
          <a:xfrm>
            <a:off x="1487387" y="-4763"/>
            <a:ext cx="1416451" cy="1812432"/>
            <a:chOff x="1323887" y="-4763"/>
            <a:chExt cx="1416451" cy="1812432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15FC69C-94CE-4077-99F4-60DE2EBFFB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6564" y="4763"/>
              <a:ext cx="0" cy="50110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Graphique 128">
              <a:extLst>
                <a:ext uri="{FF2B5EF4-FFF2-40B4-BE49-F238E27FC236}">
                  <a16:creationId xmlns:a16="http://schemas.microsoft.com/office/drawing/2014/main" id="{16A37BD3-145B-419C-891B-6657B2D2D6AE}"/>
                </a:ext>
              </a:extLst>
            </p:cNvPr>
            <p:cNvSpPr/>
            <p:nvPr/>
          </p:nvSpPr>
          <p:spPr>
            <a:xfrm>
              <a:off x="1323887" y="506987"/>
              <a:ext cx="85353" cy="68938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0D771FB3-1BE4-44E3-BD24-A32E4F077F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8413" y="0"/>
              <a:ext cx="0" cy="942163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Graphique 128">
              <a:extLst>
                <a:ext uri="{FF2B5EF4-FFF2-40B4-BE49-F238E27FC236}">
                  <a16:creationId xmlns:a16="http://schemas.microsoft.com/office/drawing/2014/main" id="{FDCD107B-F094-485E-BEAA-4C025C4BCC23}"/>
                </a:ext>
              </a:extLst>
            </p:cNvPr>
            <p:cNvSpPr/>
            <p:nvPr/>
          </p:nvSpPr>
          <p:spPr>
            <a:xfrm>
              <a:off x="1545736" y="943286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5B2AB869-2BB1-4F8F-B239-FA790BF86E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0263" y="-4763"/>
              <a:ext cx="0" cy="325466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Graphique 128">
              <a:extLst>
                <a:ext uri="{FF2B5EF4-FFF2-40B4-BE49-F238E27FC236}">
                  <a16:creationId xmlns:a16="http://schemas.microsoft.com/office/drawing/2014/main" id="{AC298585-9369-411C-BD7D-0C64A1F6F02B}"/>
                </a:ext>
              </a:extLst>
            </p:cNvPr>
            <p:cNvSpPr/>
            <p:nvPr/>
          </p:nvSpPr>
          <p:spPr>
            <a:xfrm>
              <a:off x="1767586" y="321827"/>
              <a:ext cx="85353" cy="68938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5464553D-6292-437B-B0B3-2F9AB30C83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2112" y="0"/>
              <a:ext cx="0" cy="1737609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Graphique 128">
              <a:extLst>
                <a:ext uri="{FF2B5EF4-FFF2-40B4-BE49-F238E27FC236}">
                  <a16:creationId xmlns:a16="http://schemas.microsoft.com/office/drawing/2014/main" id="{9B6B3736-EDB8-4973-90DE-7A7CC9151015}"/>
                </a:ext>
              </a:extLst>
            </p:cNvPr>
            <p:cNvSpPr/>
            <p:nvPr/>
          </p:nvSpPr>
          <p:spPr>
            <a:xfrm>
              <a:off x="1989435" y="1738730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6A652C2F-1AD3-4C0B-B9DD-697544E65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3961" y="-4763"/>
              <a:ext cx="0" cy="1204756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Graphique 128">
              <a:extLst>
                <a:ext uri="{FF2B5EF4-FFF2-40B4-BE49-F238E27FC236}">
                  <a16:creationId xmlns:a16="http://schemas.microsoft.com/office/drawing/2014/main" id="{10FC7D88-F65E-4744-B494-2629454F5667}"/>
                </a:ext>
              </a:extLst>
            </p:cNvPr>
            <p:cNvSpPr/>
            <p:nvPr/>
          </p:nvSpPr>
          <p:spPr>
            <a:xfrm>
              <a:off x="2211284" y="1201113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D2C88D7B-CF80-427B-9F38-324A217A3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5811" y="0"/>
              <a:ext cx="0" cy="28340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Graphique 128">
              <a:extLst>
                <a:ext uri="{FF2B5EF4-FFF2-40B4-BE49-F238E27FC236}">
                  <a16:creationId xmlns:a16="http://schemas.microsoft.com/office/drawing/2014/main" id="{CEB494EC-7B3E-438C-93A0-4F034A4DF05F}"/>
                </a:ext>
              </a:extLst>
            </p:cNvPr>
            <p:cNvSpPr/>
            <p:nvPr/>
          </p:nvSpPr>
          <p:spPr>
            <a:xfrm>
              <a:off x="2433134" y="284531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C6AEEA64-ED5B-41D7-B835-E025E359B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7662" y="-4763"/>
              <a:ext cx="0" cy="699222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Graphique 128">
              <a:extLst>
                <a:ext uri="{FF2B5EF4-FFF2-40B4-BE49-F238E27FC236}">
                  <a16:creationId xmlns:a16="http://schemas.microsoft.com/office/drawing/2014/main" id="{FBA7612D-9E72-437D-807B-5FE96B849354}"/>
                </a:ext>
              </a:extLst>
            </p:cNvPr>
            <p:cNvSpPr/>
            <p:nvPr/>
          </p:nvSpPr>
          <p:spPr>
            <a:xfrm>
              <a:off x="2654985" y="695582"/>
              <a:ext cx="85353" cy="68939"/>
            </a:xfrm>
            <a:custGeom>
              <a:avLst/>
              <a:gdLst>
                <a:gd name="connsiteX0" fmla="*/ 28784 w 118793"/>
                <a:gd name="connsiteY0" fmla="*/ 96862 h 95948"/>
                <a:gd name="connsiteX1" fmla="*/ 0 w 118793"/>
                <a:gd name="connsiteY1" fmla="*/ 68534 h 95948"/>
                <a:gd name="connsiteX2" fmla="*/ 0 w 118793"/>
                <a:gd name="connsiteY2" fmla="*/ 28328 h 95948"/>
                <a:gd name="connsiteX3" fmla="*/ 28784 w 118793"/>
                <a:gd name="connsiteY3" fmla="*/ 0 h 95948"/>
                <a:gd name="connsiteX4" fmla="*/ 90009 w 118793"/>
                <a:gd name="connsiteY4" fmla="*/ 0 h 95948"/>
                <a:gd name="connsiteX5" fmla="*/ 118793 w 118793"/>
                <a:gd name="connsiteY5" fmla="*/ 28328 h 95948"/>
                <a:gd name="connsiteX6" fmla="*/ 118793 w 118793"/>
                <a:gd name="connsiteY6" fmla="*/ 68534 h 95948"/>
                <a:gd name="connsiteX7" fmla="*/ 90009 w 118793"/>
                <a:gd name="connsiteY7" fmla="*/ 96405 h 95948"/>
                <a:gd name="connsiteX8" fmla="*/ 28784 w 118793"/>
                <a:gd name="connsiteY8" fmla="*/ 96405 h 9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93" h="95948">
                  <a:moveTo>
                    <a:pt x="28784" y="96862"/>
                  </a:moveTo>
                  <a:cubicBezTo>
                    <a:pt x="12793" y="96862"/>
                    <a:pt x="0" y="84069"/>
                    <a:pt x="0" y="68534"/>
                  </a:cubicBezTo>
                  <a:lnTo>
                    <a:pt x="0" y="28328"/>
                  </a:lnTo>
                  <a:cubicBezTo>
                    <a:pt x="0" y="12793"/>
                    <a:pt x="12793" y="0"/>
                    <a:pt x="28784" y="0"/>
                  </a:cubicBezTo>
                  <a:lnTo>
                    <a:pt x="90009" y="0"/>
                  </a:lnTo>
                  <a:cubicBezTo>
                    <a:pt x="106000" y="0"/>
                    <a:pt x="118793" y="12793"/>
                    <a:pt x="118793" y="28328"/>
                  </a:cubicBezTo>
                  <a:lnTo>
                    <a:pt x="118793" y="68534"/>
                  </a:lnTo>
                  <a:cubicBezTo>
                    <a:pt x="118793" y="84069"/>
                    <a:pt x="106000" y="96405"/>
                    <a:pt x="90009" y="96405"/>
                  </a:cubicBezTo>
                  <a:lnTo>
                    <a:pt x="28784" y="96405"/>
                  </a:lnTo>
                  <a:close/>
                </a:path>
              </a:pathLst>
            </a:cu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4F0CA13C-27F8-40D5-8D13-FBCAB50D7BB1}"/>
              </a:ext>
            </a:extLst>
          </p:cNvPr>
          <p:cNvSpPr txBox="1"/>
          <p:nvPr userDrawn="1"/>
        </p:nvSpPr>
        <p:spPr>
          <a:xfrm>
            <a:off x="358412" y="4572000"/>
            <a:ext cx="3729018" cy="232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fld id="{2F5EBE53-FBCE-4EA3-8C91-4ACF4DA1C22C}" type="datetime4">
              <a:rPr lang="fr-FR" sz="600" cap="all" spc="200" smtClean="0">
                <a:solidFill>
                  <a:schemeClr val="bg1"/>
                </a:solidFill>
              </a:rPr>
              <a:t>28 mars 2022</a:t>
            </a:fld>
            <a:endParaRPr lang="fr-FR" sz="600" b="1" cap="all" spc="200" dirty="0">
              <a:solidFill>
                <a:schemeClr val="bg1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EA8C375-FE20-4871-A75B-210BC8A0B750}"/>
              </a:ext>
            </a:extLst>
          </p:cNvPr>
          <p:cNvCxnSpPr/>
          <p:nvPr userDrawn="1"/>
        </p:nvCxnSpPr>
        <p:spPr>
          <a:xfrm>
            <a:off x="2139322" y="4514851"/>
            <a:ext cx="1094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que 40">
            <a:extLst>
              <a:ext uri="{FF2B5EF4-FFF2-40B4-BE49-F238E27FC236}">
                <a16:creationId xmlns:a16="http://schemas.microsoft.com/office/drawing/2014/main" id="{34CA4234-65A9-4102-9051-02C52BF4F0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720765" y="523978"/>
            <a:ext cx="650081" cy="53766"/>
          </a:xfrm>
          <a:prstGeom prst="rect">
            <a:avLst/>
          </a:prstGeom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45A6DBCE-2B5D-4CC5-B923-39A6A54C402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95288" y="2018878"/>
            <a:ext cx="3822267" cy="1168854"/>
          </a:xfrm>
        </p:spPr>
        <p:txBody>
          <a:bodyPr anchor="t"/>
          <a:lstStyle>
            <a:lvl1pPr algn="ctr">
              <a:lnSpc>
                <a:spcPct val="100000"/>
              </a:lnSpc>
              <a:defRPr sz="2400" b="1" cap="all" spc="2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fr-FR" dirty="0"/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D5F71B79-6790-4F2D-9F03-549A5668BCAD}"/>
              </a:ext>
            </a:extLst>
          </p:cNvPr>
          <p:cNvGrpSpPr/>
          <p:nvPr userDrawn="1"/>
        </p:nvGrpSpPr>
        <p:grpSpPr>
          <a:xfrm>
            <a:off x="7048501" y="4022423"/>
            <a:ext cx="2095500" cy="1121077"/>
            <a:chOff x="7048501" y="4022423"/>
            <a:chExt cx="2095500" cy="1121077"/>
          </a:xfrm>
        </p:grpSpPr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0C1152DD-7C8B-403D-A974-DFECF5F81D6B}"/>
                </a:ext>
              </a:extLst>
            </p:cNvPr>
            <p:cNvSpPr/>
            <p:nvPr userDrawn="1"/>
          </p:nvSpPr>
          <p:spPr>
            <a:xfrm>
              <a:off x="7048501" y="4022423"/>
              <a:ext cx="2095500" cy="1121077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45" name="Graphique 18">
              <a:extLst>
                <a:ext uri="{FF2B5EF4-FFF2-40B4-BE49-F238E27FC236}">
                  <a16:creationId xmlns:a16="http://schemas.microsoft.com/office/drawing/2014/main" id="{317573D0-9B2E-4E03-966C-DA4B4300FE6D}"/>
                </a:ext>
              </a:extLst>
            </p:cNvPr>
            <p:cNvGrpSpPr/>
            <p:nvPr/>
          </p:nvGrpSpPr>
          <p:grpSpPr>
            <a:xfrm>
              <a:off x="7513288" y="4723781"/>
              <a:ext cx="1402989" cy="211624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7C816DAE-4886-4B87-B4B4-F8558338B647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9EF08135-6422-4B07-B8B1-10FDCDDACAD7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F7083581-4E27-4486-AF52-A1A7915317F2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34EB3D80-848C-4A3B-916C-37876FE59420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DA712532-2414-42DE-8E64-CA98FC30AD49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06B69B33-C9AB-44AE-A600-1EC83208D847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 : forme 63">
                <a:extLst>
                  <a:ext uri="{FF2B5EF4-FFF2-40B4-BE49-F238E27FC236}">
                    <a16:creationId xmlns:a16="http://schemas.microsoft.com/office/drawing/2014/main" id="{66F805D4-93D0-4F3C-A0A9-BF3428A7A369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6" name="Graphique 18">
              <a:extLst>
                <a:ext uri="{FF2B5EF4-FFF2-40B4-BE49-F238E27FC236}">
                  <a16:creationId xmlns:a16="http://schemas.microsoft.com/office/drawing/2014/main" id="{3A9EA1FC-6554-49C8-9127-FB0C444CAD21}"/>
                </a:ext>
              </a:extLst>
            </p:cNvPr>
            <p:cNvGrpSpPr/>
            <p:nvPr/>
          </p:nvGrpSpPr>
          <p:grpSpPr>
            <a:xfrm>
              <a:off x="7513288" y="4929918"/>
              <a:ext cx="266490" cy="211624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56" name="Forme libre : forme 55" hidden="1">
                <a:extLst>
                  <a:ext uri="{FF2B5EF4-FFF2-40B4-BE49-F238E27FC236}">
                    <a16:creationId xmlns:a16="http://schemas.microsoft.com/office/drawing/2014/main" id="{B76BD9CF-7564-4A07-8B65-E0BE3FC6BB5A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7" name="Forme libre : forme 56" hidden="1">
                <a:extLst>
                  <a:ext uri="{FF2B5EF4-FFF2-40B4-BE49-F238E27FC236}">
                    <a16:creationId xmlns:a16="http://schemas.microsoft.com/office/drawing/2014/main" id="{C9397D20-06B5-4DE2-8BC6-0527A0C3F17C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7" name="Graphique 18">
              <a:extLst>
                <a:ext uri="{FF2B5EF4-FFF2-40B4-BE49-F238E27FC236}">
                  <a16:creationId xmlns:a16="http://schemas.microsoft.com/office/drawing/2014/main" id="{AA9101D9-D103-40F1-83FF-2B9FAE0FE27E}"/>
                </a:ext>
              </a:extLst>
            </p:cNvPr>
            <p:cNvGrpSpPr/>
            <p:nvPr/>
          </p:nvGrpSpPr>
          <p:grpSpPr>
            <a:xfrm>
              <a:off x="8870033" y="4764538"/>
              <a:ext cx="266490" cy="211624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54" name="Forme libre : forme 53" hidden="1">
                <a:extLst>
                  <a:ext uri="{FF2B5EF4-FFF2-40B4-BE49-F238E27FC236}">
                    <a16:creationId xmlns:a16="http://schemas.microsoft.com/office/drawing/2014/main" id="{F25999B5-7663-4D12-8211-328BF6EDEFB8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5" name="Forme libre : forme 54" hidden="1">
                <a:extLst>
                  <a:ext uri="{FF2B5EF4-FFF2-40B4-BE49-F238E27FC236}">
                    <a16:creationId xmlns:a16="http://schemas.microsoft.com/office/drawing/2014/main" id="{F6E360C4-3D4C-46A3-9CD3-8E1C0691A168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51" name="Graphique 18">
              <a:extLst>
                <a:ext uri="{FF2B5EF4-FFF2-40B4-BE49-F238E27FC236}">
                  <a16:creationId xmlns:a16="http://schemas.microsoft.com/office/drawing/2014/main" id="{0E1E9A60-613B-4723-9854-961755263F91}"/>
                </a:ext>
              </a:extLst>
            </p:cNvPr>
            <p:cNvGrpSpPr/>
            <p:nvPr/>
          </p:nvGrpSpPr>
          <p:grpSpPr>
            <a:xfrm>
              <a:off x="7513288" y="4519211"/>
              <a:ext cx="266490" cy="211624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52" name="Forme libre : forme 51" hidden="1">
                <a:extLst>
                  <a:ext uri="{FF2B5EF4-FFF2-40B4-BE49-F238E27FC236}">
                    <a16:creationId xmlns:a16="http://schemas.microsoft.com/office/drawing/2014/main" id="{4E2B4B97-BFF9-415D-B707-7A39E7F33722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orme libre : forme 52" hidden="1">
                <a:extLst>
                  <a:ext uri="{FF2B5EF4-FFF2-40B4-BE49-F238E27FC236}">
                    <a16:creationId xmlns:a16="http://schemas.microsoft.com/office/drawing/2014/main" id="{33E3401E-92AA-4E7C-BC55-48D20B29E9E0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48E840-2940-4426-AA36-8EF106000B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390900"/>
            <a:ext cx="3822700" cy="495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194107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8896058-8EFC-4441-A7FA-2F76260803BE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93067" y="185116"/>
            <a:ext cx="8155646" cy="468436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3066" y="950913"/>
            <a:ext cx="8155647" cy="378063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 rot="16200000">
            <a:off x="-80859" y="4145779"/>
            <a:ext cx="736266" cy="9786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l">
              <a:lnSpc>
                <a:spcPct val="87000"/>
              </a:lnSpc>
              <a:buFont typeface="Arial" panose="020B0604020202020204" pitchFamily="34" charset="0"/>
              <a:buNone/>
              <a:defRPr sz="600" i="1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FB29AF00-A9D7-4D3C-863C-B4751077007D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 rot="16200000">
            <a:off x="-1659517" y="2664980"/>
            <a:ext cx="3628688" cy="167029"/>
          </a:xfrm>
          <a:prstGeom prst="rect">
            <a:avLst/>
          </a:prstGeom>
        </p:spPr>
        <p:txBody>
          <a:bodyPr vert="horz" lIns="0" tIns="45720" rIns="72000" bIns="45720" rtlCol="0" anchor="ctr">
            <a:noAutofit/>
          </a:bodyPr>
          <a:lstStyle>
            <a:lvl1pPr algn="r">
              <a:lnSpc>
                <a:spcPct val="87000"/>
              </a:lnSpc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5E903AF-1371-47C3-A003-2FF8D9CD27D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8720765" y="523978"/>
            <a:ext cx="650081" cy="53766"/>
          </a:xfrm>
          <a:prstGeom prst="rect">
            <a:avLst/>
          </a:prstGeom>
        </p:spPr>
      </p:pic>
      <p:grpSp>
        <p:nvGrpSpPr>
          <p:cNvPr id="52" name="Groupe 51">
            <a:extLst>
              <a:ext uri="{FF2B5EF4-FFF2-40B4-BE49-F238E27FC236}">
                <a16:creationId xmlns:a16="http://schemas.microsoft.com/office/drawing/2014/main" id="{B370E189-864F-4E3B-B3D4-5832193F6A35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8B4D4501-0BAA-4D77-BAFB-4151CA4F7ECE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D7B97222-ABCE-4A50-A733-63446117F104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FF3DCCB5-C502-4297-9B5A-64332BAFA7EC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B71AD478-D262-429D-85F4-00295E01E3AA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AE793373-95E9-424E-8F35-AE1383EA0011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822F9A8C-4F76-42E2-A287-5F55B6E6837A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6B52C43F-D4F4-4267-9F0C-5A09A61E0D8E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ED2A0F0A-9331-4D78-BD40-EA2F19A3C308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5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6" name="Forme libre : forme 35" hidden="1">
                <a:extLst>
                  <a:ext uri="{FF2B5EF4-FFF2-40B4-BE49-F238E27FC236}">
                    <a16:creationId xmlns:a16="http://schemas.microsoft.com/office/drawing/2014/main" id="{4A05B205-26EB-4E10-8848-402DA704557D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 hidden="1">
                <a:extLst>
                  <a:ext uri="{FF2B5EF4-FFF2-40B4-BE49-F238E27FC236}">
                    <a16:creationId xmlns:a16="http://schemas.microsoft.com/office/drawing/2014/main" id="{1AAA8237-1EE4-455E-BE51-621DFF2BA78A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8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9" name="Forme libre : forme 38" hidden="1">
                <a:extLst>
                  <a:ext uri="{FF2B5EF4-FFF2-40B4-BE49-F238E27FC236}">
                    <a16:creationId xmlns:a16="http://schemas.microsoft.com/office/drawing/2014/main" id="{7BC9EAFF-45ED-4040-8F28-D2B0D5C5090F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 hidden="1">
                <a:extLst>
                  <a:ext uri="{FF2B5EF4-FFF2-40B4-BE49-F238E27FC236}">
                    <a16:creationId xmlns:a16="http://schemas.microsoft.com/office/drawing/2014/main" id="{74032387-6767-408C-9B95-90BE3A628B74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1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42" name="Forme libre : forme 41" hidden="1">
                <a:extLst>
                  <a:ext uri="{FF2B5EF4-FFF2-40B4-BE49-F238E27FC236}">
                    <a16:creationId xmlns:a16="http://schemas.microsoft.com/office/drawing/2014/main" id="{0B588931-4498-45F1-A538-F5B84AA18C2D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 : forme 42" hidden="1">
                <a:extLst>
                  <a:ext uri="{FF2B5EF4-FFF2-40B4-BE49-F238E27FC236}">
                    <a16:creationId xmlns:a16="http://schemas.microsoft.com/office/drawing/2014/main" id="{0251E3A4-1B38-4F27-B7E5-182A29C9B243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CA283F3B-AD90-42C6-9DFF-A791A735C1D2}"/>
              </a:ext>
            </a:extLst>
          </p:cNvPr>
          <p:cNvSpPr/>
          <p:nvPr userDrawn="1"/>
        </p:nvSpPr>
        <p:spPr>
          <a:xfrm>
            <a:off x="87167" y="25527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707F14-9976-4934-A444-9617FCF8D8E8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tx2"/>
                </a:solidFill>
              </a:rPr>
              <a:pPr algn="ctr"/>
              <a:t>‹nr.›</a:t>
            </a:fld>
            <a:endParaRPr lang="fr-FR" sz="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4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2" r:id="rId2"/>
    <p:sldLayoutId id="2147483691" r:id="rId3"/>
    <p:sldLayoutId id="2147483687" r:id="rId4"/>
    <p:sldLayoutId id="2147483759" r:id="rId5"/>
    <p:sldLayoutId id="2147483766" r:id="rId6"/>
    <p:sldLayoutId id="2147483767" r:id="rId7"/>
    <p:sldLayoutId id="2147483698" r:id="rId8"/>
    <p:sldLayoutId id="2147483764" r:id="rId9"/>
    <p:sldLayoutId id="2147483761" r:id="rId10"/>
    <p:sldLayoutId id="2147483762" r:id="rId11"/>
    <p:sldLayoutId id="2147483763" r:id="rId12"/>
    <p:sldLayoutId id="2147483679" r:id="rId13"/>
    <p:sldLayoutId id="2147483765" r:id="rId14"/>
    <p:sldLayoutId id="2147483688" r:id="rId15"/>
    <p:sldLayoutId id="2147483689" r:id="rId16"/>
  </p:sldLayoutIdLst>
  <p:hf sldNum="0" hdr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2000" b="1" kern="1200" cap="none" spc="0" baseline="0">
          <a:solidFill>
            <a:schemeClr val="tx2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87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200" b="1" kern="1200" cap="none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685800" rtl="0" eaLnBrk="1" latinLnBrk="0" hangingPunct="1">
        <a:lnSpc>
          <a:spcPct val="87000"/>
        </a:lnSpc>
        <a:spcBef>
          <a:spcPts val="800"/>
        </a:spcBef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2563" indent="-182563" algn="l" defTabSz="685800" rtl="0" eaLnBrk="1" latinLnBrk="0" hangingPunct="1">
        <a:lnSpc>
          <a:spcPct val="87000"/>
        </a:lnSpc>
        <a:spcBef>
          <a:spcPts val="800"/>
        </a:spcBef>
        <a:buClr>
          <a:schemeClr val="tx2"/>
        </a:buClr>
        <a:buFont typeface="Arial" panose="020B0604020202020204" pitchFamily="34" charset="0"/>
        <a:buChar char="+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58775" indent="-176213" algn="l" defTabSz="685800" rtl="0" eaLnBrk="1" latinLnBrk="0" hangingPunct="1">
        <a:lnSpc>
          <a:spcPct val="87000"/>
        </a:lnSpc>
        <a:spcBef>
          <a:spcPts val="400"/>
        </a:spcBef>
        <a:buClr>
          <a:schemeClr val="tx2"/>
        </a:buClr>
        <a:buFont typeface="Calibri" panose="020F0502020204030204" pitchFamily="34" charset="0"/>
        <a:buChar char="&gt;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58775" indent="0" algn="l" defTabSz="685800" rtl="0" eaLnBrk="1" latinLnBrk="0" hangingPunct="1">
        <a:lnSpc>
          <a:spcPct val="87000"/>
        </a:lnSpc>
        <a:spcBef>
          <a:spcPts val="300"/>
        </a:spcBef>
        <a:buFontTx/>
        <a:buNone/>
        <a:defRPr sz="800" i="1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">
          <p15:clr>
            <a:srgbClr val="F26B43"/>
          </p15:clr>
        </p15:guide>
        <p15:guide id="2" pos="107">
          <p15:clr>
            <a:srgbClr val="F26B43"/>
          </p15:clr>
        </p15:guide>
        <p15:guide id="3" orient="horz" pos="3134">
          <p15:clr>
            <a:srgbClr val="F26B43"/>
          </p15:clr>
        </p15:guide>
        <p15:guide id="4" pos="5653">
          <p15:clr>
            <a:srgbClr val="F26B43"/>
          </p15:clr>
        </p15:guide>
        <p15:guide id="5" pos="249">
          <p15:clr>
            <a:srgbClr val="9FCC3B"/>
          </p15:clr>
        </p15:guide>
        <p15:guide id="6" pos="3782">
          <p15:clr>
            <a:srgbClr val="FBAE40"/>
          </p15:clr>
        </p15:guide>
        <p15:guide id="7" pos="5511">
          <p15:clr>
            <a:srgbClr val="9FCC3B"/>
          </p15:clr>
        </p15:guide>
        <p15:guide id="8" pos="1961">
          <p15:clr>
            <a:srgbClr val="FBAE40"/>
          </p15:clr>
        </p15:guide>
        <p15:guide id="11" orient="horz" pos="599">
          <p15:clr>
            <a:srgbClr val="9FCC3B"/>
          </p15:clr>
        </p15:guide>
        <p15:guide id="12" orient="horz" pos="2981">
          <p15:clr>
            <a:srgbClr val="9FCC3B"/>
          </p15:clr>
        </p15:guide>
        <p15:guide id="15" pos="1910">
          <p15:clr>
            <a:srgbClr val="FDE53C"/>
          </p15:clr>
        </p15:guide>
        <p15:guide id="16" pos="2012">
          <p15:clr>
            <a:srgbClr val="FDE53C"/>
          </p15:clr>
        </p15:guide>
        <p15:guide id="17" pos="3731">
          <p15:clr>
            <a:srgbClr val="FDE53C"/>
          </p15:clr>
        </p15:guide>
        <p15:guide id="18" pos="3833">
          <p15:clr>
            <a:srgbClr val="FDE53C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>
            <a:extLst>
              <a:ext uri="{FF2B5EF4-FFF2-40B4-BE49-F238E27FC236}">
                <a16:creationId xmlns:a16="http://schemas.microsoft.com/office/drawing/2014/main" id="{B370E189-864F-4E3B-B3D4-5832193F6A35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8B4D4501-0BAA-4D77-BAFB-4151CA4F7ECE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D7B97222-ABCE-4A50-A733-63446117F104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FF3DCCB5-C502-4297-9B5A-64332BAFA7EC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B71AD478-D262-429D-85F4-00295E01E3AA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AE793373-95E9-424E-8F35-AE1383EA0011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822F9A8C-4F76-42E2-A287-5F55B6E6837A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6B52C43F-D4F4-4267-9F0C-5A09A61E0D8E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ED2A0F0A-9331-4D78-BD40-EA2F19A3C308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5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6" name="Forme libre : forme 35" hidden="1">
                <a:extLst>
                  <a:ext uri="{FF2B5EF4-FFF2-40B4-BE49-F238E27FC236}">
                    <a16:creationId xmlns:a16="http://schemas.microsoft.com/office/drawing/2014/main" id="{4A05B205-26EB-4E10-8848-402DA704557D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 hidden="1">
                <a:extLst>
                  <a:ext uri="{FF2B5EF4-FFF2-40B4-BE49-F238E27FC236}">
                    <a16:creationId xmlns:a16="http://schemas.microsoft.com/office/drawing/2014/main" id="{1AAA8237-1EE4-455E-BE51-621DFF2BA78A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8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9" name="Forme libre : forme 38" hidden="1">
                <a:extLst>
                  <a:ext uri="{FF2B5EF4-FFF2-40B4-BE49-F238E27FC236}">
                    <a16:creationId xmlns:a16="http://schemas.microsoft.com/office/drawing/2014/main" id="{7BC9EAFF-45ED-4040-8F28-D2B0D5C5090F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 hidden="1">
                <a:extLst>
                  <a:ext uri="{FF2B5EF4-FFF2-40B4-BE49-F238E27FC236}">
                    <a16:creationId xmlns:a16="http://schemas.microsoft.com/office/drawing/2014/main" id="{74032387-6767-408C-9B95-90BE3A628B74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1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42" name="Forme libre : forme 41" hidden="1">
                <a:extLst>
                  <a:ext uri="{FF2B5EF4-FFF2-40B4-BE49-F238E27FC236}">
                    <a16:creationId xmlns:a16="http://schemas.microsoft.com/office/drawing/2014/main" id="{0B588931-4498-45F1-A538-F5B84AA18C2D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 : forme 42" hidden="1">
                <a:extLst>
                  <a:ext uri="{FF2B5EF4-FFF2-40B4-BE49-F238E27FC236}">
                    <a16:creationId xmlns:a16="http://schemas.microsoft.com/office/drawing/2014/main" id="{0251E3A4-1B38-4F27-B7E5-182A29C9B243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8896058-8EFC-4441-A7FA-2F76260803BE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93067" y="185116"/>
            <a:ext cx="8155646" cy="372097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3066" y="950913"/>
            <a:ext cx="8155647" cy="378063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 rot="16200000">
            <a:off x="-80859" y="4145779"/>
            <a:ext cx="736266" cy="9786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l">
              <a:lnSpc>
                <a:spcPct val="87000"/>
              </a:lnSpc>
              <a:buFont typeface="Arial" panose="020B0604020202020204" pitchFamily="34" charset="0"/>
              <a:buNone/>
              <a:defRPr sz="600" i="1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1C559454-D368-455E-95D2-974CEB9AFEAD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 rot="16200000">
            <a:off x="-1659517" y="2664980"/>
            <a:ext cx="3628688" cy="167029"/>
          </a:xfrm>
          <a:prstGeom prst="rect">
            <a:avLst/>
          </a:prstGeom>
        </p:spPr>
        <p:txBody>
          <a:bodyPr vert="horz" lIns="0" tIns="45720" rIns="72000" bIns="45720" rtlCol="0" anchor="ctr">
            <a:noAutofit/>
          </a:bodyPr>
          <a:lstStyle>
            <a:lvl1pPr algn="r">
              <a:lnSpc>
                <a:spcPct val="87000"/>
              </a:lnSpc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CA283F3B-AD90-42C6-9DFF-A791A735C1D2}"/>
              </a:ext>
            </a:extLst>
          </p:cNvPr>
          <p:cNvSpPr/>
          <p:nvPr userDrawn="1"/>
        </p:nvSpPr>
        <p:spPr>
          <a:xfrm>
            <a:off x="87167" y="25527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707F14-9976-4934-A444-9617FCF8D8E8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4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69" r:id="rId2"/>
    <p:sldLayoutId id="2147483668" r:id="rId3"/>
    <p:sldLayoutId id="2147483695" r:id="rId4"/>
    <p:sldLayoutId id="2147483696" r:id="rId5"/>
    <p:sldLayoutId id="2147483694" r:id="rId6"/>
    <p:sldLayoutId id="2147483697" r:id="rId7"/>
    <p:sldLayoutId id="2147483649" r:id="rId8"/>
    <p:sldLayoutId id="2147483670" r:id="rId9"/>
    <p:sldLayoutId id="2147483671" r:id="rId10"/>
    <p:sldLayoutId id="2147483672" r:id="rId11"/>
  </p:sldLayoutIdLst>
  <p:hf sldNum="0" hdr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2000" b="1" kern="1200" cap="none" spc="0" baseline="0">
          <a:solidFill>
            <a:schemeClr val="accent2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87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200" b="1" kern="1200" cap="none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685800" rtl="0" eaLnBrk="1" latinLnBrk="0" hangingPunct="1">
        <a:lnSpc>
          <a:spcPct val="87000"/>
        </a:lnSpc>
        <a:spcBef>
          <a:spcPts val="800"/>
        </a:spcBef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2563" indent="-182563" algn="l" defTabSz="685800" rtl="0" eaLnBrk="1" latinLnBrk="0" hangingPunct="1">
        <a:lnSpc>
          <a:spcPct val="87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+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58775" indent="-176213" algn="l" defTabSz="685800" rtl="0" eaLnBrk="1" latinLnBrk="0" hangingPunct="1">
        <a:lnSpc>
          <a:spcPct val="87000"/>
        </a:lnSpc>
        <a:spcBef>
          <a:spcPts val="400"/>
        </a:spcBef>
        <a:buClr>
          <a:schemeClr val="accent2"/>
        </a:buClr>
        <a:buFont typeface="Calibri" panose="020F0502020204030204" pitchFamily="34" charset="0"/>
        <a:buChar char="&gt;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58775" indent="0" algn="l" defTabSz="685800" rtl="0" eaLnBrk="1" latinLnBrk="0" hangingPunct="1">
        <a:lnSpc>
          <a:spcPct val="87000"/>
        </a:lnSpc>
        <a:spcBef>
          <a:spcPts val="300"/>
        </a:spcBef>
        <a:buFontTx/>
        <a:buNone/>
        <a:defRPr sz="800" i="1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" userDrawn="1">
          <p15:clr>
            <a:srgbClr val="F26B43"/>
          </p15:clr>
        </p15:guide>
        <p15:guide id="2" pos="107" userDrawn="1">
          <p15:clr>
            <a:srgbClr val="F26B43"/>
          </p15:clr>
        </p15:guide>
        <p15:guide id="3" orient="horz" pos="3134" userDrawn="1">
          <p15:clr>
            <a:srgbClr val="F26B43"/>
          </p15:clr>
        </p15:guide>
        <p15:guide id="4" pos="5653" userDrawn="1">
          <p15:clr>
            <a:srgbClr val="F26B43"/>
          </p15:clr>
        </p15:guide>
        <p15:guide id="5" pos="249" userDrawn="1">
          <p15:clr>
            <a:srgbClr val="9FCC3B"/>
          </p15:clr>
        </p15:guide>
        <p15:guide id="6" pos="3782" userDrawn="1">
          <p15:clr>
            <a:srgbClr val="FBAE40"/>
          </p15:clr>
        </p15:guide>
        <p15:guide id="7" pos="5511" userDrawn="1">
          <p15:clr>
            <a:srgbClr val="9FCC3B"/>
          </p15:clr>
        </p15:guide>
        <p15:guide id="8" pos="1961" userDrawn="1">
          <p15:clr>
            <a:srgbClr val="FBAE40"/>
          </p15:clr>
        </p15:guide>
        <p15:guide id="11" orient="horz" pos="599" userDrawn="1">
          <p15:clr>
            <a:srgbClr val="9FCC3B"/>
          </p15:clr>
        </p15:guide>
        <p15:guide id="12" orient="horz" pos="2981" userDrawn="1">
          <p15:clr>
            <a:srgbClr val="9FCC3B"/>
          </p15:clr>
        </p15:guide>
        <p15:guide id="15" pos="1910" userDrawn="1">
          <p15:clr>
            <a:srgbClr val="FDE53C"/>
          </p15:clr>
        </p15:guide>
        <p15:guide id="16" pos="2012" userDrawn="1">
          <p15:clr>
            <a:srgbClr val="FDE53C"/>
          </p15:clr>
        </p15:guide>
        <p15:guide id="17" pos="3731" userDrawn="1">
          <p15:clr>
            <a:srgbClr val="FDE53C"/>
          </p15:clr>
        </p15:guide>
        <p15:guide id="18" pos="3833" userDrawn="1">
          <p15:clr>
            <a:srgbClr val="FDE53C"/>
          </p15:clr>
        </p15:guide>
        <p15:guide id="20" orient="horz" pos="962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>
            <a:extLst>
              <a:ext uri="{FF2B5EF4-FFF2-40B4-BE49-F238E27FC236}">
                <a16:creationId xmlns:a16="http://schemas.microsoft.com/office/drawing/2014/main" id="{B370E189-864F-4E3B-B3D4-5832193F6A35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8B4D4501-0BAA-4D77-BAFB-4151CA4F7ECE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D7B97222-ABCE-4A50-A733-63446117F104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FF3DCCB5-C502-4297-9B5A-64332BAFA7EC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B71AD478-D262-429D-85F4-00295E01E3AA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AE793373-95E9-424E-8F35-AE1383EA0011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822F9A8C-4F76-42E2-A287-5F55B6E6837A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6B52C43F-D4F4-4267-9F0C-5A09A61E0D8E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ED2A0F0A-9331-4D78-BD40-EA2F19A3C308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5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6" name="Forme libre : forme 35" hidden="1">
                <a:extLst>
                  <a:ext uri="{FF2B5EF4-FFF2-40B4-BE49-F238E27FC236}">
                    <a16:creationId xmlns:a16="http://schemas.microsoft.com/office/drawing/2014/main" id="{4A05B205-26EB-4E10-8848-402DA704557D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 hidden="1">
                <a:extLst>
                  <a:ext uri="{FF2B5EF4-FFF2-40B4-BE49-F238E27FC236}">
                    <a16:creationId xmlns:a16="http://schemas.microsoft.com/office/drawing/2014/main" id="{1AAA8237-1EE4-455E-BE51-621DFF2BA78A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8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9" name="Forme libre : forme 38" hidden="1">
                <a:extLst>
                  <a:ext uri="{FF2B5EF4-FFF2-40B4-BE49-F238E27FC236}">
                    <a16:creationId xmlns:a16="http://schemas.microsoft.com/office/drawing/2014/main" id="{7BC9EAFF-45ED-4040-8F28-D2B0D5C5090F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 hidden="1">
                <a:extLst>
                  <a:ext uri="{FF2B5EF4-FFF2-40B4-BE49-F238E27FC236}">
                    <a16:creationId xmlns:a16="http://schemas.microsoft.com/office/drawing/2014/main" id="{74032387-6767-408C-9B95-90BE3A628B74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1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42" name="Forme libre : forme 41" hidden="1">
                <a:extLst>
                  <a:ext uri="{FF2B5EF4-FFF2-40B4-BE49-F238E27FC236}">
                    <a16:creationId xmlns:a16="http://schemas.microsoft.com/office/drawing/2014/main" id="{0B588931-4498-45F1-A538-F5B84AA18C2D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 : forme 42" hidden="1">
                <a:extLst>
                  <a:ext uri="{FF2B5EF4-FFF2-40B4-BE49-F238E27FC236}">
                    <a16:creationId xmlns:a16="http://schemas.microsoft.com/office/drawing/2014/main" id="{0251E3A4-1B38-4F27-B7E5-182A29C9B243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8896058-8EFC-4441-A7FA-2F76260803BE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93067" y="185116"/>
            <a:ext cx="8155646" cy="372097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3066" y="950913"/>
            <a:ext cx="8155647" cy="378063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 rot="16200000">
            <a:off x="-80859" y="4145779"/>
            <a:ext cx="736266" cy="9786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l">
              <a:lnSpc>
                <a:spcPct val="87000"/>
              </a:lnSpc>
              <a:buFont typeface="Arial" panose="020B0604020202020204" pitchFamily="34" charset="0"/>
              <a:buNone/>
              <a:defRPr sz="600" i="1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095E7BE7-74D2-4835-83DB-53AE25104F17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 rot="16200000">
            <a:off x="-1659517" y="2664980"/>
            <a:ext cx="3628688" cy="167029"/>
          </a:xfrm>
          <a:prstGeom prst="rect">
            <a:avLst/>
          </a:prstGeom>
        </p:spPr>
        <p:txBody>
          <a:bodyPr vert="horz" lIns="0" tIns="45720" rIns="72000" bIns="45720" rtlCol="0" anchor="ctr">
            <a:noAutofit/>
          </a:bodyPr>
          <a:lstStyle>
            <a:lvl1pPr algn="r">
              <a:lnSpc>
                <a:spcPct val="87000"/>
              </a:lnSpc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CA283F3B-AD90-42C6-9DFF-A791A735C1D2}"/>
              </a:ext>
            </a:extLst>
          </p:cNvPr>
          <p:cNvSpPr/>
          <p:nvPr userDrawn="1"/>
        </p:nvSpPr>
        <p:spPr>
          <a:xfrm>
            <a:off x="87167" y="25527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707F14-9976-4934-A444-9617FCF8D8E8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2000" b="1" kern="1200" cap="none" spc="0" baseline="0">
          <a:solidFill>
            <a:schemeClr val="accent2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87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200" b="1" kern="1200" cap="none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685800" rtl="0" eaLnBrk="1" latinLnBrk="0" hangingPunct="1">
        <a:lnSpc>
          <a:spcPct val="87000"/>
        </a:lnSpc>
        <a:spcBef>
          <a:spcPts val="800"/>
        </a:spcBef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2563" indent="-182563" algn="l" defTabSz="685800" rtl="0" eaLnBrk="1" latinLnBrk="0" hangingPunct="1">
        <a:lnSpc>
          <a:spcPct val="87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+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58775" indent="-176213" algn="l" defTabSz="685800" rtl="0" eaLnBrk="1" latinLnBrk="0" hangingPunct="1">
        <a:lnSpc>
          <a:spcPct val="87000"/>
        </a:lnSpc>
        <a:spcBef>
          <a:spcPts val="400"/>
        </a:spcBef>
        <a:buClr>
          <a:schemeClr val="accent2"/>
        </a:buClr>
        <a:buFont typeface="Calibri" panose="020F0502020204030204" pitchFamily="34" charset="0"/>
        <a:buChar char="&gt;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58775" indent="0" algn="l" defTabSz="685800" rtl="0" eaLnBrk="1" latinLnBrk="0" hangingPunct="1">
        <a:lnSpc>
          <a:spcPct val="87000"/>
        </a:lnSpc>
        <a:spcBef>
          <a:spcPts val="300"/>
        </a:spcBef>
        <a:buFontTx/>
        <a:buNone/>
        <a:defRPr sz="800" i="1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">
          <p15:clr>
            <a:srgbClr val="F26B43"/>
          </p15:clr>
        </p15:guide>
        <p15:guide id="2" pos="107">
          <p15:clr>
            <a:srgbClr val="F26B43"/>
          </p15:clr>
        </p15:guide>
        <p15:guide id="3" orient="horz" pos="3134">
          <p15:clr>
            <a:srgbClr val="F26B43"/>
          </p15:clr>
        </p15:guide>
        <p15:guide id="4" pos="5653">
          <p15:clr>
            <a:srgbClr val="F26B43"/>
          </p15:clr>
        </p15:guide>
        <p15:guide id="5" pos="249">
          <p15:clr>
            <a:srgbClr val="9FCC3B"/>
          </p15:clr>
        </p15:guide>
        <p15:guide id="6" pos="3782">
          <p15:clr>
            <a:srgbClr val="FBAE40"/>
          </p15:clr>
        </p15:guide>
        <p15:guide id="7" pos="5511">
          <p15:clr>
            <a:srgbClr val="9FCC3B"/>
          </p15:clr>
        </p15:guide>
        <p15:guide id="8" pos="1961">
          <p15:clr>
            <a:srgbClr val="FBAE40"/>
          </p15:clr>
        </p15:guide>
        <p15:guide id="11" orient="horz" pos="599">
          <p15:clr>
            <a:srgbClr val="9FCC3B"/>
          </p15:clr>
        </p15:guide>
        <p15:guide id="12" orient="horz" pos="2981">
          <p15:clr>
            <a:srgbClr val="9FCC3B"/>
          </p15:clr>
        </p15:guide>
        <p15:guide id="15" pos="1910">
          <p15:clr>
            <a:srgbClr val="FDE53C"/>
          </p15:clr>
        </p15:guide>
        <p15:guide id="16" pos="2012">
          <p15:clr>
            <a:srgbClr val="FDE53C"/>
          </p15:clr>
        </p15:guide>
        <p15:guide id="17" pos="3731">
          <p15:clr>
            <a:srgbClr val="FDE53C"/>
          </p15:clr>
        </p15:guide>
        <p15:guide id="18" pos="3833">
          <p15:clr>
            <a:srgbClr val="FDE53C"/>
          </p15:clr>
        </p15:guide>
        <p15:guide id="20" orient="horz" pos="962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>
            <a:extLst>
              <a:ext uri="{FF2B5EF4-FFF2-40B4-BE49-F238E27FC236}">
                <a16:creationId xmlns:a16="http://schemas.microsoft.com/office/drawing/2014/main" id="{B370E189-864F-4E3B-B3D4-5832193F6A35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8B4D4501-0BAA-4D77-BAFB-4151CA4F7ECE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D7B97222-ABCE-4A50-A733-63446117F104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FF3DCCB5-C502-4297-9B5A-64332BAFA7EC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B71AD478-D262-429D-85F4-00295E01E3AA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AE793373-95E9-424E-8F35-AE1383EA0011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822F9A8C-4F76-42E2-A287-5F55B6E6837A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6B52C43F-D4F4-4267-9F0C-5A09A61E0D8E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ED2A0F0A-9331-4D78-BD40-EA2F19A3C308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5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6" name="Forme libre : forme 35" hidden="1">
                <a:extLst>
                  <a:ext uri="{FF2B5EF4-FFF2-40B4-BE49-F238E27FC236}">
                    <a16:creationId xmlns:a16="http://schemas.microsoft.com/office/drawing/2014/main" id="{4A05B205-26EB-4E10-8848-402DA704557D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 hidden="1">
                <a:extLst>
                  <a:ext uri="{FF2B5EF4-FFF2-40B4-BE49-F238E27FC236}">
                    <a16:creationId xmlns:a16="http://schemas.microsoft.com/office/drawing/2014/main" id="{1AAA8237-1EE4-455E-BE51-621DFF2BA78A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8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9" name="Forme libre : forme 38" hidden="1">
                <a:extLst>
                  <a:ext uri="{FF2B5EF4-FFF2-40B4-BE49-F238E27FC236}">
                    <a16:creationId xmlns:a16="http://schemas.microsoft.com/office/drawing/2014/main" id="{7BC9EAFF-45ED-4040-8F28-D2B0D5C5090F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 hidden="1">
                <a:extLst>
                  <a:ext uri="{FF2B5EF4-FFF2-40B4-BE49-F238E27FC236}">
                    <a16:creationId xmlns:a16="http://schemas.microsoft.com/office/drawing/2014/main" id="{74032387-6767-408C-9B95-90BE3A628B74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1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42" name="Forme libre : forme 41" hidden="1">
                <a:extLst>
                  <a:ext uri="{FF2B5EF4-FFF2-40B4-BE49-F238E27FC236}">
                    <a16:creationId xmlns:a16="http://schemas.microsoft.com/office/drawing/2014/main" id="{0B588931-4498-45F1-A538-F5B84AA18C2D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 : forme 42" hidden="1">
                <a:extLst>
                  <a:ext uri="{FF2B5EF4-FFF2-40B4-BE49-F238E27FC236}">
                    <a16:creationId xmlns:a16="http://schemas.microsoft.com/office/drawing/2014/main" id="{0251E3A4-1B38-4F27-B7E5-182A29C9B243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8896058-8EFC-4441-A7FA-2F76260803BE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93067" y="185116"/>
            <a:ext cx="8155646" cy="372097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3066" y="950913"/>
            <a:ext cx="8155647" cy="378063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 rot="16200000">
            <a:off x="-80859" y="4145779"/>
            <a:ext cx="736266" cy="9786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l">
              <a:lnSpc>
                <a:spcPct val="87000"/>
              </a:lnSpc>
              <a:buFont typeface="Arial" panose="020B0604020202020204" pitchFamily="34" charset="0"/>
              <a:buNone/>
              <a:defRPr sz="600" i="1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D4F7F64C-10D8-4F5C-9897-5374051AF181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 rot="16200000">
            <a:off x="-1659517" y="2664980"/>
            <a:ext cx="3628688" cy="167029"/>
          </a:xfrm>
          <a:prstGeom prst="rect">
            <a:avLst/>
          </a:prstGeom>
        </p:spPr>
        <p:txBody>
          <a:bodyPr vert="horz" lIns="0" tIns="45720" rIns="72000" bIns="45720" rtlCol="0" anchor="ctr">
            <a:noAutofit/>
          </a:bodyPr>
          <a:lstStyle>
            <a:lvl1pPr algn="r">
              <a:lnSpc>
                <a:spcPct val="87000"/>
              </a:lnSpc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CA283F3B-AD90-42C6-9DFF-A791A735C1D2}"/>
              </a:ext>
            </a:extLst>
          </p:cNvPr>
          <p:cNvSpPr/>
          <p:nvPr userDrawn="1"/>
        </p:nvSpPr>
        <p:spPr>
          <a:xfrm>
            <a:off x="87167" y="25527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707F14-9976-4934-A444-9617FCF8D8E8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7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2000" b="1" kern="1200" cap="none" spc="0" baseline="0">
          <a:solidFill>
            <a:schemeClr val="accent2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87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200" b="1" kern="1200" cap="none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685800" rtl="0" eaLnBrk="1" latinLnBrk="0" hangingPunct="1">
        <a:lnSpc>
          <a:spcPct val="87000"/>
        </a:lnSpc>
        <a:spcBef>
          <a:spcPts val="800"/>
        </a:spcBef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2563" indent="-182563" algn="l" defTabSz="685800" rtl="0" eaLnBrk="1" latinLnBrk="0" hangingPunct="1">
        <a:lnSpc>
          <a:spcPct val="87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+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58775" indent="-176213" algn="l" defTabSz="685800" rtl="0" eaLnBrk="1" latinLnBrk="0" hangingPunct="1">
        <a:lnSpc>
          <a:spcPct val="87000"/>
        </a:lnSpc>
        <a:spcBef>
          <a:spcPts val="400"/>
        </a:spcBef>
        <a:buClr>
          <a:schemeClr val="accent2"/>
        </a:buClr>
        <a:buFont typeface="Calibri" panose="020F0502020204030204" pitchFamily="34" charset="0"/>
        <a:buChar char="&gt;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58775" indent="0" algn="l" defTabSz="685800" rtl="0" eaLnBrk="1" latinLnBrk="0" hangingPunct="1">
        <a:lnSpc>
          <a:spcPct val="87000"/>
        </a:lnSpc>
        <a:spcBef>
          <a:spcPts val="300"/>
        </a:spcBef>
        <a:buFontTx/>
        <a:buNone/>
        <a:defRPr sz="800" i="1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">
          <p15:clr>
            <a:srgbClr val="F26B43"/>
          </p15:clr>
        </p15:guide>
        <p15:guide id="2" pos="107">
          <p15:clr>
            <a:srgbClr val="F26B43"/>
          </p15:clr>
        </p15:guide>
        <p15:guide id="3" orient="horz" pos="3134">
          <p15:clr>
            <a:srgbClr val="F26B43"/>
          </p15:clr>
        </p15:guide>
        <p15:guide id="4" pos="5653">
          <p15:clr>
            <a:srgbClr val="F26B43"/>
          </p15:clr>
        </p15:guide>
        <p15:guide id="5" pos="249">
          <p15:clr>
            <a:srgbClr val="9FCC3B"/>
          </p15:clr>
        </p15:guide>
        <p15:guide id="6" pos="3782">
          <p15:clr>
            <a:srgbClr val="FBAE40"/>
          </p15:clr>
        </p15:guide>
        <p15:guide id="7" pos="5511">
          <p15:clr>
            <a:srgbClr val="9FCC3B"/>
          </p15:clr>
        </p15:guide>
        <p15:guide id="8" pos="1961">
          <p15:clr>
            <a:srgbClr val="FBAE40"/>
          </p15:clr>
        </p15:guide>
        <p15:guide id="11" orient="horz" pos="599">
          <p15:clr>
            <a:srgbClr val="9FCC3B"/>
          </p15:clr>
        </p15:guide>
        <p15:guide id="12" orient="horz" pos="2981">
          <p15:clr>
            <a:srgbClr val="9FCC3B"/>
          </p15:clr>
        </p15:guide>
        <p15:guide id="15" pos="1910">
          <p15:clr>
            <a:srgbClr val="FDE53C"/>
          </p15:clr>
        </p15:guide>
        <p15:guide id="16" pos="2012">
          <p15:clr>
            <a:srgbClr val="FDE53C"/>
          </p15:clr>
        </p15:guide>
        <p15:guide id="17" pos="3731">
          <p15:clr>
            <a:srgbClr val="FDE53C"/>
          </p15:clr>
        </p15:guide>
        <p15:guide id="18" pos="3833">
          <p15:clr>
            <a:srgbClr val="FDE53C"/>
          </p15:clr>
        </p15:guide>
        <p15:guide id="20" orient="horz" pos="962">
          <p15:clr>
            <a:srgbClr val="5ACBF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>
            <a:extLst>
              <a:ext uri="{FF2B5EF4-FFF2-40B4-BE49-F238E27FC236}">
                <a16:creationId xmlns:a16="http://schemas.microsoft.com/office/drawing/2014/main" id="{B370E189-864F-4E3B-B3D4-5832193F6A35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8B4D4501-0BAA-4D77-BAFB-4151CA4F7ECE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D7B97222-ABCE-4A50-A733-63446117F104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FF3DCCB5-C502-4297-9B5A-64332BAFA7EC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B71AD478-D262-429D-85F4-00295E01E3AA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AE793373-95E9-424E-8F35-AE1383EA0011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822F9A8C-4F76-42E2-A287-5F55B6E6837A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6B52C43F-D4F4-4267-9F0C-5A09A61E0D8E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ED2A0F0A-9331-4D78-BD40-EA2F19A3C308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5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6" name="Forme libre : forme 35" hidden="1">
                <a:extLst>
                  <a:ext uri="{FF2B5EF4-FFF2-40B4-BE49-F238E27FC236}">
                    <a16:creationId xmlns:a16="http://schemas.microsoft.com/office/drawing/2014/main" id="{4A05B205-26EB-4E10-8848-402DA704557D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 hidden="1">
                <a:extLst>
                  <a:ext uri="{FF2B5EF4-FFF2-40B4-BE49-F238E27FC236}">
                    <a16:creationId xmlns:a16="http://schemas.microsoft.com/office/drawing/2014/main" id="{1AAA8237-1EE4-455E-BE51-621DFF2BA78A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8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9" name="Forme libre : forme 38" hidden="1">
                <a:extLst>
                  <a:ext uri="{FF2B5EF4-FFF2-40B4-BE49-F238E27FC236}">
                    <a16:creationId xmlns:a16="http://schemas.microsoft.com/office/drawing/2014/main" id="{7BC9EAFF-45ED-4040-8F28-D2B0D5C5090F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 hidden="1">
                <a:extLst>
                  <a:ext uri="{FF2B5EF4-FFF2-40B4-BE49-F238E27FC236}">
                    <a16:creationId xmlns:a16="http://schemas.microsoft.com/office/drawing/2014/main" id="{74032387-6767-408C-9B95-90BE3A628B74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1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42" name="Forme libre : forme 41" hidden="1">
                <a:extLst>
                  <a:ext uri="{FF2B5EF4-FFF2-40B4-BE49-F238E27FC236}">
                    <a16:creationId xmlns:a16="http://schemas.microsoft.com/office/drawing/2014/main" id="{0B588931-4498-45F1-A538-F5B84AA18C2D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 : forme 42" hidden="1">
                <a:extLst>
                  <a:ext uri="{FF2B5EF4-FFF2-40B4-BE49-F238E27FC236}">
                    <a16:creationId xmlns:a16="http://schemas.microsoft.com/office/drawing/2014/main" id="{0251E3A4-1B38-4F27-B7E5-182A29C9B243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8896058-8EFC-4441-A7FA-2F76260803BE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93067" y="185116"/>
            <a:ext cx="8155646" cy="372097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3066" y="950913"/>
            <a:ext cx="8155647" cy="378063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 rot="16200000">
            <a:off x="-80859" y="4145779"/>
            <a:ext cx="736266" cy="9786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l">
              <a:lnSpc>
                <a:spcPct val="87000"/>
              </a:lnSpc>
              <a:buFont typeface="Arial" panose="020B0604020202020204" pitchFamily="34" charset="0"/>
              <a:buNone/>
              <a:defRPr sz="600" i="1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296E5182-A037-437A-80EF-65C14CA4E143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 rot="16200000">
            <a:off x="-1659517" y="2664980"/>
            <a:ext cx="3628688" cy="167029"/>
          </a:xfrm>
          <a:prstGeom prst="rect">
            <a:avLst/>
          </a:prstGeom>
        </p:spPr>
        <p:txBody>
          <a:bodyPr vert="horz" lIns="0" tIns="45720" rIns="72000" bIns="45720" rtlCol="0" anchor="ctr">
            <a:noAutofit/>
          </a:bodyPr>
          <a:lstStyle>
            <a:lvl1pPr algn="r">
              <a:lnSpc>
                <a:spcPct val="87000"/>
              </a:lnSpc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CA283F3B-AD90-42C6-9DFF-A791A735C1D2}"/>
              </a:ext>
            </a:extLst>
          </p:cNvPr>
          <p:cNvSpPr/>
          <p:nvPr userDrawn="1"/>
        </p:nvSpPr>
        <p:spPr>
          <a:xfrm>
            <a:off x="87167" y="25527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707F14-9976-4934-A444-9617FCF8D8E8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6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2000" b="1" kern="1200" cap="none" spc="0" baseline="0">
          <a:solidFill>
            <a:schemeClr val="accent2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87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200" b="1" kern="1200" cap="none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685800" rtl="0" eaLnBrk="1" latinLnBrk="0" hangingPunct="1">
        <a:lnSpc>
          <a:spcPct val="87000"/>
        </a:lnSpc>
        <a:spcBef>
          <a:spcPts val="800"/>
        </a:spcBef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2563" indent="-182563" algn="l" defTabSz="685800" rtl="0" eaLnBrk="1" latinLnBrk="0" hangingPunct="1">
        <a:lnSpc>
          <a:spcPct val="87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+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58775" indent="-176213" algn="l" defTabSz="685800" rtl="0" eaLnBrk="1" latinLnBrk="0" hangingPunct="1">
        <a:lnSpc>
          <a:spcPct val="87000"/>
        </a:lnSpc>
        <a:spcBef>
          <a:spcPts val="400"/>
        </a:spcBef>
        <a:buClr>
          <a:schemeClr val="accent2"/>
        </a:buClr>
        <a:buFont typeface="Calibri" panose="020F0502020204030204" pitchFamily="34" charset="0"/>
        <a:buChar char="&gt;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58775" indent="0" algn="l" defTabSz="685800" rtl="0" eaLnBrk="1" latinLnBrk="0" hangingPunct="1">
        <a:lnSpc>
          <a:spcPct val="87000"/>
        </a:lnSpc>
        <a:spcBef>
          <a:spcPts val="300"/>
        </a:spcBef>
        <a:buFontTx/>
        <a:buNone/>
        <a:defRPr sz="800" i="1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">
          <p15:clr>
            <a:srgbClr val="F26B43"/>
          </p15:clr>
        </p15:guide>
        <p15:guide id="2" pos="107">
          <p15:clr>
            <a:srgbClr val="F26B43"/>
          </p15:clr>
        </p15:guide>
        <p15:guide id="3" orient="horz" pos="3134">
          <p15:clr>
            <a:srgbClr val="F26B43"/>
          </p15:clr>
        </p15:guide>
        <p15:guide id="4" pos="5653">
          <p15:clr>
            <a:srgbClr val="F26B43"/>
          </p15:clr>
        </p15:guide>
        <p15:guide id="5" pos="249">
          <p15:clr>
            <a:srgbClr val="9FCC3B"/>
          </p15:clr>
        </p15:guide>
        <p15:guide id="6" pos="3782">
          <p15:clr>
            <a:srgbClr val="FBAE40"/>
          </p15:clr>
        </p15:guide>
        <p15:guide id="7" pos="5511">
          <p15:clr>
            <a:srgbClr val="9FCC3B"/>
          </p15:clr>
        </p15:guide>
        <p15:guide id="8" pos="1961">
          <p15:clr>
            <a:srgbClr val="FBAE40"/>
          </p15:clr>
        </p15:guide>
        <p15:guide id="11" orient="horz" pos="599">
          <p15:clr>
            <a:srgbClr val="9FCC3B"/>
          </p15:clr>
        </p15:guide>
        <p15:guide id="12" orient="horz" pos="2981">
          <p15:clr>
            <a:srgbClr val="9FCC3B"/>
          </p15:clr>
        </p15:guide>
        <p15:guide id="15" pos="1910">
          <p15:clr>
            <a:srgbClr val="FDE53C"/>
          </p15:clr>
        </p15:guide>
        <p15:guide id="16" pos="2012">
          <p15:clr>
            <a:srgbClr val="FDE53C"/>
          </p15:clr>
        </p15:guide>
        <p15:guide id="17" pos="3731">
          <p15:clr>
            <a:srgbClr val="FDE53C"/>
          </p15:clr>
        </p15:guide>
        <p15:guide id="18" pos="3833">
          <p15:clr>
            <a:srgbClr val="FDE53C"/>
          </p15:clr>
        </p15:guide>
        <p15:guide id="20" orient="horz" pos="962">
          <p15:clr>
            <a:srgbClr val="5ACBF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>
            <a:extLst>
              <a:ext uri="{FF2B5EF4-FFF2-40B4-BE49-F238E27FC236}">
                <a16:creationId xmlns:a16="http://schemas.microsoft.com/office/drawing/2014/main" id="{B370E189-864F-4E3B-B3D4-5832193F6A35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8B4D4501-0BAA-4D77-BAFB-4151CA4F7ECE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D7B97222-ABCE-4A50-A733-63446117F104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FF3DCCB5-C502-4297-9B5A-64332BAFA7EC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B71AD478-D262-429D-85F4-00295E01E3AA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AE793373-95E9-424E-8F35-AE1383EA0011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822F9A8C-4F76-42E2-A287-5F55B6E6837A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6B52C43F-D4F4-4267-9F0C-5A09A61E0D8E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ED2A0F0A-9331-4D78-BD40-EA2F19A3C308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5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6" name="Forme libre : forme 35" hidden="1">
                <a:extLst>
                  <a:ext uri="{FF2B5EF4-FFF2-40B4-BE49-F238E27FC236}">
                    <a16:creationId xmlns:a16="http://schemas.microsoft.com/office/drawing/2014/main" id="{4A05B205-26EB-4E10-8848-402DA704557D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 hidden="1">
                <a:extLst>
                  <a:ext uri="{FF2B5EF4-FFF2-40B4-BE49-F238E27FC236}">
                    <a16:creationId xmlns:a16="http://schemas.microsoft.com/office/drawing/2014/main" id="{1AAA8237-1EE4-455E-BE51-621DFF2BA78A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8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9" name="Forme libre : forme 38" hidden="1">
                <a:extLst>
                  <a:ext uri="{FF2B5EF4-FFF2-40B4-BE49-F238E27FC236}">
                    <a16:creationId xmlns:a16="http://schemas.microsoft.com/office/drawing/2014/main" id="{7BC9EAFF-45ED-4040-8F28-D2B0D5C5090F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 hidden="1">
                <a:extLst>
                  <a:ext uri="{FF2B5EF4-FFF2-40B4-BE49-F238E27FC236}">
                    <a16:creationId xmlns:a16="http://schemas.microsoft.com/office/drawing/2014/main" id="{74032387-6767-408C-9B95-90BE3A628B74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1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42" name="Forme libre : forme 41" hidden="1">
                <a:extLst>
                  <a:ext uri="{FF2B5EF4-FFF2-40B4-BE49-F238E27FC236}">
                    <a16:creationId xmlns:a16="http://schemas.microsoft.com/office/drawing/2014/main" id="{0B588931-4498-45F1-A538-F5B84AA18C2D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 : forme 42" hidden="1">
                <a:extLst>
                  <a:ext uri="{FF2B5EF4-FFF2-40B4-BE49-F238E27FC236}">
                    <a16:creationId xmlns:a16="http://schemas.microsoft.com/office/drawing/2014/main" id="{0251E3A4-1B38-4F27-B7E5-182A29C9B243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8896058-8EFC-4441-A7FA-2F76260803BE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93067" y="185116"/>
            <a:ext cx="8155646" cy="372097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3066" y="950913"/>
            <a:ext cx="8155647" cy="378063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 rot="16200000">
            <a:off x="-80859" y="4145779"/>
            <a:ext cx="736266" cy="9786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l">
              <a:lnSpc>
                <a:spcPct val="87000"/>
              </a:lnSpc>
              <a:buFont typeface="Arial" panose="020B0604020202020204" pitchFamily="34" charset="0"/>
              <a:buNone/>
              <a:defRPr sz="600" i="1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40C24095-3B31-4F25-B9F2-B7EF7240F13D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 rot="16200000">
            <a:off x="-1659517" y="2664980"/>
            <a:ext cx="3628688" cy="167029"/>
          </a:xfrm>
          <a:prstGeom prst="rect">
            <a:avLst/>
          </a:prstGeom>
        </p:spPr>
        <p:txBody>
          <a:bodyPr vert="horz" lIns="0" tIns="45720" rIns="72000" bIns="45720" rtlCol="0" anchor="ctr">
            <a:noAutofit/>
          </a:bodyPr>
          <a:lstStyle>
            <a:lvl1pPr algn="r">
              <a:lnSpc>
                <a:spcPct val="87000"/>
              </a:lnSpc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CA283F3B-AD90-42C6-9DFF-A791A735C1D2}"/>
              </a:ext>
            </a:extLst>
          </p:cNvPr>
          <p:cNvSpPr/>
          <p:nvPr userDrawn="1"/>
        </p:nvSpPr>
        <p:spPr>
          <a:xfrm>
            <a:off x="87167" y="25527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707F14-9976-4934-A444-9617FCF8D8E8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7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2000" b="1" kern="1200" cap="none" spc="0" baseline="0">
          <a:solidFill>
            <a:schemeClr val="accent2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87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200" b="1" kern="1200" cap="none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685800" rtl="0" eaLnBrk="1" latinLnBrk="0" hangingPunct="1">
        <a:lnSpc>
          <a:spcPct val="87000"/>
        </a:lnSpc>
        <a:spcBef>
          <a:spcPts val="800"/>
        </a:spcBef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2563" indent="-182563" algn="l" defTabSz="685800" rtl="0" eaLnBrk="1" latinLnBrk="0" hangingPunct="1">
        <a:lnSpc>
          <a:spcPct val="87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+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58775" indent="-176213" algn="l" defTabSz="685800" rtl="0" eaLnBrk="1" latinLnBrk="0" hangingPunct="1">
        <a:lnSpc>
          <a:spcPct val="87000"/>
        </a:lnSpc>
        <a:spcBef>
          <a:spcPts val="400"/>
        </a:spcBef>
        <a:buClr>
          <a:schemeClr val="accent2"/>
        </a:buClr>
        <a:buFont typeface="Calibri" panose="020F0502020204030204" pitchFamily="34" charset="0"/>
        <a:buChar char="&gt;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58775" indent="0" algn="l" defTabSz="685800" rtl="0" eaLnBrk="1" latinLnBrk="0" hangingPunct="1">
        <a:lnSpc>
          <a:spcPct val="87000"/>
        </a:lnSpc>
        <a:spcBef>
          <a:spcPts val="300"/>
        </a:spcBef>
        <a:buFontTx/>
        <a:buNone/>
        <a:defRPr sz="800" i="1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">
          <p15:clr>
            <a:srgbClr val="F26B43"/>
          </p15:clr>
        </p15:guide>
        <p15:guide id="2" pos="107">
          <p15:clr>
            <a:srgbClr val="F26B43"/>
          </p15:clr>
        </p15:guide>
        <p15:guide id="3" orient="horz" pos="3134">
          <p15:clr>
            <a:srgbClr val="F26B43"/>
          </p15:clr>
        </p15:guide>
        <p15:guide id="4" pos="5653">
          <p15:clr>
            <a:srgbClr val="F26B43"/>
          </p15:clr>
        </p15:guide>
        <p15:guide id="5" pos="249">
          <p15:clr>
            <a:srgbClr val="9FCC3B"/>
          </p15:clr>
        </p15:guide>
        <p15:guide id="6" pos="3782">
          <p15:clr>
            <a:srgbClr val="FBAE40"/>
          </p15:clr>
        </p15:guide>
        <p15:guide id="7" pos="5511">
          <p15:clr>
            <a:srgbClr val="9FCC3B"/>
          </p15:clr>
        </p15:guide>
        <p15:guide id="8" pos="1961">
          <p15:clr>
            <a:srgbClr val="FBAE40"/>
          </p15:clr>
        </p15:guide>
        <p15:guide id="11" orient="horz" pos="599">
          <p15:clr>
            <a:srgbClr val="9FCC3B"/>
          </p15:clr>
        </p15:guide>
        <p15:guide id="12" orient="horz" pos="2981">
          <p15:clr>
            <a:srgbClr val="9FCC3B"/>
          </p15:clr>
        </p15:guide>
        <p15:guide id="15" pos="1910">
          <p15:clr>
            <a:srgbClr val="FDE53C"/>
          </p15:clr>
        </p15:guide>
        <p15:guide id="16" pos="2012">
          <p15:clr>
            <a:srgbClr val="FDE53C"/>
          </p15:clr>
        </p15:guide>
        <p15:guide id="17" pos="3731">
          <p15:clr>
            <a:srgbClr val="FDE53C"/>
          </p15:clr>
        </p15:guide>
        <p15:guide id="18" pos="3833">
          <p15:clr>
            <a:srgbClr val="FDE53C"/>
          </p15:clr>
        </p15:guide>
        <p15:guide id="20" orient="horz" pos="962">
          <p15:clr>
            <a:srgbClr val="5ACBF0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>
            <a:extLst>
              <a:ext uri="{FF2B5EF4-FFF2-40B4-BE49-F238E27FC236}">
                <a16:creationId xmlns:a16="http://schemas.microsoft.com/office/drawing/2014/main" id="{B370E189-864F-4E3B-B3D4-5832193F6A35}"/>
              </a:ext>
            </a:extLst>
          </p:cNvPr>
          <p:cNvGrpSpPr/>
          <p:nvPr userDrawn="1"/>
        </p:nvGrpSpPr>
        <p:grpSpPr>
          <a:xfrm>
            <a:off x="7828659" y="4439801"/>
            <a:ext cx="1315341" cy="703698"/>
            <a:chOff x="7828659" y="4439801"/>
            <a:chExt cx="1315341" cy="703698"/>
          </a:xfrm>
        </p:grpSpPr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8B4D4501-0BAA-4D77-BAFB-4151CA4F7ECE}"/>
                </a:ext>
              </a:extLst>
            </p:cNvPr>
            <p:cNvSpPr/>
            <p:nvPr/>
          </p:nvSpPr>
          <p:spPr>
            <a:xfrm>
              <a:off x="7828659" y="4439801"/>
              <a:ext cx="1315341" cy="703698"/>
            </a:xfrm>
            <a:custGeom>
              <a:avLst/>
              <a:gdLst>
                <a:gd name="connsiteX0" fmla="*/ 1315341 w 1315341"/>
                <a:gd name="connsiteY0" fmla="*/ 0 h 703698"/>
                <a:gd name="connsiteX1" fmla="*/ 1315341 w 1315341"/>
                <a:gd name="connsiteY1" fmla="*/ 703698 h 703698"/>
                <a:gd name="connsiteX2" fmla="*/ 117 w 1315341"/>
                <a:gd name="connsiteY2" fmla="*/ 703698 h 703698"/>
                <a:gd name="connsiteX3" fmla="*/ 0 w 1315341"/>
                <a:gd name="connsiteY3" fmla="*/ 702962 h 703698"/>
                <a:gd name="connsiteX4" fmla="*/ 214998 w 1315341"/>
                <a:gd name="connsiteY4" fmla="*/ 397932 h 7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41" h="703698">
                  <a:moveTo>
                    <a:pt x="1315341" y="0"/>
                  </a:moveTo>
                  <a:lnTo>
                    <a:pt x="1315341" y="703698"/>
                  </a:lnTo>
                  <a:lnTo>
                    <a:pt x="117" y="703698"/>
                  </a:lnTo>
                  <a:lnTo>
                    <a:pt x="0" y="702962"/>
                  </a:lnTo>
                  <a:cubicBezTo>
                    <a:pt x="0" y="562255"/>
                    <a:pt x="89542" y="442702"/>
                    <a:pt x="214998" y="397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7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880042"/>
              <a:ext cx="880653" cy="132836"/>
              <a:chOff x="4099499" y="2682478"/>
              <a:chExt cx="1704975" cy="257175"/>
            </a:xfrm>
            <a:solidFill>
              <a:schemeClr val="accent1"/>
            </a:solidFill>
          </p:grpSpPr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D7B97222-ABCE-4A50-A733-63446117F104}"/>
                  </a:ext>
                </a:extLst>
              </p:cNvPr>
              <p:cNvSpPr/>
              <p:nvPr/>
            </p:nvSpPr>
            <p:spPr>
              <a:xfrm>
                <a:off x="4812921" y="2689145"/>
                <a:ext cx="295275" cy="247650"/>
              </a:xfrm>
              <a:custGeom>
                <a:avLst/>
                <a:gdLst>
                  <a:gd name="connsiteX0" fmla="*/ 253365 w 295275"/>
                  <a:gd name="connsiteY0" fmla="*/ 72390 h 247650"/>
                  <a:gd name="connsiteX1" fmla="*/ 226695 w 295275"/>
                  <a:gd name="connsiteY1" fmla="*/ 45720 h 247650"/>
                  <a:gd name="connsiteX2" fmla="*/ 72390 w 295275"/>
                  <a:gd name="connsiteY2" fmla="*/ 45720 h 247650"/>
                  <a:gd name="connsiteX3" fmla="*/ 45720 w 295275"/>
                  <a:gd name="connsiteY3" fmla="*/ 72390 h 247650"/>
                  <a:gd name="connsiteX4" fmla="*/ 45720 w 295275"/>
                  <a:gd name="connsiteY4" fmla="*/ 177165 h 247650"/>
                  <a:gd name="connsiteX5" fmla="*/ 72390 w 295275"/>
                  <a:gd name="connsiteY5" fmla="*/ 203835 h 247650"/>
                  <a:gd name="connsiteX6" fmla="*/ 226695 w 295275"/>
                  <a:gd name="connsiteY6" fmla="*/ 203835 h 247650"/>
                  <a:gd name="connsiteX7" fmla="*/ 253365 w 295275"/>
                  <a:gd name="connsiteY7" fmla="*/ 177165 h 247650"/>
                  <a:gd name="connsiteX8" fmla="*/ 253365 w 295275"/>
                  <a:gd name="connsiteY8" fmla="*/ 72390 h 247650"/>
                  <a:gd name="connsiteX9" fmla="*/ 72390 w 295275"/>
                  <a:gd name="connsiteY9" fmla="*/ 249555 h 247650"/>
                  <a:gd name="connsiteX10" fmla="*/ 0 w 295275"/>
                  <a:gd name="connsiteY10" fmla="*/ 177165 h 247650"/>
                  <a:gd name="connsiteX11" fmla="*/ 0 w 295275"/>
                  <a:gd name="connsiteY11" fmla="*/ 72390 h 247650"/>
                  <a:gd name="connsiteX12" fmla="*/ 72390 w 295275"/>
                  <a:gd name="connsiteY12" fmla="*/ 0 h 247650"/>
                  <a:gd name="connsiteX13" fmla="*/ 226695 w 295275"/>
                  <a:gd name="connsiteY13" fmla="*/ 0 h 247650"/>
                  <a:gd name="connsiteX14" fmla="*/ 299085 w 295275"/>
                  <a:gd name="connsiteY14" fmla="*/ 72390 h 247650"/>
                  <a:gd name="connsiteX15" fmla="*/ 299085 w 295275"/>
                  <a:gd name="connsiteY15" fmla="*/ 177165 h 247650"/>
                  <a:gd name="connsiteX16" fmla="*/ 226695 w 295275"/>
                  <a:gd name="connsiteY16" fmla="*/ 249555 h 247650"/>
                  <a:gd name="connsiteX17" fmla="*/ 72390 w 295275"/>
                  <a:gd name="connsiteY17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5275" h="247650">
                    <a:moveTo>
                      <a:pt x="253365" y="72390"/>
                    </a:moveTo>
                    <a:cubicBezTo>
                      <a:pt x="253365" y="58103"/>
                      <a:pt x="241935" y="45720"/>
                      <a:pt x="226695" y="45720"/>
                    </a:cubicBezTo>
                    <a:lnTo>
                      <a:pt x="72390" y="45720"/>
                    </a:lnTo>
                    <a:cubicBezTo>
                      <a:pt x="58103" y="45720"/>
                      <a:pt x="45720" y="57150"/>
                      <a:pt x="45720" y="72390"/>
                    </a:cubicBez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26695" y="203835"/>
                    </a:lnTo>
                    <a:cubicBezTo>
                      <a:pt x="240983" y="203835"/>
                      <a:pt x="253365" y="192405"/>
                      <a:pt x="253365" y="177165"/>
                    </a:cubicBezTo>
                    <a:lnTo>
                      <a:pt x="253365" y="72390"/>
                    </a:lnTo>
                    <a:close/>
                    <a:moveTo>
                      <a:pt x="72390" y="249555"/>
                    </a:move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6695" y="0"/>
                    </a:lnTo>
                    <a:cubicBezTo>
                      <a:pt x="266700" y="0"/>
                      <a:pt x="299085" y="32385"/>
                      <a:pt x="299085" y="72390"/>
                    </a:cubicBezTo>
                    <a:lnTo>
                      <a:pt x="299085" y="177165"/>
                    </a:lnTo>
                    <a:cubicBezTo>
                      <a:pt x="299085" y="217170"/>
                      <a:pt x="266700" y="249555"/>
                      <a:pt x="226695" y="249555"/>
                    </a:cubicBezTo>
                    <a:lnTo>
                      <a:pt x="7239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FF3DCCB5-C502-4297-9B5A-64332BAFA7EC}"/>
                  </a:ext>
                </a:extLst>
              </p:cNvPr>
              <p:cNvSpPr/>
              <p:nvPr/>
            </p:nvSpPr>
            <p:spPr>
              <a:xfrm>
                <a:off x="4460496" y="2689145"/>
                <a:ext cx="285750" cy="247650"/>
              </a:xfrm>
              <a:custGeom>
                <a:avLst/>
                <a:gdLst>
                  <a:gd name="connsiteX0" fmla="*/ 72390 w 285750"/>
                  <a:gd name="connsiteY0" fmla="*/ 45720 h 247650"/>
                  <a:gd name="connsiteX1" fmla="*/ 45720 w 285750"/>
                  <a:gd name="connsiteY1" fmla="*/ 72390 h 247650"/>
                  <a:gd name="connsiteX2" fmla="*/ 45720 w 285750"/>
                  <a:gd name="connsiteY2" fmla="*/ 101918 h 247650"/>
                  <a:gd name="connsiteX3" fmla="*/ 246698 w 285750"/>
                  <a:gd name="connsiteY3" fmla="*/ 101918 h 247650"/>
                  <a:gd name="connsiteX4" fmla="*/ 246698 w 285750"/>
                  <a:gd name="connsiteY4" fmla="*/ 72390 h 247650"/>
                  <a:gd name="connsiteX5" fmla="*/ 220027 w 285750"/>
                  <a:gd name="connsiteY5" fmla="*/ 45720 h 247650"/>
                  <a:gd name="connsiteX6" fmla="*/ 72390 w 285750"/>
                  <a:gd name="connsiteY6" fmla="*/ 45720 h 247650"/>
                  <a:gd name="connsiteX7" fmla="*/ 45720 w 285750"/>
                  <a:gd name="connsiteY7" fmla="*/ 177165 h 247650"/>
                  <a:gd name="connsiteX8" fmla="*/ 72390 w 285750"/>
                  <a:gd name="connsiteY8" fmla="*/ 203835 h 247650"/>
                  <a:gd name="connsiteX9" fmla="*/ 274320 w 285750"/>
                  <a:gd name="connsiteY9" fmla="*/ 203835 h 247650"/>
                  <a:gd name="connsiteX10" fmla="*/ 258127 w 285750"/>
                  <a:gd name="connsiteY10" fmla="*/ 249555 h 247650"/>
                  <a:gd name="connsiteX11" fmla="*/ 72390 w 285750"/>
                  <a:gd name="connsiteY11" fmla="*/ 249555 h 247650"/>
                  <a:gd name="connsiteX12" fmla="*/ 0 w 285750"/>
                  <a:gd name="connsiteY12" fmla="*/ 177165 h 247650"/>
                  <a:gd name="connsiteX13" fmla="*/ 0 w 285750"/>
                  <a:gd name="connsiteY13" fmla="*/ 72390 h 247650"/>
                  <a:gd name="connsiteX14" fmla="*/ 72390 w 285750"/>
                  <a:gd name="connsiteY14" fmla="*/ 0 h 247650"/>
                  <a:gd name="connsiteX15" fmla="*/ 220980 w 285750"/>
                  <a:gd name="connsiteY15" fmla="*/ 0 h 247650"/>
                  <a:gd name="connsiteX16" fmla="*/ 293370 w 285750"/>
                  <a:gd name="connsiteY16" fmla="*/ 72390 h 247650"/>
                  <a:gd name="connsiteX17" fmla="*/ 293370 w 285750"/>
                  <a:gd name="connsiteY17" fmla="*/ 147638 h 247650"/>
                  <a:gd name="connsiteX18" fmla="*/ 45720 w 285750"/>
                  <a:gd name="connsiteY18" fmla="*/ 147638 h 247650"/>
                  <a:gd name="connsiteX19" fmla="*/ 45720 w 285750"/>
                  <a:gd name="connsiteY19" fmla="*/ 1771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247650">
                    <a:moveTo>
                      <a:pt x="72390" y="45720"/>
                    </a:moveTo>
                    <a:cubicBezTo>
                      <a:pt x="58102" y="45720"/>
                      <a:pt x="45720" y="57150"/>
                      <a:pt x="45720" y="72390"/>
                    </a:cubicBezTo>
                    <a:lnTo>
                      <a:pt x="45720" y="101918"/>
                    </a:lnTo>
                    <a:lnTo>
                      <a:pt x="246698" y="101918"/>
                    </a:lnTo>
                    <a:lnTo>
                      <a:pt x="246698" y="72390"/>
                    </a:lnTo>
                    <a:cubicBezTo>
                      <a:pt x="246698" y="58103"/>
                      <a:pt x="235267" y="45720"/>
                      <a:pt x="220027" y="45720"/>
                    </a:cubicBezTo>
                    <a:lnTo>
                      <a:pt x="72390" y="45720"/>
                    </a:lnTo>
                    <a:close/>
                    <a:moveTo>
                      <a:pt x="45720" y="177165"/>
                    </a:moveTo>
                    <a:cubicBezTo>
                      <a:pt x="45720" y="191453"/>
                      <a:pt x="57150" y="203835"/>
                      <a:pt x="72390" y="203835"/>
                    </a:cubicBezTo>
                    <a:lnTo>
                      <a:pt x="274320" y="203835"/>
                    </a:lnTo>
                    <a:lnTo>
                      <a:pt x="258127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72390"/>
                    </a:lnTo>
                    <a:cubicBezTo>
                      <a:pt x="0" y="32385"/>
                      <a:pt x="32385" y="0"/>
                      <a:pt x="72390" y="0"/>
                    </a:cubicBezTo>
                    <a:lnTo>
                      <a:pt x="220980" y="0"/>
                    </a:lnTo>
                    <a:cubicBezTo>
                      <a:pt x="260985" y="0"/>
                      <a:pt x="293370" y="32385"/>
                      <a:pt x="293370" y="72390"/>
                    </a:cubicBezTo>
                    <a:lnTo>
                      <a:pt x="293370" y="147638"/>
                    </a:lnTo>
                    <a:lnTo>
                      <a:pt x="45720" y="147638"/>
                    </a:lnTo>
                    <a:lnTo>
                      <a:pt x="45720" y="17716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B71AD478-D262-429D-85F4-00295E01E3AA}"/>
                  </a:ext>
                </a:extLst>
              </p:cNvPr>
              <p:cNvSpPr/>
              <p:nvPr/>
            </p:nvSpPr>
            <p:spPr>
              <a:xfrm>
                <a:off x="5517771" y="2690098"/>
                <a:ext cx="285750" cy="247650"/>
              </a:xfrm>
              <a:custGeom>
                <a:avLst/>
                <a:gdLst>
                  <a:gd name="connsiteX0" fmla="*/ 219075 w 285750"/>
                  <a:gd name="connsiteY0" fmla="*/ 100965 h 247650"/>
                  <a:gd name="connsiteX1" fmla="*/ 293370 w 285750"/>
                  <a:gd name="connsiteY1" fmla="*/ 175260 h 247650"/>
                  <a:gd name="connsiteX2" fmla="*/ 219075 w 285750"/>
                  <a:gd name="connsiteY2" fmla="*/ 249555 h 247650"/>
                  <a:gd name="connsiteX3" fmla="*/ 2858 w 285750"/>
                  <a:gd name="connsiteY3" fmla="*/ 249555 h 247650"/>
                  <a:gd name="connsiteX4" fmla="*/ 19050 w 285750"/>
                  <a:gd name="connsiteY4" fmla="*/ 203835 h 247650"/>
                  <a:gd name="connsiteX5" fmla="*/ 219075 w 285750"/>
                  <a:gd name="connsiteY5" fmla="*/ 203835 h 247650"/>
                  <a:gd name="connsiteX6" fmla="*/ 246698 w 285750"/>
                  <a:gd name="connsiteY6" fmla="*/ 176213 h 247650"/>
                  <a:gd name="connsiteX7" fmla="*/ 219075 w 285750"/>
                  <a:gd name="connsiteY7" fmla="*/ 148590 h 247650"/>
                  <a:gd name="connsiteX8" fmla="*/ 73343 w 285750"/>
                  <a:gd name="connsiteY8" fmla="*/ 148590 h 247650"/>
                  <a:gd name="connsiteX9" fmla="*/ 0 w 285750"/>
                  <a:gd name="connsiteY9" fmla="*/ 74295 h 247650"/>
                  <a:gd name="connsiteX10" fmla="*/ 74295 w 285750"/>
                  <a:gd name="connsiteY10" fmla="*/ 0 h 247650"/>
                  <a:gd name="connsiteX11" fmla="*/ 255270 w 285750"/>
                  <a:gd name="connsiteY11" fmla="*/ 0 h 247650"/>
                  <a:gd name="connsiteX12" fmla="*/ 239078 w 285750"/>
                  <a:gd name="connsiteY12" fmla="*/ 45720 h 247650"/>
                  <a:gd name="connsiteX13" fmla="*/ 74295 w 285750"/>
                  <a:gd name="connsiteY13" fmla="*/ 45720 h 247650"/>
                  <a:gd name="connsiteX14" fmla="*/ 46673 w 285750"/>
                  <a:gd name="connsiteY14" fmla="*/ 73342 h 247650"/>
                  <a:gd name="connsiteX15" fmla="*/ 74295 w 285750"/>
                  <a:gd name="connsiteY15" fmla="*/ 100965 h 247650"/>
                  <a:gd name="connsiteX16" fmla="*/ 219075 w 285750"/>
                  <a:gd name="connsiteY16" fmla="*/ 10096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0" h="247650">
                    <a:moveTo>
                      <a:pt x="219075" y="100965"/>
                    </a:moveTo>
                    <a:cubicBezTo>
                      <a:pt x="260033" y="100965"/>
                      <a:pt x="293370" y="134302"/>
                      <a:pt x="293370" y="175260"/>
                    </a:cubicBezTo>
                    <a:cubicBezTo>
                      <a:pt x="293370" y="216217"/>
                      <a:pt x="260033" y="249555"/>
                      <a:pt x="219075" y="249555"/>
                    </a:cubicBezTo>
                    <a:lnTo>
                      <a:pt x="2858" y="249555"/>
                    </a:lnTo>
                    <a:lnTo>
                      <a:pt x="19050" y="203835"/>
                    </a:lnTo>
                    <a:lnTo>
                      <a:pt x="219075" y="203835"/>
                    </a:lnTo>
                    <a:cubicBezTo>
                      <a:pt x="234315" y="203835"/>
                      <a:pt x="246698" y="191452"/>
                      <a:pt x="246698" y="176213"/>
                    </a:cubicBezTo>
                    <a:cubicBezTo>
                      <a:pt x="246698" y="160972"/>
                      <a:pt x="234315" y="148590"/>
                      <a:pt x="219075" y="148590"/>
                    </a:cubicBezTo>
                    <a:lnTo>
                      <a:pt x="73343" y="148590"/>
                    </a:lnTo>
                    <a:cubicBezTo>
                      <a:pt x="32385" y="148590"/>
                      <a:pt x="0" y="115252"/>
                      <a:pt x="0" y="74295"/>
                    </a:cubicBezTo>
                    <a:cubicBezTo>
                      <a:pt x="0" y="33338"/>
                      <a:pt x="33338" y="0"/>
                      <a:pt x="74295" y="0"/>
                    </a:cubicBezTo>
                    <a:lnTo>
                      <a:pt x="255270" y="0"/>
                    </a:lnTo>
                    <a:lnTo>
                      <a:pt x="239078" y="45720"/>
                    </a:lnTo>
                    <a:lnTo>
                      <a:pt x="74295" y="45720"/>
                    </a:lnTo>
                    <a:cubicBezTo>
                      <a:pt x="59055" y="45720"/>
                      <a:pt x="46673" y="58102"/>
                      <a:pt x="46673" y="73342"/>
                    </a:cubicBezTo>
                    <a:cubicBezTo>
                      <a:pt x="46673" y="88582"/>
                      <a:pt x="59055" y="100965"/>
                      <a:pt x="74295" y="100965"/>
                    </a:cubicBezTo>
                    <a:lnTo>
                      <a:pt x="219075" y="10096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AE793373-95E9-424E-8F35-AE1383EA0011}"/>
                  </a:ext>
                </a:extLst>
              </p:cNvPr>
              <p:cNvSpPr/>
              <p:nvPr/>
            </p:nvSpPr>
            <p:spPr>
              <a:xfrm>
                <a:off x="5172966" y="2689145"/>
                <a:ext cx="200025" cy="247650"/>
              </a:xfrm>
              <a:custGeom>
                <a:avLst/>
                <a:gdLst>
                  <a:gd name="connsiteX0" fmla="*/ 72390 w 200025"/>
                  <a:gd name="connsiteY0" fmla="*/ 203835 h 247650"/>
                  <a:gd name="connsiteX1" fmla="*/ 202883 w 200025"/>
                  <a:gd name="connsiteY1" fmla="*/ 203835 h 247650"/>
                  <a:gd name="connsiteX2" fmla="*/ 186690 w 200025"/>
                  <a:gd name="connsiteY2" fmla="*/ 249555 h 247650"/>
                  <a:gd name="connsiteX3" fmla="*/ 72390 w 200025"/>
                  <a:gd name="connsiteY3" fmla="*/ 249555 h 247650"/>
                  <a:gd name="connsiteX4" fmla="*/ 0 w 200025"/>
                  <a:gd name="connsiteY4" fmla="*/ 177165 h 247650"/>
                  <a:gd name="connsiteX5" fmla="*/ 0 w 200025"/>
                  <a:gd name="connsiteY5" fmla="*/ 0 h 247650"/>
                  <a:gd name="connsiteX6" fmla="*/ 45720 w 200025"/>
                  <a:gd name="connsiteY6" fmla="*/ 0 h 247650"/>
                  <a:gd name="connsiteX7" fmla="*/ 45720 w 200025"/>
                  <a:gd name="connsiteY7" fmla="*/ 177165 h 247650"/>
                  <a:gd name="connsiteX8" fmla="*/ 72390 w 200025"/>
                  <a:gd name="connsiteY8" fmla="*/ 20383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025" h="247650">
                    <a:moveTo>
                      <a:pt x="72390" y="203835"/>
                    </a:moveTo>
                    <a:lnTo>
                      <a:pt x="202883" y="203835"/>
                    </a:lnTo>
                    <a:lnTo>
                      <a:pt x="186690" y="249555"/>
                    </a:lnTo>
                    <a:lnTo>
                      <a:pt x="72390" y="249555"/>
                    </a:lnTo>
                    <a:cubicBezTo>
                      <a:pt x="32385" y="249555"/>
                      <a:pt x="0" y="217170"/>
                      <a:pt x="0" y="177165"/>
                    </a:cubicBezTo>
                    <a:lnTo>
                      <a:pt x="0" y="0"/>
                    </a:lnTo>
                    <a:lnTo>
                      <a:pt x="45720" y="0"/>
                    </a:lnTo>
                    <a:lnTo>
                      <a:pt x="45720" y="177165"/>
                    </a:lnTo>
                    <a:cubicBezTo>
                      <a:pt x="45720" y="191453"/>
                      <a:pt x="57150" y="203835"/>
                      <a:pt x="72390" y="203835"/>
                    </a:cubicBez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822F9A8C-4F76-42E2-A287-5F55B6E6837A}"/>
                  </a:ext>
                </a:extLst>
              </p:cNvPr>
              <p:cNvSpPr/>
              <p:nvPr/>
            </p:nvSpPr>
            <p:spPr>
              <a:xfrm>
                <a:off x="5412996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766E6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6B52C43F-D4F4-4267-9F0C-5A09A61E0D8E}"/>
                  </a:ext>
                </a:extLst>
              </p:cNvPr>
              <p:cNvSpPr/>
              <p:nvPr/>
            </p:nvSpPr>
            <p:spPr>
              <a:xfrm>
                <a:off x="4099499" y="268914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ED2A0F0A-9331-4D78-BD40-EA2F19A3C308}"/>
                  </a:ext>
                </a:extLst>
              </p:cNvPr>
              <p:cNvSpPr/>
              <p:nvPr/>
            </p:nvSpPr>
            <p:spPr>
              <a:xfrm>
                <a:off x="4161411" y="2682478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8"/>
                      <a:pt x="0" y="131445"/>
                    </a:cubicBezTo>
                    <a:close/>
                  </a:path>
                </a:pathLst>
              </a:custGeom>
              <a:solidFill>
                <a:srgbClr val="00A9C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5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5009434"/>
              <a:ext cx="167275" cy="132836"/>
              <a:chOff x="4099499" y="2932985"/>
              <a:chExt cx="323850" cy="257175"/>
            </a:xfrm>
            <a:solidFill>
              <a:srgbClr val="C6C6C6"/>
            </a:solidFill>
          </p:grpSpPr>
          <p:sp>
            <p:nvSpPr>
              <p:cNvPr id="36" name="Forme libre : forme 35" hidden="1">
                <a:extLst>
                  <a:ext uri="{FF2B5EF4-FFF2-40B4-BE49-F238E27FC236}">
                    <a16:creationId xmlns:a16="http://schemas.microsoft.com/office/drawing/2014/main" id="{4A05B205-26EB-4E10-8848-402DA704557D}"/>
                  </a:ext>
                </a:extLst>
              </p:cNvPr>
              <p:cNvSpPr/>
              <p:nvPr/>
            </p:nvSpPr>
            <p:spPr>
              <a:xfrm>
                <a:off x="4099499" y="293965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 hidden="1">
                <a:extLst>
                  <a:ext uri="{FF2B5EF4-FFF2-40B4-BE49-F238E27FC236}">
                    <a16:creationId xmlns:a16="http://schemas.microsoft.com/office/drawing/2014/main" id="{1AAA8237-1EE4-455E-BE51-621DFF2BA78A}"/>
                  </a:ext>
                </a:extLst>
              </p:cNvPr>
              <p:cNvSpPr/>
              <p:nvPr/>
            </p:nvSpPr>
            <p:spPr>
              <a:xfrm>
                <a:off x="4161411" y="293298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38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972031" y="4905625"/>
              <a:ext cx="167275" cy="132836"/>
              <a:chOff x="5748276" y="2732007"/>
              <a:chExt cx="323850" cy="257175"/>
            </a:xfrm>
            <a:solidFill>
              <a:srgbClr val="C6C6C6"/>
            </a:solidFill>
          </p:grpSpPr>
          <p:sp>
            <p:nvSpPr>
              <p:cNvPr id="39" name="Forme libre : forme 38" hidden="1">
                <a:extLst>
                  <a:ext uri="{FF2B5EF4-FFF2-40B4-BE49-F238E27FC236}">
                    <a16:creationId xmlns:a16="http://schemas.microsoft.com/office/drawing/2014/main" id="{7BC9EAFF-45ED-4040-8F28-D2B0D5C5090F}"/>
                  </a:ext>
                </a:extLst>
              </p:cNvPr>
              <p:cNvSpPr/>
              <p:nvPr/>
            </p:nvSpPr>
            <p:spPr>
              <a:xfrm>
                <a:off x="5748276" y="2738675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 : forme 39" hidden="1">
                <a:extLst>
                  <a:ext uri="{FF2B5EF4-FFF2-40B4-BE49-F238E27FC236}">
                    <a16:creationId xmlns:a16="http://schemas.microsoft.com/office/drawing/2014/main" id="{74032387-6767-408C-9B95-90BE3A628B74}"/>
                  </a:ext>
                </a:extLst>
              </p:cNvPr>
              <p:cNvSpPr/>
              <p:nvPr/>
            </p:nvSpPr>
            <p:spPr>
              <a:xfrm>
                <a:off x="5810189" y="2732007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7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8 h 257175"/>
                  <a:gd name="connsiteX4" fmla="*/ 53340 w 266700"/>
                  <a:gd name="connsiteY4" fmla="*/ 120015 h 257175"/>
                  <a:gd name="connsiteX5" fmla="*/ 45720 w 266700"/>
                  <a:gd name="connsiteY5" fmla="*/ 130493 h 257175"/>
                  <a:gd name="connsiteX6" fmla="*/ 53340 w 266700"/>
                  <a:gd name="connsiteY6" fmla="*/ 140970 h 257175"/>
                  <a:gd name="connsiteX7" fmla="*/ 268605 w 266700"/>
                  <a:gd name="connsiteY7" fmla="*/ 216218 h 257175"/>
                  <a:gd name="connsiteX8" fmla="*/ 252413 w 266700"/>
                  <a:gd name="connsiteY8" fmla="*/ 260985 h 257175"/>
                  <a:gd name="connsiteX9" fmla="*/ 37147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7" y="78105"/>
                    </a:cubicBezTo>
                    <a:lnTo>
                      <a:pt x="252413" y="0"/>
                    </a:lnTo>
                    <a:lnTo>
                      <a:pt x="268605" y="44768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3"/>
                    </a:cubicBezTo>
                    <a:cubicBezTo>
                      <a:pt x="45720" y="135255"/>
                      <a:pt x="48577" y="140018"/>
                      <a:pt x="53340" y="140970"/>
                    </a:cubicBezTo>
                    <a:lnTo>
                      <a:pt x="268605" y="216218"/>
                    </a:lnTo>
                    <a:lnTo>
                      <a:pt x="252413" y="260985"/>
                    </a:lnTo>
                    <a:lnTo>
                      <a:pt x="37147" y="182880"/>
                    </a:lnTo>
                    <a:cubicBezTo>
                      <a:pt x="15240" y="177165"/>
                      <a:pt x="0" y="156210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1" name="Graphique 18">
              <a:extLst>
                <a:ext uri="{FF2B5EF4-FFF2-40B4-BE49-F238E27FC236}">
                  <a16:creationId xmlns:a16="http://schemas.microsoft.com/office/drawing/2014/main" id="{148131A7-F466-4725-B3C1-CD590BBFE7E0}"/>
                </a:ext>
              </a:extLst>
            </p:cNvPr>
            <p:cNvGrpSpPr/>
            <p:nvPr/>
          </p:nvGrpSpPr>
          <p:grpSpPr>
            <a:xfrm>
              <a:off x="8120405" y="4751634"/>
              <a:ext cx="167275" cy="132836"/>
              <a:chOff x="4099499" y="2433875"/>
              <a:chExt cx="323850" cy="257175"/>
            </a:xfrm>
            <a:solidFill>
              <a:srgbClr val="C6C6C6"/>
            </a:solidFill>
          </p:grpSpPr>
          <p:sp>
            <p:nvSpPr>
              <p:cNvPr id="42" name="Forme libre : forme 41" hidden="1">
                <a:extLst>
                  <a:ext uri="{FF2B5EF4-FFF2-40B4-BE49-F238E27FC236}">
                    <a16:creationId xmlns:a16="http://schemas.microsoft.com/office/drawing/2014/main" id="{0B588931-4498-45F1-A538-F5B84AA18C2D}"/>
                  </a:ext>
                </a:extLst>
              </p:cNvPr>
              <p:cNvSpPr/>
              <p:nvPr/>
            </p:nvSpPr>
            <p:spPr>
              <a:xfrm>
                <a:off x="4099499" y="2440543"/>
                <a:ext cx="38100" cy="247650"/>
              </a:xfrm>
              <a:custGeom>
                <a:avLst/>
                <a:gdLst>
                  <a:gd name="connsiteX0" fmla="*/ 0 w 38100"/>
                  <a:gd name="connsiteY0" fmla="*/ 0 h 247650"/>
                  <a:gd name="connsiteX1" fmla="*/ 45720 w 38100"/>
                  <a:gd name="connsiteY1" fmla="*/ 0 h 247650"/>
                  <a:gd name="connsiteX2" fmla="*/ 45720 w 38100"/>
                  <a:gd name="connsiteY2" fmla="*/ 249555 h 247650"/>
                  <a:gd name="connsiteX3" fmla="*/ 0 w 38100"/>
                  <a:gd name="connsiteY3" fmla="*/ 24955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47650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249555"/>
                    </a:lnTo>
                    <a:lnTo>
                      <a:pt x="0" y="249555"/>
                    </a:ln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 : forme 42" hidden="1">
                <a:extLst>
                  <a:ext uri="{FF2B5EF4-FFF2-40B4-BE49-F238E27FC236}">
                    <a16:creationId xmlns:a16="http://schemas.microsoft.com/office/drawing/2014/main" id="{0251E3A4-1B38-4F27-B7E5-182A29C9B243}"/>
                  </a:ext>
                </a:extLst>
              </p:cNvPr>
              <p:cNvSpPr/>
              <p:nvPr/>
            </p:nvSpPr>
            <p:spPr>
              <a:xfrm>
                <a:off x="4161411" y="2433875"/>
                <a:ext cx="266700" cy="257175"/>
              </a:xfrm>
              <a:custGeom>
                <a:avLst/>
                <a:gdLst>
                  <a:gd name="connsiteX0" fmla="*/ 0 w 266700"/>
                  <a:gd name="connsiteY0" fmla="*/ 131445 h 257175"/>
                  <a:gd name="connsiteX1" fmla="*/ 37148 w 266700"/>
                  <a:gd name="connsiteY1" fmla="*/ 78105 h 257175"/>
                  <a:gd name="connsiteX2" fmla="*/ 252413 w 266700"/>
                  <a:gd name="connsiteY2" fmla="*/ 0 h 257175"/>
                  <a:gd name="connsiteX3" fmla="*/ 268605 w 266700"/>
                  <a:gd name="connsiteY3" fmla="*/ 44767 h 257175"/>
                  <a:gd name="connsiteX4" fmla="*/ 53340 w 266700"/>
                  <a:gd name="connsiteY4" fmla="*/ 120015 h 257175"/>
                  <a:gd name="connsiteX5" fmla="*/ 45720 w 266700"/>
                  <a:gd name="connsiteY5" fmla="*/ 130492 h 257175"/>
                  <a:gd name="connsiteX6" fmla="*/ 53340 w 266700"/>
                  <a:gd name="connsiteY6" fmla="*/ 140970 h 257175"/>
                  <a:gd name="connsiteX7" fmla="*/ 268605 w 266700"/>
                  <a:gd name="connsiteY7" fmla="*/ 216217 h 257175"/>
                  <a:gd name="connsiteX8" fmla="*/ 252413 w 266700"/>
                  <a:gd name="connsiteY8" fmla="*/ 260985 h 257175"/>
                  <a:gd name="connsiteX9" fmla="*/ 37148 w 266700"/>
                  <a:gd name="connsiteY9" fmla="*/ 182880 h 257175"/>
                  <a:gd name="connsiteX10" fmla="*/ 0 w 266700"/>
                  <a:gd name="connsiteY10" fmla="*/ 13144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700" h="257175">
                    <a:moveTo>
                      <a:pt x="0" y="131445"/>
                    </a:moveTo>
                    <a:cubicBezTo>
                      <a:pt x="0" y="106680"/>
                      <a:pt x="15240" y="85725"/>
                      <a:pt x="37148" y="78105"/>
                    </a:cubicBezTo>
                    <a:lnTo>
                      <a:pt x="252413" y="0"/>
                    </a:lnTo>
                    <a:lnTo>
                      <a:pt x="268605" y="44767"/>
                    </a:lnTo>
                    <a:lnTo>
                      <a:pt x="53340" y="120015"/>
                    </a:lnTo>
                    <a:cubicBezTo>
                      <a:pt x="48577" y="121920"/>
                      <a:pt x="45720" y="125730"/>
                      <a:pt x="45720" y="130492"/>
                    </a:cubicBezTo>
                    <a:cubicBezTo>
                      <a:pt x="45720" y="135255"/>
                      <a:pt x="48577" y="140017"/>
                      <a:pt x="53340" y="140970"/>
                    </a:cubicBezTo>
                    <a:lnTo>
                      <a:pt x="268605" y="216217"/>
                    </a:lnTo>
                    <a:lnTo>
                      <a:pt x="252413" y="260985"/>
                    </a:lnTo>
                    <a:lnTo>
                      <a:pt x="37148" y="182880"/>
                    </a:lnTo>
                    <a:cubicBezTo>
                      <a:pt x="15240" y="176213"/>
                      <a:pt x="0" y="155257"/>
                      <a:pt x="0" y="131445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8896058-8EFC-4441-A7FA-2F76260803BE}"/>
              </a:ext>
            </a:extLst>
          </p:cNvPr>
          <p:cNvSpPr/>
          <p:nvPr userDrawn="1"/>
        </p:nvSpPr>
        <p:spPr>
          <a:xfrm>
            <a:off x="0" y="0"/>
            <a:ext cx="3952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93067" y="185116"/>
            <a:ext cx="8155646" cy="372097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3066" y="950913"/>
            <a:ext cx="8155647" cy="378063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 rot="16200000">
            <a:off x="-80859" y="4145779"/>
            <a:ext cx="736266" cy="9786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l">
              <a:lnSpc>
                <a:spcPct val="87000"/>
              </a:lnSpc>
              <a:buFont typeface="Arial" panose="020B0604020202020204" pitchFamily="34" charset="0"/>
              <a:buNone/>
              <a:defRPr sz="600" i="1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fld id="{6BEB4677-105C-4009-BEDF-4E1244B61830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 rot="16200000">
            <a:off x="-1659517" y="2664980"/>
            <a:ext cx="3628688" cy="167029"/>
          </a:xfrm>
          <a:prstGeom prst="rect">
            <a:avLst/>
          </a:prstGeom>
        </p:spPr>
        <p:txBody>
          <a:bodyPr vert="horz" lIns="0" tIns="45720" rIns="72000" bIns="45720" rtlCol="0" anchor="ctr">
            <a:noAutofit/>
          </a:bodyPr>
          <a:lstStyle>
            <a:lvl1pPr algn="r">
              <a:lnSpc>
                <a:spcPct val="87000"/>
              </a:lnSpc>
              <a:defRPr sz="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CA283F3B-AD90-42C6-9DFF-A791A735C1D2}"/>
              </a:ext>
            </a:extLst>
          </p:cNvPr>
          <p:cNvSpPr/>
          <p:nvPr userDrawn="1"/>
        </p:nvSpPr>
        <p:spPr>
          <a:xfrm>
            <a:off x="87167" y="255275"/>
            <a:ext cx="333838" cy="345515"/>
          </a:xfrm>
          <a:custGeom>
            <a:avLst/>
            <a:gdLst>
              <a:gd name="connsiteX0" fmla="*/ 4632008 w 4629150"/>
              <a:gd name="connsiteY0" fmla="*/ 4800600 h 4791075"/>
              <a:gd name="connsiteX1" fmla="*/ 686753 w 4629150"/>
              <a:gd name="connsiteY1" fmla="*/ 3375660 h 4791075"/>
              <a:gd name="connsiteX2" fmla="*/ 0 w 4629150"/>
              <a:gd name="connsiteY2" fmla="*/ 2400300 h 4791075"/>
              <a:gd name="connsiteX3" fmla="*/ 686753 w 4629150"/>
              <a:gd name="connsiteY3" fmla="*/ 1424940 h 4791075"/>
              <a:gd name="connsiteX4" fmla="*/ 4632008 w 4629150"/>
              <a:gd name="connsiteY4" fmla="*/ 0 h 479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150" h="4791075">
                <a:moveTo>
                  <a:pt x="4632008" y="4800600"/>
                </a:moveTo>
                <a:lnTo>
                  <a:pt x="686753" y="3375660"/>
                </a:lnTo>
                <a:cubicBezTo>
                  <a:pt x="286703" y="3231833"/>
                  <a:pt x="0" y="2849880"/>
                  <a:pt x="0" y="2400300"/>
                </a:cubicBezTo>
                <a:cubicBezTo>
                  <a:pt x="0" y="1950720"/>
                  <a:pt x="285750" y="1567815"/>
                  <a:pt x="686753" y="1424940"/>
                </a:cubicBezTo>
                <a:lnTo>
                  <a:pt x="4632008" y="0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707F14-9976-4934-A444-9617FCF8D8E8}"/>
              </a:ext>
            </a:extLst>
          </p:cNvPr>
          <p:cNvSpPr/>
          <p:nvPr userDrawn="1"/>
        </p:nvSpPr>
        <p:spPr>
          <a:xfrm>
            <a:off x="0" y="4748212"/>
            <a:ext cx="39528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782C43-7533-4CE7-94CC-8F091034FBE1}" type="slidenum">
              <a:rPr lang="fr-FR" sz="800" b="1" smtClean="0">
                <a:solidFill>
                  <a:schemeClr val="accent2"/>
                </a:solidFill>
              </a:rPr>
              <a:pPr algn="ctr"/>
              <a:t>‹nr.›</a:t>
            </a:fld>
            <a:endParaRPr lang="fr-FR" sz="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0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sldNum="0" hdr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2000" b="1" kern="1200" cap="none" spc="0" baseline="0">
          <a:solidFill>
            <a:schemeClr val="accent2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87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200" b="1" kern="1200" cap="none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685800" rtl="0" eaLnBrk="1" latinLnBrk="0" hangingPunct="1">
        <a:lnSpc>
          <a:spcPct val="87000"/>
        </a:lnSpc>
        <a:spcBef>
          <a:spcPts val="800"/>
        </a:spcBef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2563" indent="-182563" algn="l" defTabSz="685800" rtl="0" eaLnBrk="1" latinLnBrk="0" hangingPunct="1">
        <a:lnSpc>
          <a:spcPct val="87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+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58775" indent="-176213" algn="l" defTabSz="685800" rtl="0" eaLnBrk="1" latinLnBrk="0" hangingPunct="1">
        <a:lnSpc>
          <a:spcPct val="87000"/>
        </a:lnSpc>
        <a:spcBef>
          <a:spcPts val="400"/>
        </a:spcBef>
        <a:buClr>
          <a:schemeClr val="accent2"/>
        </a:buClr>
        <a:buFont typeface="Calibri" panose="020F0502020204030204" pitchFamily="34" charset="0"/>
        <a:buChar char="&gt;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58775" indent="0" algn="l" defTabSz="685800" rtl="0" eaLnBrk="1" latinLnBrk="0" hangingPunct="1">
        <a:lnSpc>
          <a:spcPct val="87000"/>
        </a:lnSpc>
        <a:spcBef>
          <a:spcPts val="300"/>
        </a:spcBef>
        <a:buFontTx/>
        <a:buNone/>
        <a:defRPr sz="800" i="1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">
          <p15:clr>
            <a:srgbClr val="F26B43"/>
          </p15:clr>
        </p15:guide>
        <p15:guide id="2" pos="107">
          <p15:clr>
            <a:srgbClr val="F26B43"/>
          </p15:clr>
        </p15:guide>
        <p15:guide id="3" orient="horz" pos="3134">
          <p15:clr>
            <a:srgbClr val="F26B43"/>
          </p15:clr>
        </p15:guide>
        <p15:guide id="4" pos="5653">
          <p15:clr>
            <a:srgbClr val="F26B43"/>
          </p15:clr>
        </p15:guide>
        <p15:guide id="5" pos="249">
          <p15:clr>
            <a:srgbClr val="9FCC3B"/>
          </p15:clr>
        </p15:guide>
        <p15:guide id="6" pos="3782">
          <p15:clr>
            <a:srgbClr val="FBAE40"/>
          </p15:clr>
        </p15:guide>
        <p15:guide id="7" pos="5511">
          <p15:clr>
            <a:srgbClr val="9FCC3B"/>
          </p15:clr>
        </p15:guide>
        <p15:guide id="8" pos="1961">
          <p15:clr>
            <a:srgbClr val="FBAE40"/>
          </p15:clr>
        </p15:guide>
        <p15:guide id="11" orient="horz" pos="599">
          <p15:clr>
            <a:srgbClr val="9FCC3B"/>
          </p15:clr>
        </p15:guide>
        <p15:guide id="12" orient="horz" pos="2981">
          <p15:clr>
            <a:srgbClr val="9FCC3B"/>
          </p15:clr>
        </p15:guide>
        <p15:guide id="15" pos="1910">
          <p15:clr>
            <a:srgbClr val="FDE53C"/>
          </p15:clr>
        </p15:guide>
        <p15:guide id="16" pos="2012">
          <p15:clr>
            <a:srgbClr val="FDE53C"/>
          </p15:clr>
        </p15:guide>
        <p15:guide id="17" pos="3731">
          <p15:clr>
            <a:srgbClr val="FDE53C"/>
          </p15:clr>
        </p15:guide>
        <p15:guide id="18" pos="3833">
          <p15:clr>
            <a:srgbClr val="FDE53C"/>
          </p15:clr>
        </p15:guide>
        <p15:guide id="20" orient="horz" pos="962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3FBBEEFA-29F1-4F6D-BFAD-0F1A5AAB23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56" r="17556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EB8ECBB-C407-472E-8222-8BE3C0F1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018878"/>
            <a:ext cx="4081462" cy="1168854"/>
          </a:xfrm>
        </p:spPr>
        <p:txBody>
          <a:bodyPr/>
          <a:lstStyle/>
          <a:p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fleet</a:t>
            </a:r>
            <a:r>
              <a:rPr lang="fr-FR" dirty="0"/>
              <a:t>: </a:t>
            </a:r>
            <a:r>
              <a:rPr lang="fr-FR" dirty="0" err="1"/>
              <a:t>three</a:t>
            </a:r>
            <a:r>
              <a:rPr lang="fr-FR" dirty="0"/>
              <a:t> points of </a:t>
            </a:r>
            <a:r>
              <a:rPr lang="fr-FR" dirty="0" err="1"/>
              <a:t>view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AF8190-524F-47A4-838B-C06FCFF59B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Gretha van Velthuizen (manager </a:t>
            </a:r>
            <a:r>
              <a:rPr lang="fr-FR" dirty="0" err="1"/>
              <a:t>logistics</a:t>
            </a:r>
            <a:r>
              <a:rPr lang="fr-FR" dirty="0"/>
              <a:t>) &amp; Janine van Verseveld (</a:t>
            </a:r>
            <a:r>
              <a:rPr lang="fr-FR" dirty="0" err="1"/>
              <a:t>contract</a:t>
            </a:r>
            <a:r>
              <a:rPr lang="fr-FR" dirty="0"/>
              <a:t> manager)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3276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31">
            <a:extLst>
              <a:ext uri="{FF2B5EF4-FFF2-40B4-BE49-F238E27FC236}">
                <a16:creationId xmlns:a16="http://schemas.microsoft.com/office/drawing/2014/main" id="{ED49E2B7-C1FF-4E90-BFE3-9CF3ABF7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Planning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422EFE6-3A9B-4BEA-9941-5A85776D89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3066" y="994518"/>
            <a:ext cx="3828180" cy="3839508"/>
          </a:xfrm>
        </p:spPr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  <a:buNone/>
            </a:pPr>
            <a:r>
              <a:rPr lang="en-US" sz="1600" dirty="0"/>
              <a:t>Consequences of planning with ZE buses:</a:t>
            </a:r>
          </a:p>
          <a:p>
            <a:pPr marL="171450" indent="-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300" b="0" dirty="0"/>
              <a:t>More bus changes in services </a:t>
            </a:r>
          </a:p>
          <a:p>
            <a:pPr marL="171450" indent="-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endParaRPr lang="en-US" sz="1300" b="0" dirty="0"/>
          </a:p>
          <a:p>
            <a:pPr marL="171450" indent="-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300" b="0" dirty="0"/>
              <a:t>Opportunity charging and overnight charging dependent on planning structure</a:t>
            </a:r>
          </a:p>
          <a:p>
            <a:pPr marL="171450" indent="-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endParaRPr lang="en-US" sz="1300" b="0" dirty="0"/>
          </a:p>
          <a:p>
            <a:pPr marL="171450" indent="-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300" b="0" dirty="0"/>
              <a:t>Planning tight schedule is risky in case of delays, breakdowns and failures</a:t>
            </a:r>
          </a:p>
          <a:p>
            <a:pPr marL="171450" indent="-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endParaRPr lang="en-US" sz="1300" b="0" dirty="0"/>
          </a:p>
          <a:p>
            <a:pPr marL="171450" indent="-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300" b="0" dirty="0"/>
              <a:t>Different bus types cannot always be switched (combi loading and bus)</a:t>
            </a:r>
          </a:p>
          <a:p>
            <a:pPr marL="171450" indent="-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endParaRPr lang="en-US" sz="1300" b="0" dirty="0"/>
          </a:p>
          <a:p>
            <a:pPr marL="171450" indent="-18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300" b="0" dirty="0"/>
              <a:t>Technical planning software under development</a:t>
            </a:r>
            <a:endParaRPr lang="fr-FR" sz="1300" b="0" dirty="0"/>
          </a:p>
        </p:txBody>
      </p:sp>
      <p:sp>
        <p:nvSpPr>
          <p:cNvPr id="33" name="Sous-titre 32">
            <a:extLst>
              <a:ext uri="{FF2B5EF4-FFF2-40B4-BE49-F238E27FC236}">
                <a16:creationId xmlns:a16="http://schemas.microsoft.com/office/drawing/2014/main" id="{EDE236D2-8466-4C24-AC30-3CACCE29E3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3 disciplines, 3 points of </a:t>
            </a:r>
            <a:r>
              <a:rPr lang="fr-FR" dirty="0" err="1"/>
              <a:t>view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E8A958-6484-4C41-B638-505FE041CFD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E-Bussed Event 30 March 2022 - Keolis and ZE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2F1D0F5-1977-4D5F-91E9-47B4C1AD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3C54F92-0A79-499A-A34E-7236D3C2BCC4}" type="datetime1">
              <a:rPr kumimoji="0" lang="fr-FR" sz="600" b="0" i="1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28/03/2022</a:t>
            </a:fld>
            <a:endParaRPr kumimoji="0" lang="fr-FR" sz="6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0C301D4-CCB8-43EF-85ED-96107ADE6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1246" y="1484469"/>
            <a:ext cx="4598277" cy="252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87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Espace réservé pour une image  35">
            <a:extLst>
              <a:ext uri="{FF2B5EF4-FFF2-40B4-BE49-F238E27FC236}">
                <a16:creationId xmlns:a16="http://schemas.microsoft.com/office/drawing/2014/main" id="{00ED70E5-86CF-4C0C-B54D-C6D3870B039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/>
          <a:stretch/>
        </p:blipFill>
        <p:spPr>
          <a:xfrm>
            <a:off x="391145" y="1127449"/>
            <a:ext cx="2717800" cy="1811866"/>
          </a:xfrm>
          <a:custGeom>
            <a:avLst/>
            <a:gdLst>
              <a:gd name="connsiteX0" fmla="*/ 0 w 2717800"/>
              <a:gd name="connsiteY0" fmla="*/ 0 h 2795946"/>
              <a:gd name="connsiteX1" fmla="*/ 2717800 w 2717800"/>
              <a:gd name="connsiteY1" fmla="*/ 0 h 2795946"/>
              <a:gd name="connsiteX2" fmla="*/ 2717800 w 2717800"/>
              <a:gd name="connsiteY2" fmla="*/ 2795946 h 2795946"/>
              <a:gd name="connsiteX3" fmla="*/ 0 w 2717800"/>
              <a:gd name="connsiteY3" fmla="*/ 2795946 h 27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800" h="2795946">
                <a:moveTo>
                  <a:pt x="0" y="0"/>
                </a:moveTo>
                <a:lnTo>
                  <a:pt x="2717800" y="0"/>
                </a:lnTo>
                <a:lnTo>
                  <a:pt x="2717800" y="2795946"/>
                </a:lnTo>
                <a:lnTo>
                  <a:pt x="0" y="2795946"/>
                </a:lnTo>
                <a:close/>
              </a:path>
            </a:pathLst>
          </a:custGeom>
        </p:spPr>
      </p:pic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422EFE6-3A9B-4BEA-9941-5A85776D89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3088" y="1127449"/>
            <a:ext cx="6030912" cy="3623731"/>
          </a:xfrm>
        </p:spPr>
        <p:txBody>
          <a:bodyPr/>
          <a:lstStyle/>
          <a:p>
            <a:r>
              <a:rPr lang="en-US" sz="1600" dirty="0"/>
              <a:t>Different approach in the operation by:</a:t>
            </a:r>
          </a:p>
          <a:p>
            <a:pPr lvl="2"/>
            <a:r>
              <a:rPr lang="en-US" sz="1200" b="1" dirty="0"/>
              <a:t>Load and depot management system</a:t>
            </a:r>
          </a:p>
          <a:p>
            <a:pPr lvl="3"/>
            <a:r>
              <a:rPr lang="en-US" sz="1200" dirty="0"/>
              <a:t>Monitoring by LMS of electricity dosage to buses (maximum capacity network connection)</a:t>
            </a:r>
          </a:p>
          <a:p>
            <a:pPr lvl="3"/>
            <a:r>
              <a:rPr lang="en-US" sz="1200" dirty="0"/>
              <a:t>Huge dependency on charging infrastructure</a:t>
            </a:r>
          </a:p>
          <a:p>
            <a:pPr lvl="3"/>
            <a:r>
              <a:rPr lang="en-US" sz="1200" dirty="0"/>
              <a:t>Fragmented charging per hour block and right match of bus and charging station</a:t>
            </a:r>
          </a:p>
          <a:p>
            <a:pPr lvl="2"/>
            <a:r>
              <a:rPr lang="en-US" sz="1200" b="1" dirty="0"/>
              <a:t>Control center</a:t>
            </a:r>
          </a:p>
          <a:p>
            <a:pPr lvl="3"/>
            <a:r>
              <a:rPr lang="en-US" sz="1200" dirty="0"/>
              <a:t>Different approach on coordination in operations</a:t>
            </a:r>
          </a:p>
          <a:p>
            <a:pPr lvl="3"/>
            <a:r>
              <a:rPr lang="en-US" sz="1200" dirty="0"/>
              <a:t>Tight control on SOC vs circulation, recharging and relationship with weather / driver’s influence</a:t>
            </a:r>
          </a:p>
          <a:p>
            <a:pPr lvl="2"/>
            <a:r>
              <a:rPr lang="en-US" sz="1200" b="1" dirty="0"/>
              <a:t>Logistics planner is crucial in relation to availability of buses / maintenance</a:t>
            </a:r>
          </a:p>
          <a:p>
            <a:pPr lvl="2"/>
            <a:r>
              <a:rPr lang="en-US" sz="1200" b="1" dirty="0"/>
              <a:t>Allocate buses via system to drivers </a:t>
            </a:r>
          </a:p>
          <a:p>
            <a:pPr lvl="3"/>
            <a:r>
              <a:rPr lang="en-US" sz="1200" dirty="0"/>
              <a:t>Park buses at the right charging station</a:t>
            </a:r>
          </a:p>
          <a:p>
            <a:pPr lvl="3"/>
            <a:r>
              <a:rPr lang="en-US" sz="1200" dirty="0"/>
              <a:t>Distribution of buses via charging plan</a:t>
            </a:r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2" name="Titre 31">
            <a:extLst>
              <a:ext uri="{FF2B5EF4-FFF2-40B4-BE49-F238E27FC236}">
                <a16:creationId xmlns:a16="http://schemas.microsoft.com/office/drawing/2014/main" id="{ED49E2B7-C1FF-4E90-BFE3-9CF3ABF7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 </a:t>
            </a:r>
            <a:r>
              <a:rPr lang="fr-FR" dirty="0" err="1"/>
              <a:t>Logistics</a:t>
            </a:r>
            <a:r>
              <a:rPr lang="fr-FR" dirty="0"/>
              <a:t> and </a:t>
            </a:r>
            <a:r>
              <a:rPr lang="fr-FR" dirty="0" err="1"/>
              <a:t>operations</a:t>
            </a:r>
            <a:endParaRPr lang="fr-FR" dirty="0"/>
          </a:p>
        </p:txBody>
      </p:sp>
      <p:sp>
        <p:nvSpPr>
          <p:cNvPr id="33" name="Sous-titre 32">
            <a:extLst>
              <a:ext uri="{FF2B5EF4-FFF2-40B4-BE49-F238E27FC236}">
                <a16:creationId xmlns:a16="http://schemas.microsoft.com/office/drawing/2014/main" id="{EDE236D2-8466-4C24-AC30-3CACCE29E3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3 disciplines, 3 points of </a:t>
            </a:r>
            <a:r>
              <a:rPr lang="fr-FR" dirty="0" err="1"/>
              <a:t>view</a:t>
            </a:r>
            <a:endParaRPr lang="fr-FR" dirty="0"/>
          </a:p>
          <a:p>
            <a:endParaRPr lang="fr-FR" dirty="0"/>
          </a:p>
        </p:txBody>
      </p:sp>
      <p:sp>
        <p:nvSpPr>
          <p:cNvPr id="38" name="Espace réservé du pied de page 37">
            <a:extLst>
              <a:ext uri="{FF2B5EF4-FFF2-40B4-BE49-F238E27FC236}">
                <a16:creationId xmlns:a16="http://schemas.microsoft.com/office/drawing/2014/main" id="{37C9D6CC-5CBC-4A2E-8F7E-A41EC6AEB01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E-Bussed Event 30 March 2022 - Keolis and ZE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Espace réservé de la date 38">
            <a:extLst>
              <a:ext uri="{FF2B5EF4-FFF2-40B4-BE49-F238E27FC236}">
                <a16:creationId xmlns:a16="http://schemas.microsoft.com/office/drawing/2014/main" id="{17C8F4B1-811D-4608-84A4-6D9D0F64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9C93846-4C59-4F4A-9292-2371A6B263D4}" type="datetime1">
              <a:rPr kumimoji="0" lang="fr-FR" sz="600" b="0" i="1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28/03/2022</a:t>
            </a:fld>
            <a:endParaRPr kumimoji="0" lang="fr-FR" sz="6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Espace réservé pour une image  35">
            <a:extLst>
              <a:ext uri="{FF2B5EF4-FFF2-40B4-BE49-F238E27FC236}">
                <a16:creationId xmlns:a16="http://schemas.microsoft.com/office/drawing/2014/main" id="{73919C8E-3E23-4D35-A580-FFA37FC256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1146" y="2939314"/>
            <a:ext cx="2717799" cy="1811866"/>
          </a:xfrm>
          <a:custGeom>
            <a:avLst/>
            <a:gdLst>
              <a:gd name="connsiteX0" fmla="*/ 0 w 2717800"/>
              <a:gd name="connsiteY0" fmla="*/ 0 h 2795946"/>
              <a:gd name="connsiteX1" fmla="*/ 2717800 w 2717800"/>
              <a:gd name="connsiteY1" fmla="*/ 0 h 2795946"/>
              <a:gd name="connsiteX2" fmla="*/ 2717800 w 2717800"/>
              <a:gd name="connsiteY2" fmla="*/ 2795946 h 2795946"/>
              <a:gd name="connsiteX3" fmla="*/ 0 w 2717800"/>
              <a:gd name="connsiteY3" fmla="*/ 2795946 h 27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800" h="2795946">
                <a:moveTo>
                  <a:pt x="0" y="0"/>
                </a:moveTo>
                <a:lnTo>
                  <a:pt x="2717800" y="0"/>
                </a:lnTo>
                <a:lnTo>
                  <a:pt x="2717800" y="2795946"/>
                </a:lnTo>
                <a:lnTo>
                  <a:pt x="0" y="27959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2675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9791CA6-DCD7-415C-908B-D489B8A3C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A82C-C6AF-4558-998A-9ED6CF1D20DA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CB038B8-1029-480F-84D3-3FE393BA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opinion of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passengers</a:t>
            </a:r>
            <a:r>
              <a:rPr lang="nl-NL" dirty="0"/>
              <a:t>?</a:t>
            </a: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330F78E8-989E-438F-9FEF-F1E52AF8743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5173" b="15173"/>
          <a:stretch/>
        </p:blipFill>
        <p:spPr>
          <a:xfrm>
            <a:off x="593066" y="951310"/>
            <a:ext cx="8155647" cy="3781028"/>
          </a:xfr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BED7E8-8DA8-4023-971D-8E8BC3772D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634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0BEC7E-1895-4DEE-930B-CBD6EBA9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A82C-C6AF-4558-998A-9ED6CF1D20DA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295143-4178-4C5A-B331-CD16BDE0E52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49CB964-E8D9-4451-9C15-7CEC442E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64" y="0"/>
            <a:ext cx="7383014" cy="5143500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30B5F64D-6DC5-4340-AC11-3EDEE3E59F05}"/>
              </a:ext>
            </a:extLst>
          </p:cNvPr>
          <p:cNvSpPr/>
          <p:nvPr/>
        </p:nvSpPr>
        <p:spPr>
          <a:xfrm>
            <a:off x="5829300" y="3625850"/>
            <a:ext cx="787400" cy="2603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E14CBF9-089F-43CD-8040-08518EAE9657}"/>
              </a:ext>
            </a:extLst>
          </p:cNvPr>
          <p:cNvSpPr txBox="1"/>
          <p:nvPr/>
        </p:nvSpPr>
        <p:spPr>
          <a:xfrm>
            <a:off x="1390650" y="107950"/>
            <a:ext cx="2000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Provincie Utrecht</a:t>
            </a:r>
          </a:p>
        </p:txBody>
      </p:sp>
    </p:spTree>
    <p:extLst>
      <p:ext uri="{BB962C8B-B14F-4D97-AF65-F5344CB8AC3E}">
        <p14:creationId xmlns:p14="http://schemas.microsoft.com/office/powerpoint/2010/main" val="1424267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0BEC7E-1895-4DEE-930B-CBD6EBA9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A82C-C6AF-4558-998A-9ED6CF1D20DA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295143-4178-4C5A-B331-CD16BDE0E52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A4BFD88-7A1A-4967-B177-8C95C2E78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8" y="0"/>
            <a:ext cx="7392286" cy="5143500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DDD7E781-B071-40D4-B079-46AC9AA0695B}"/>
              </a:ext>
            </a:extLst>
          </p:cNvPr>
          <p:cNvSpPr/>
          <p:nvPr/>
        </p:nvSpPr>
        <p:spPr>
          <a:xfrm>
            <a:off x="5793527" y="3552898"/>
            <a:ext cx="816678" cy="2736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A0658F7-0569-4F14-845A-64762BB3B704}"/>
              </a:ext>
            </a:extLst>
          </p:cNvPr>
          <p:cNvSpPr txBox="1"/>
          <p:nvPr/>
        </p:nvSpPr>
        <p:spPr>
          <a:xfrm>
            <a:off x="1390650" y="107950"/>
            <a:ext cx="2000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IJssel-Vecht</a:t>
            </a:r>
          </a:p>
        </p:txBody>
      </p:sp>
    </p:spTree>
    <p:extLst>
      <p:ext uri="{BB962C8B-B14F-4D97-AF65-F5344CB8AC3E}">
        <p14:creationId xmlns:p14="http://schemas.microsoft.com/office/powerpoint/2010/main" val="3304134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B14C5C8-F082-45E8-A2B2-C88B68FFE3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sz="2400" dirty="0"/>
              <a:t>PASSENGERS - ELECTIC BUSES - NETWORK DESIGN: </a:t>
            </a:r>
          </a:p>
          <a:p>
            <a:r>
              <a:rPr lang="nl-NL" sz="2400" dirty="0"/>
              <a:t>WHAT OPPORTUNITIES AND THREATS DO YOU SEE IN THE NEAR FUTURE?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EC35A15-8EF7-4A1C-80EC-F0E73E37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872A-39D0-49F5-8F45-04A2CA2CC183}" type="datetime1">
              <a:rPr lang="fr-FR" smtClean="0"/>
              <a:t>28/03/2022</a:t>
            </a:fld>
            <a:endParaRPr lang="fr-FR" dirty="0"/>
          </a:p>
        </p:txBody>
      </p:sp>
      <p:pic>
        <p:nvPicPr>
          <p:cNvPr id="9" name="Tijdelijke aanduiding voor afbeelding 8" descr="Afbeelding met buiten, houten, verschillende&#10;&#10;Automatisch gegenereerde beschrijving">
            <a:extLst>
              <a:ext uri="{FF2B5EF4-FFF2-40B4-BE49-F238E27FC236}">
                <a16:creationId xmlns:a16="http://schemas.microsoft.com/office/drawing/2014/main" id="{AA092648-2187-4472-8225-545185D36E5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3587" r="13587"/>
          <a:stretch>
            <a:fillRect/>
          </a:stretch>
        </p:blipFill>
        <p:spPr/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3F9B02A3-49CE-4FBD-91F3-4CB0A71D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Conversation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questions</a:t>
            </a:r>
            <a:r>
              <a:rPr lang="nl-NL" dirty="0"/>
              <a:t>?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0ED51FD-5F63-4390-B193-0079DD424D5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680F2D5F-C31D-4B18-BD72-73F423C4FB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3956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60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A00B41B8-0F36-448F-ADEC-9CED9F2101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094" r="32065" b="-2"/>
          <a:stretch/>
        </p:blipFill>
        <p:spPr>
          <a:xfrm>
            <a:off x="6003926" y="-1"/>
            <a:ext cx="3140073" cy="2657008"/>
          </a:xfr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C530F7-472B-49BE-B8D4-B15BC4F3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675" y="1930400"/>
            <a:ext cx="5756675" cy="1701800"/>
          </a:xfrm>
        </p:spPr>
        <p:txBody>
          <a:bodyPr anchor="b">
            <a:normAutofit/>
          </a:bodyPr>
          <a:lstStyle/>
          <a:p>
            <a:r>
              <a:rPr lang="fr-FR" dirty="0"/>
              <a:t>Point of </a:t>
            </a:r>
            <a:r>
              <a:rPr lang="fr-FR" dirty="0" err="1"/>
              <a:t>view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1. Network design</a:t>
            </a:r>
            <a:br>
              <a:rPr lang="fr-FR" dirty="0"/>
            </a:br>
            <a:r>
              <a:rPr lang="fr-FR" dirty="0"/>
              <a:t>2. Planning</a:t>
            </a:r>
            <a:br>
              <a:rPr lang="fr-FR" dirty="0"/>
            </a:br>
            <a:r>
              <a:rPr lang="fr-FR" dirty="0"/>
              <a:t>3. </a:t>
            </a:r>
            <a:r>
              <a:rPr lang="fr-FR" dirty="0" err="1"/>
              <a:t>perations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1740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buiten, gras, boom, weg&#10;&#10;Automatisch gegenereerde beschrijving">
            <a:extLst>
              <a:ext uri="{FF2B5EF4-FFF2-40B4-BE49-F238E27FC236}">
                <a16:creationId xmlns:a16="http://schemas.microsoft.com/office/drawing/2014/main" id="{A6B21F9D-9D19-4A8A-B809-7873E27B4B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1923" r="1" b="1"/>
          <a:stretch/>
        </p:blipFill>
        <p:spPr>
          <a:xfrm>
            <a:off x="395288" y="10"/>
            <a:ext cx="8748712" cy="5143490"/>
          </a:xfrm>
          <a:noFill/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D7B1E88-951F-4EDA-9754-30014081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80859" y="4145779"/>
            <a:ext cx="736266" cy="97860"/>
          </a:xfrm>
        </p:spPr>
        <p:txBody>
          <a:bodyPr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fld id="{A3CE872A-39D0-49F5-8F45-04A2CA2CC183}" type="datetime1">
              <a:rPr lang="fr-FR" sz="200" smtClean="0"/>
              <a:pPr>
                <a:spcAft>
                  <a:spcPts val="600"/>
                </a:spcAft>
              </a:pPr>
              <a:t>28/03/2022</a:t>
            </a:fld>
            <a:endParaRPr lang="fr-FR" sz="20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1265B5-490B-429A-9B6E-457B41CD6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659517" y="2664980"/>
            <a:ext cx="3628688" cy="167029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500"/>
              <a:t>E-Bussed Event 30 March 2022 - Keolis and ZE</a:t>
            </a:r>
            <a:endParaRPr lang="fr-FR" sz="500"/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2E446A66-51EC-3F5F-1D15-BFF67B60B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66" y="597359"/>
            <a:ext cx="4900953" cy="1377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28F451E-50C5-1FEE-F3B9-B35635E4B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79" y="246334"/>
            <a:ext cx="2157545" cy="252545"/>
          </a:xfrm>
        </p:spPr>
        <p:txBody>
          <a:bodyPr/>
          <a:lstStyle/>
          <a:p>
            <a:r>
              <a:rPr lang="en-US" dirty="0" err="1"/>
              <a:t>Provincie</a:t>
            </a:r>
            <a:r>
              <a:rPr lang="en-US" dirty="0"/>
              <a:t> Utrecht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9309D1A-A4DD-12DE-55E3-5146F5BF25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30479" y="493984"/>
            <a:ext cx="2157545" cy="350435"/>
          </a:xfrm>
        </p:spPr>
        <p:txBody>
          <a:bodyPr/>
          <a:lstStyle/>
          <a:p>
            <a:r>
              <a:rPr lang="en-US" dirty="0"/>
              <a:t>7 BYDs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1D2B2A03-30BD-E7F7-1674-A581D72985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62975" y="341272"/>
            <a:ext cx="404062" cy="404062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1C431E5-78F2-FC74-7111-717AB60A74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0479" y="1158682"/>
            <a:ext cx="2157545" cy="252545"/>
          </a:xfrm>
        </p:spPr>
        <p:txBody>
          <a:bodyPr/>
          <a:lstStyle/>
          <a:p>
            <a:r>
              <a:rPr lang="en-US" dirty="0"/>
              <a:t>Almere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452392D-422A-E912-07A5-E3ED939A4C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30479" y="1406332"/>
            <a:ext cx="2157545" cy="350435"/>
          </a:xfrm>
        </p:spPr>
        <p:txBody>
          <a:bodyPr/>
          <a:lstStyle/>
          <a:p>
            <a:r>
              <a:rPr lang="en-US" dirty="0"/>
              <a:t>7 BYDs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897AE28-CAFA-0C76-6EB2-8A7DBDAF5C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2975" y="1253620"/>
            <a:ext cx="404062" cy="404062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3A4256-9899-77D5-37EC-72E7870C9D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0479" y="2078064"/>
            <a:ext cx="2157545" cy="252545"/>
          </a:xfrm>
        </p:spPr>
        <p:txBody>
          <a:bodyPr/>
          <a:lstStyle/>
          <a:p>
            <a:r>
              <a:rPr lang="en-US" dirty="0" err="1"/>
              <a:t>IJssel-Vecht</a:t>
            </a:r>
            <a:endParaRPr lang="en-US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4291C694-D506-A959-1FA7-9BBB0C6EB0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30479" y="2325714"/>
            <a:ext cx="2157545" cy="350435"/>
          </a:xfrm>
        </p:spPr>
        <p:txBody>
          <a:bodyPr/>
          <a:lstStyle/>
          <a:p>
            <a:r>
              <a:rPr lang="en-US" dirty="0"/>
              <a:t>259 BYDs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8DDA4C9-A7EF-43D3-CE6B-E9B8AAA638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62975" y="2173002"/>
            <a:ext cx="404062" cy="404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6" name="Title 20">
            <a:extLst>
              <a:ext uri="{FF2B5EF4-FFF2-40B4-BE49-F238E27FC236}">
                <a16:creationId xmlns:a16="http://schemas.microsoft.com/office/drawing/2014/main" id="{72A2D2B0-C7B5-0103-19AF-9BC7ABB1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67" y="185116"/>
            <a:ext cx="4900952" cy="372097"/>
          </a:xfrm>
        </p:spPr>
        <p:txBody>
          <a:bodyPr/>
          <a:lstStyle/>
          <a:p>
            <a:r>
              <a:rPr lang="en-US" dirty="0"/>
              <a:t>Keolis Netherlands ZE fleet</a:t>
            </a:r>
          </a:p>
        </p:txBody>
      </p:sp>
    </p:spTree>
    <p:extLst>
      <p:ext uri="{BB962C8B-B14F-4D97-AF65-F5344CB8AC3E}">
        <p14:creationId xmlns:p14="http://schemas.microsoft.com/office/powerpoint/2010/main" val="217607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E58273-C954-4DE5-BA07-DE1484668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Network design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A06AA9-B68B-4257-9176-FA4C11C976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066" y="1035050"/>
            <a:ext cx="8155647" cy="38368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Important starting point for transportation choices with electric buses: </a:t>
            </a: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Segoe UI" panose="020B0502040204020203" pitchFamily="34" charset="0"/>
              </a:rPr>
              <a:t>Our passengers should not be affected by planning. No matter the choice of buses.</a:t>
            </a:r>
            <a:endParaRPr lang="en-US" sz="18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lvl="2"/>
            <a:r>
              <a:rPr lang="en-US" sz="1800" dirty="0"/>
              <a:t>Lower range -&gt; more buses + shorter circulations </a:t>
            </a:r>
          </a:p>
          <a:p>
            <a:pPr lvl="2"/>
            <a:r>
              <a:rPr lang="en-US" sz="1800" dirty="0"/>
              <a:t>Choice to increase frequency on lines where larger vehicles previously ran</a:t>
            </a:r>
            <a:endParaRPr lang="fr-FR" sz="1800" dirty="0"/>
          </a:p>
          <a:p>
            <a:pPr lvl="2"/>
            <a:r>
              <a:rPr lang="en-US" sz="1800" dirty="0"/>
              <a:t>Build departure time at the most ideal moment and no longer at the same time the other bus arrives</a:t>
            </a:r>
            <a:endParaRPr lang="fr-FR" sz="1800" dirty="0"/>
          </a:p>
          <a:p>
            <a:pPr lvl="2"/>
            <a:r>
              <a:rPr lang="en-US" sz="1800" dirty="0"/>
              <a:t>We have built more ‘space’ into the circulations. </a:t>
            </a:r>
            <a:endParaRPr lang="fr-FR" sz="1800" b="0" dirty="0"/>
          </a:p>
          <a:p>
            <a:endParaRPr lang="fr-FR" sz="1800" dirty="0"/>
          </a:p>
          <a:p>
            <a:r>
              <a:rPr lang="fr-FR" sz="1800" dirty="0"/>
              <a:t> 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ECDA2F-55C3-4FCA-80A5-E25AD7594B0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9DD488D-F90B-47E3-BA3B-3F5C0C875B77}" type="datetime1">
              <a:rPr kumimoji="0" lang="fr-FR" sz="600" b="0" i="1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28/03/2022</a:t>
            </a:fld>
            <a:endParaRPr kumimoji="0" lang="fr-FR" sz="6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A3F329-D451-4600-B24A-5683750B7D3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E-Bussed Event 30 March 2022 - Keolis and ZE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4666BB30-3B40-47ED-954D-D9C533A7A7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3 disciplines, 3 points of </a:t>
            </a:r>
            <a:r>
              <a:rPr lang="fr-FR" dirty="0" err="1"/>
              <a:t>view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75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E58273-C954-4DE5-BA07-DE1484668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Network design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A06AA9-B68B-4257-9176-FA4C11C976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067" y="1508125"/>
            <a:ext cx="5412446" cy="3204369"/>
          </a:xfrm>
        </p:spPr>
        <p:txBody>
          <a:bodyPr/>
          <a:lstStyle/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An electric fleet also has a few drawbacks for passengers:</a:t>
            </a:r>
          </a:p>
          <a:p>
            <a:pPr marL="171450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600" b="0" dirty="0"/>
              <a:t>Interconnected lines: mainly city services </a:t>
            </a:r>
          </a:p>
          <a:p>
            <a:pPr marL="171450" indent="-1714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600" b="0" dirty="0"/>
              <a:t>Optimal layout of bus station is a big advantage for passengers </a:t>
            </a:r>
          </a:p>
          <a:p>
            <a:endParaRPr lang="fr-FR" b="0" dirty="0"/>
          </a:p>
          <a:p>
            <a:endParaRPr lang="fr-FR" dirty="0"/>
          </a:p>
          <a:p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ECDA2F-55C3-4FCA-80A5-E25AD7594B0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9DD488D-F90B-47E3-BA3B-3F5C0C875B77}" type="datetime1">
              <a:rPr kumimoji="0" lang="fr-FR" sz="600" b="0" i="1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28/03/2022</a:t>
            </a:fld>
            <a:endParaRPr kumimoji="0" lang="fr-FR" sz="6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A3F329-D451-4600-B24A-5683750B7D3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E-Bussed Event 30 March 2022 - Keolis and ZE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4666BB30-3B40-47ED-954D-D9C533A7A7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3 disciplines, 3 points of </a:t>
            </a:r>
            <a:r>
              <a:rPr lang="fr-FR" dirty="0" err="1"/>
              <a:t>view</a:t>
            </a:r>
            <a:endParaRPr lang="fr-FR" dirty="0"/>
          </a:p>
          <a:p>
            <a:endParaRPr lang="fr-FR" dirty="0"/>
          </a:p>
        </p:txBody>
      </p:sp>
      <p:pic>
        <p:nvPicPr>
          <p:cNvPr id="8" name="Afbeelding 7" descr="Afbeelding met buiten, lucht, weg, bus&#10;&#10;Automatisch gegenereerde beschrijving">
            <a:extLst>
              <a:ext uri="{FF2B5EF4-FFF2-40B4-BE49-F238E27FC236}">
                <a16:creationId xmlns:a16="http://schemas.microsoft.com/office/drawing/2014/main" id="{F787C290-A599-4F35-966E-DF31F2662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512" y="1196117"/>
            <a:ext cx="2743200" cy="18288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09997AB-677C-4070-BA91-8B8EB16EF7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05274" y="2883535"/>
            <a:ext cx="2743438" cy="18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4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F15E1F38-FB17-45FC-8EB2-0B24A599CA6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/>
        </p:blipFill>
        <p:spPr>
          <a:xfrm>
            <a:off x="403062" y="1943328"/>
            <a:ext cx="2634850" cy="2149475"/>
          </a:xfr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1B2D5FF7-C61A-4F96-A613-44F77F2AA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185116"/>
            <a:ext cx="8158162" cy="468436"/>
          </a:xfrm>
        </p:spPr>
        <p:txBody>
          <a:bodyPr/>
          <a:lstStyle/>
          <a:p>
            <a:r>
              <a:rPr lang="fr-FR" dirty="0"/>
              <a:t>2. Planning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6426189-68B0-422C-A039-F1AB38EE56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174" y="2415135"/>
            <a:ext cx="3365652" cy="1184276"/>
          </a:xfrm>
        </p:spPr>
        <p:txBody>
          <a:bodyPr/>
          <a:lstStyle/>
          <a:p>
            <a:r>
              <a:rPr lang="nl-NL" sz="18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State of charge ‘SOC’ </a:t>
            </a:r>
            <a:endParaRPr lang="nl-NL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en-US" b="0" i="0" u="none" strike="noStrike" baseline="0" dirty="0">
                <a:solidFill>
                  <a:srgbClr val="000000"/>
                </a:solidFill>
              </a:rPr>
              <a:t>The state of charge is a percentage display of the current capacity compared to the maximum battery capacity. </a:t>
            </a:r>
            <a:endParaRPr lang="fr-FR" sz="1200" dirty="0"/>
          </a:p>
          <a:p>
            <a:endParaRPr lang="fr-FR" dirty="0"/>
          </a:p>
        </p:txBody>
      </p:sp>
      <p:sp>
        <p:nvSpPr>
          <p:cNvPr id="13" name="Sous-titre 12">
            <a:extLst>
              <a:ext uri="{FF2B5EF4-FFF2-40B4-BE49-F238E27FC236}">
                <a16:creationId xmlns:a16="http://schemas.microsoft.com/office/drawing/2014/main" id="{FF3E4B91-0F1B-4CC0-B41E-9D6AC8FCE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551" y="739891"/>
            <a:ext cx="5554265" cy="137748"/>
          </a:xfrm>
        </p:spPr>
        <p:txBody>
          <a:bodyPr/>
          <a:lstStyle/>
          <a:p>
            <a:r>
              <a:rPr lang="fr-FR" dirty="0"/>
              <a:t>3 disciplines, 3 points of </a:t>
            </a:r>
            <a:r>
              <a:rPr lang="fr-FR" dirty="0" err="1"/>
              <a:t>view</a:t>
            </a:r>
            <a:endParaRPr lang="fr-FR" dirty="0"/>
          </a:p>
          <a:p>
            <a:endParaRPr lang="fr-FR" dirty="0"/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8E341B12-7775-41F9-93FE-21DDC65F517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E-Bussed Event 30 March 2022 - Keolis and ZE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11AE625F-2943-42CD-996C-067A1A6C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4DBB0EE-A816-4CBA-9508-2404025AECEC}" type="datetime1">
              <a:rPr kumimoji="0" lang="fr-FR" sz="600" b="0" i="1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28/03/2022</a:t>
            </a:fld>
            <a:endParaRPr kumimoji="0" lang="fr-FR" sz="6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eraccolade 4">
            <a:extLst>
              <a:ext uri="{FF2B5EF4-FFF2-40B4-BE49-F238E27FC236}">
                <a16:creationId xmlns:a16="http://schemas.microsoft.com/office/drawing/2014/main" id="{B0F25FF3-069C-4B8C-BF83-AFAAEBDFFB6E}"/>
              </a:ext>
            </a:extLst>
          </p:cNvPr>
          <p:cNvSpPr/>
          <p:nvPr/>
        </p:nvSpPr>
        <p:spPr>
          <a:xfrm>
            <a:off x="6661150" y="1371600"/>
            <a:ext cx="107950" cy="137748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BE2CB9A-9B9F-4B53-9A61-ABEFE8BF3B31}"/>
              </a:ext>
            </a:extLst>
          </p:cNvPr>
          <p:cNvSpPr txBox="1"/>
          <p:nvPr/>
        </p:nvSpPr>
        <p:spPr>
          <a:xfrm>
            <a:off x="511200" y="1338916"/>
            <a:ext cx="830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accent2">
                    <a:lumMod val="50000"/>
                  </a:schemeClr>
                </a:solidFill>
              </a:rPr>
              <a:t>SOC + VEHICLE RUNS + ROUTERESTRICTIONS = PRIORITY #1</a:t>
            </a:r>
          </a:p>
        </p:txBody>
      </p:sp>
      <p:pic>
        <p:nvPicPr>
          <p:cNvPr id="4" name="Afbeelding 3" descr="Afbeelding met auto, apparaat, bedieningspaneel, meter&#10;&#10;Automatisch gegenereerde beschrijving">
            <a:extLst>
              <a:ext uri="{FF2B5EF4-FFF2-40B4-BE49-F238E27FC236}">
                <a16:creationId xmlns:a16="http://schemas.microsoft.com/office/drawing/2014/main" id="{00186A21-57D1-46E6-9855-5178FE66C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806" y="2187971"/>
            <a:ext cx="2457907" cy="16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B6BDE236-6D51-45FD-BB9B-070404263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Order of construction: </a:t>
            </a:r>
          </a:p>
          <a:p>
            <a:r>
              <a:rPr lang="fr-FR" dirty="0"/>
              <a:t>1. </a:t>
            </a:r>
            <a:r>
              <a:rPr lang="fr-FR" dirty="0" err="1"/>
              <a:t>Timetable</a:t>
            </a:r>
            <a:r>
              <a:rPr lang="fr-FR" dirty="0"/>
              <a:t> (</a:t>
            </a:r>
            <a:r>
              <a:rPr lang="fr-FR" dirty="0" err="1"/>
              <a:t>schedule</a:t>
            </a:r>
            <a:r>
              <a:rPr lang="fr-FR" dirty="0"/>
              <a:t>)</a:t>
            </a:r>
          </a:p>
          <a:p>
            <a:r>
              <a:rPr lang="fr-FR" dirty="0"/>
              <a:t>2. </a:t>
            </a:r>
            <a:r>
              <a:rPr lang="fr-FR" dirty="0" err="1"/>
              <a:t>Loading</a:t>
            </a:r>
            <a:r>
              <a:rPr lang="fr-FR" dirty="0"/>
              <a:t> plan + </a:t>
            </a:r>
            <a:r>
              <a:rPr lang="fr-FR" dirty="0" err="1"/>
              <a:t>vehicles</a:t>
            </a:r>
            <a:r>
              <a:rPr lang="fr-FR" dirty="0"/>
              <a:t> runs</a:t>
            </a:r>
          </a:p>
          <a:p>
            <a:r>
              <a:rPr lang="fr-FR" dirty="0"/>
              <a:t>3. Drivers’ services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FB07D95E-D8BC-4223-B2F3-535340731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67" y="185116"/>
            <a:ext cx="8155646" cy="372097"/>
          </a:xfrm>
        </p:spPr>
        <p:txBody>
          <a:bodyPr/>
          <a:lstStyle/>
          <a:p>
            <a:r>
              <a:rPr lang="fr-FR" dirty="0"/>
              <a:t>2. Planning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E130853B-9493-4A1B-99E7-2B330802802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E-Bussed Event 30 March 2022 - Keolis and ZE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EAB15595-F283-40FB-BD11-DDFBA959B6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3 disciplines, 3 angles</a:t>
            </a:r>
          </a:p>
          <a:p>
            <a:r>
              <a:rPr lang="fr-FR"/>
              <a:t> </a:t>
            </a:r>
            <a:endParaRPr lang="fr-FR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DB10275-6B8B-4FC1-AA3E-59F1AFDBD0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1618" y="994868"/>
            <a:ext cx="3854844" cy="3733862"/>
          </a:xfrm>
        </p:spPr>
        <p:txBody>
          <a:bodyPr/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Balance between more charging points with fast charging vs. efficiency 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0" dirty="0"/>
              <a:t>Less fast charging needed with broken circuits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0" dirty="0"/>
              <a:t>Less trips to the garage due to fast charging at drop-off points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0" dirty="0"/>
              <a:t>Fast charging can save on number of vehicles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0" dirty="0"/>
              <a:t>Smaller vehicles often cannot be charged quickly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0" dirty="0"/>
              <a:t>Pantograph charging is vulnerable within the transport system (up and down = fragile and  charging time)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0" dirty="0"/>
              <a:t>Opportunity charging = minimum charging time of 10 minutes</a:t>
            </a:r>
            <a:endParaRPr lang="fr-FR" b="0" dirty="0"/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4676AF85-D4A8-4613-903E-BFE00D66E37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/>
          <a:stretch/>
        </p:blipFill>
        <p:spPr>
          <a:xfrm>
            <a:off x="617538" y="1436176"/>
            <a:ext cx="1703387" cy="1130254"/>
          </a:xfrm>
          <a:prstGeom prst="rect">
            <a:avLst/>
          </a:prstGeom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FAFE779C-E70A-4C35-BEFF-095B650E03D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/>
          <a:stretch/>
        </p:blipFill>
        <p:spPr>
          <a:xfrm>
            <a:off x="617538" y="2566430"/>
            <a:ext cx="1703387" cy="1023166"/>
          </a:xfrm>
          <a:prstGeom prst="rect">
            <a:avLst/>
          </a:prstGeo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92F69D8F-0929-4915-8A02-572B692FA33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/>
          <a:stretch/>
        </p:blipFill>
        <p:spPr>
          <a:xfrm>
            <a:off x="617538" y="3589596"/>
            <a:ext cx="1703387" cy="1133526"/>
          </a:xfrm>
          <a:prstGeom prst="rect">
            <a:avLst/>
          </a:prstGeom>
        </p:spPr>
      </p:pic>
      <p:sp>
        <p:nvSpPr>
          <p:cNvPr id="33" name="Espace réservé de la date 32">
            <a:extLst>
              <a:ext uri="{FF2B5EF4-FFF2-40B4-BE49-F238E27FC236}">
                <a16:creationId xmlns:a16="http://schemas.microsoft.com/office/drawing/2014/main" id="{EEDD30D3-B464-48D8-9AFB-71B0B513D04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AF13049-28DE-4148-A828-F784B44893F5}" type="datetime1">
              <a:rPr kumimoji="0" lang="fr-FR" sz="600" b="0" i="1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28/03/2022</a:t>
            </a:fld>
            <a:endParaRPr kumimoji="0" lang="fr-FR" sz="6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194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A9DD73-D84C-4D2D-8037-9161B549F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timetable to.....simple example of concept!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460C2CF-2AAB-4314-A226-22D8406C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4B7A-ABAE-4BAC-BC7E-2D2327E33683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5CD548-0DF5-4C4A-B253-6B759D67C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pic>
        <p:nvPicPr>
          <p:cNvPr id="8" name="Afbeelding 7" descr="Afbeelding met tafel&#10;&#10;Automatisch gegenereerde beschrijving">
            <a:extLst>
              <a:ext uri="{FF2B5EF4-FFF2-40B4-BE49-F238E27FC236}">
                <a16:creationId xmlns:a16="http://schemas.microsoft.com/office/drawing/2014/main" id="{A3832D5A-F10E-4CAB-95CE-5758A9521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19" y="990818"/>
            <a:ext cx="8222637" cy="31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61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A9DD73-D84C-4D2D-8037-9161B549F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…….vehicle runs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460C2CF-2AAB-4314-A226-22D8406C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4B7A-ABAE-4BAC-BC7E-2D2327E33683}" type="datetime1">
              <a:rPr lang="fr-FR" smtClean="0"/>
              <a:t>28/03/2022</a:t>
            </a:fld>
            <a:endParaRPr lang="fr-FR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5CD548-0DF5-4C4A-B253-6B759D67C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E-Bussed Event 30 March 2022 - Keolis and ZE</a:t>
            </a:r>
            <a:endParaRPr lang="fr-FR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3832D5A-F10E-4CAB-95CE-5758A95218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3067" y="934150"/>
            <a:ext cx="8222637" cy="141816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99657F0-FB8A-4296-AFFB-4D56C05EEF45}"/>
              </a:ext>
            </a:extLst>
          </p:cNvPr>
          <p:cNvSpPr txBox="1"/>
          <p:nvPr/>
        </p:nvSpPr>
        <p:spPr>
          <a:xfrm>
            <a:off x="626562" y="2752631"/>
            <a:ext cx="81556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C2 is driven exclusively with one kind of vehicle (13m). The blue blocks are loading moments, in this case on the buffer in Apeldoorn, so loading under the pantograph.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MAIN">
  <a:themeElements>
    <a:clrScheme name="Personnalisé 10">
      <a:dk1>
        <a:sysClr val="windowText" lastClr="000000"/>
      </a:dk1>
      <a:lt1>
        <a:srgbClr val="FFFFFF"/>
      </a:lt1>
      <a:dk2>
        <a:srgbClr val="00AAC3"/>
      </a:dk2>
      <a:lt2>
        <a:srgbClr val="786E64"/>
      </a:lt2>
      <a:accent1>
        <a:srgbClr val="64B4B4"/>
      </a:accent1>
      <a:accent2>
        <a:srgbClr val="005F7D"/>
      </a:accent2>
      <a:accent3>
        <a:srgbClr val="09474F"/>
      </a:accent3>
      <a:accent4>
        <a:srgbClr val="FF6919"/>
      </a:accent4>
      <a:accent5>
        <a:srgbClr val="BEBE14"/>
      </a:accent5>
      <a:accent6>
        <a:srgbClr val="E13C55"/>
      </a:accent6>
      <a:hlink>
        <a:srgbClr val="000000"/>
      </a:hlink>
      <a:folHlink>
        <a:srgbClr val="000000"/>
      </a:folHlink>
    </a:clrScheme>
    <a:fontScheme name="TR-AR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27ecb90966829bda6447226253bd26c [Read-Only]" id="{0D44F8B6-CBAC-4DE2-B5CA-4E9124AD57C1}" vid="{B66144DA-3211-4370-AD9D-F0E7E426B013}"/>
    </a:ext>
  </a:extLst>
</a:theme>
</file>

<file path=ppt/theme/theme2.xml><?xml version="1.0" encoding="utf-8"?>
<a:theme xmlns:a="http://schemas.openxmlformats.org/drawingml/2006/main" name="BLEU GIVRÉ">
  <a:themeElements>
    <a:clrScheme name="Personnalisé 12">
      <a:dk1>
        <a:sysClr val="windowText" lastClr="000000"/>
      </a:dk1>
      <a:lt1>
        <a:srgbClr val="FFFFFF"/>
      </a:lt1>
      <a:dk2>
        <a:srgbClr val="00AAC3"/>
      </a:dk2>
      <a:lt2>
        <a:srgbClr val="786E64"/>
      </a:lt2>
      <a:accent1>
        <a:srgbClr val="FFFFFF"/>
      </a:accent1>
      <a:accent2>
        <a:srgbClr val="64B4B4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TR-AR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27ecb90966829bda6447226253bd26c [Read-Only]" id="{0D44F8B6-CBAC-4DE2-B5CA-4E9124AD57C1}" vid="{DCBE38BF-D7DF-4D1A-AD28-D51CF86F9442}"/>
    </a:ext>
  </a:extLst>
</a:theme>
</file>

<file path=ppt/theme/theme3.xml><?xml version="1.0" encoding="utf-8"?>
<a:theme xmlns:a="http://schemas.openxmlformats.org/drawingml/2006/main" name="BLEU COBALT">
  <a:themeElements>
    <a:clrScheme name="Personnalisé 13">
      <a:dk1>
        <a:sysClr val="windowText" lastClr="000000"/>
      </a:dk1>
      <a:lt1>
        <a:srgbClr val="FFFFFF"/>
      </a:lt1>
      <a:dk2>
        <a:srgbClr val="00AAC3"/>
      </a:dk2>
      <a:lt2>
        <a:srgbClr val="786E64"/>
      </a:lt2>
      <a:accent1>
        <a:srgbClr val="FFFFFF"/>
      </a:accent1>
      <a:accent2>
        <a:srgbClr val="005F7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TR-AR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27ecb90966829bda6447226253bd26c [Read-Only]" id="{0D44F8B6-CBAC-4DE2-B5CA-4E9124AD57C1}" vid="{AF755ED3-FB81-4FD0-8665-23D360271C3D}"/>
    </a:ext>
  </a:extLst>
</a:theme>
</file>

<file path=ppt/theme/theme4.xml><?xml version="1.0" encoding="utf-8"?>
<a:theme xmlns:a="http://schemas.openxmlformats.org/drawingml/2006/main" name="BLEU PETROLE">
  <a:themeElements>
    <a:clrScheme name="Personnalisé 14">
      <a:dk1>
        <a:sysClr val="windowText" lastClr="000000"/>
      </a:dk1>
      <a:lt1>
        <a:srgbClr val="FFFFFF"/>
      </a:lt1>
      <a:dk2>
        <a:srgbClr val="00AAC3"/>
      </a:dk2>
      <a:lt2>
        <a:srgbClr val="786E64"/>
      </a:lt2>
      <a:accent1>
        <a:srgbClr val="FFFFFF"/>
      </a:accent1>
      <a:accent2>
        <a:srgbClr val="00474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TR-AR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27ecb90966829bda6447226253bd26c [Read-Only]" id="{0D44F8B6-CBAC-4DE2-B5CA-4E9124AD57C1}" vid="{CA2C354C-70A3-4A25-8D3A-CE11A4C7F2EB}"/>
    </a:ext>
  </a:extLst>
</a:theme>
</file>

<file path=ppt/theme/theme5.xml><?xml version="1.0" encoding="utf-8"?>
<a:theme xmlns:a="http://schemas.openxmlformats.org/drawingml/2006/main" name="ORANGE">
  <a:themeElements>
    <a:clrScheme name="Personnalisé 15">
      <a:dk1>
        <a:sysClr val="windowText" lastClr="000000"/>
      </a:dk1>
      <a:lt1>
        <a:srgbClr val="FFFFFF"/>
      </a:lt1>
      <a:dk2>
        <a:srgbClr val="00AAC3"/>
      </a:dk2>
      <a:lt2>
        <a:srgbClr val="786E64"/>
      </a:lt2>
      <a:accent1>
        <a:srgbClr val="FFFFFF"/>
      </a:accent1>
      <a:accent2>
        <a:srgbClr val="FF691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TR-AR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27ecb90966829bda6447226253bd26c [Read-Only]" id="{0D44F8B6-CBAC-4DE2-B5CA-4E9124AD57C1}" vid="{FF108C9B-FC5D-48F3-8B8F-EC3C9A7E9116}"/>
    </a:ext>
  </a:extLst>
</a:theme>
</file>

<file path=ppt/theme/theme6.xml><?xml version="1.0" encoding="utf-8"?>
<a:theme xmlns:a="http://schemas.openxmlformats.org/drawingml/2006/main" name="VERT">
  <a:themeElements>
    <a:clrScheme name="Personnalisé 16">
      <a:dk1>
        <a:sysClr val="windowText" lastClr="000000"/>
      </a:dk1>
      <a:lt1>
        <a:srgbClr val="FFFFFF"/>
      </a:lt1>
      <a:dk2>
        <a:srgbClr val="00AAC3"/>
      </a:dk2>
      <a:lt2>
        <a:srgbClr val="786E64"/>
      </a:lt2>
      <a:accent1>
        <a:srgbClr val="FFFFFF"/>
      </a:accent1>
      <a:accent2>
        <a:srgbClr val="BEBE14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TR-AR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27ecb90966829bda6447226253bd26c [Read-Only]" id="{0D44F8B6-CBAC-4DE2-B5CA-4E9124AD57C1}" vid="{9C6448B9-E058-4395-BD0A-DF3631B19382}"/>
    </a:ext>
  </a:extLst>
</a:theme>
</file>

<file path=ppt/theme/theme7.xml><?xml version="1.0" encoding="utf-8"?>
<a:theme xmlns:a="http://schemas.openxmlformats.org/drawingml/2006/main" name="ROUGE">
  <a:themeElements>
    <a:clrScheme name="Personnalisé 17">
      <a:dk1>
        <a:sysClr val="windowText" lastClr="000000"/>
      </a:dk1>
      <a:lt1>
        <a:srgbClr val="FFFFFF"/>
      </a:lt1>
      <a:dk2>
        <a:srgbClr val="00AAC3"/>
      </a:dk2>
      <a:lt2>
        <a:srgbClr val="786E64"/>
      </a:lt2>
      <a:accent1>
        <a:srgbClr val="FFFFFF"/>
      </a:accent1>
      <a:accent2>
        <a:srgbClr val="E13C55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TR-AR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27ecb90966829bda6447226253bd26c [Read-Only]" id="{0D44F8B6-CBAC-4DE2-B5CA-4E9124AD57C1}" vid="{8202ADFE-C1E1-4E00-8C87-8DC3858479E2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10116A1345445B261378325C9FD47" ma:contentTypeVersion="31" ma:contentTypeDescription="Een nieuw document maken." ma:contentTypeScope="" ma:versionID="2f83fb6c55bad099d6e680ea8dcf7995">
  <xsd:schema xmlns:xsd="http://www.w3.org/2001/XMLSchema" xmlns:xs="http://www.w3.org/2001/XMLSchema" xmlns:p="http://schemas.microsoft.com/office/2006/metadata/properties" xmlns:ns2="2b638e1f-afd0-4d25-9cac-e6af3a7e9f8c" xmlns:ns3="d18d772e-1f43-4b93-b2a0-aa2cba3a5aea" targetNamespace="http://schemas.microsoft.com/office/2006/metadata/properties" ma:root="true" ma:fieldsID="10d2795988caa63917ccadf2d496468b" ns2:_="" ns3:_="">
    <xsd:import namespace="2b638e1f-afd0-4d25-9cac-e6af3a7e9f8c"/>
    <xsd:import namespace="d18d772e-1f43-4b93-b2a0-aa2cba3a5aea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638e1f-afd0-4d25-9cac-e6af3a7e9f8c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d772e-1f43-4b93-b2a0-aa2cba3a5aea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_Groups xmlns="2b638e1f-afd0-4d25-9cac-e6af3a7e9f8c" xsi:nil="true"/>
    <Math_Settings xmlns="2b638e1f-afd0-4d25-9cac-e6af3a7e9f8c" xsi:nil="true"/>
    <Members xmlns="2b638e1f-afd0-4d25-9cac-e6af3a7e9f8c">
      <UserInfo>
        <DisplayName/>
        <AccountId xsi:nil="true"/>
        <AccountType/>
      </UserInfo>
    </Members>
    <Is_Collaboration_Space_Locked xmlns="2b638e1f-afd0-4d25-9cac-e6af3a7e9f8c" xsi:nil="true"/>
    <NotebookType xmlns="2b638e1f-afd0-4d25-9cac-e6af3a7e9f8c" xsi:nil="true"/>
    <Invited_Leaders xmlns="2b638e1f-afd0-4d25-9cac-e6af3a7e9f8c" xsi:nil="true"/>
    <IsNotebookLocked xmlns="2b638e1f-afd0-4d25-9cac-e6af3a7e9f8c" xsi:nil="true"/>
    <FolderType xmlns="2b638e1f-afd0-4d25-9cac-e6af3a7e9f8c" xsi:nil="true"/>
    <Owner xmlns="2b638e1f-afd0-4d25-9cac-e6af3a7e9f8c">
      <UserInfo>
        <DisplayName/>
        <AccountId xsi:nil="true"/>
        <AccountType/>
      </UserInfo>
    </Owner>
    <Leaders xmlns="2b638e1f-afd0-4d25-9cac-e6af3a7e9f8c">
      <UserInfo>
        <DisplayName/>
        <AccountId xsi:nil="true"/>
        <AccountType/>
      </UserInfo>
    </Leaders>
    <TeamsChannelId xmlns="2b638e1f-afd0-4d25-9cac-e6af3a7e9f8c" xsi:nil="true"/>
    <Has_Leaders_Only_SectionGroup xmlns="2b638e1f-afd0-4d25-9cac-e6af3a7e9f8c" xsi:nil="true"/>
    <LMS_Mappings xmlns="2b638e1f-afd0-4d25-9cac-e6af3a7e9f8c" xsi:nil="true"/>
    <CultureName xmlns="2b638e1f-afd0-4d25-9cac-e6af3a7e9f8c" xsi:nil="true"/>
    <Templates xmlns="2b638e1f-afd0-4d25-9cac-e6af3a7e9f8c" xsi:nil="true"/>
    <Member_Groups xmlns="2b638e1f-afd0-4d25-9cac-e6af3a7e9f8c">
      <UserInfo>
        <DisplayName/>
        <AccountId xsi:nil="true"/>
        <AccountType/>
      </UserInfo>
    </Member_Groups>
    <Self_Registration_Enabled xmlns="2b638e1f-afd0-4d25-9cac-e6af3a7e9f8c" xsi:nil="true"/>
    <DefaultSectionNames xmlns="2b638e1f-afd0-4d25-9cac-e6af3a7e9f8c" xsi:nil="true"/>
    <Invited_Members xmlns="2b638e1f-afd0-4d25-9cac-e6af3a7e9f8c" xsi:nil="true"/>
    <AppVersion xmlns="2b638e1f-afd0-4d25-9cac-e6af3a7e9f8c" xsi:nil="true"/>
  </documentManagement>
</p:properties>
</file>

<file path=customXml/itemProps1.xml><?xml version="1.0" encoding="utf-8"?>
<ds:datastoreItem xmlns:ds="http://schemas.openxmlformats.org/officeDocument/2006/customXml" ds:itemID="{6C4F4DA0-CFBD-40AF-BB5C-16E198CDD286}"/>
</file>

<file path=customXml/itemProps2.xml><?xml version="1.0" encoding="utf-8"?>
<ds:datastoreItem xmlns:ds="http://schemas.openxmlformats.org/officeDocument/2006/customXml" ds:itemID="{AF59B960-FAA3-4198-B2BF-7954FF042591}"/>
</file>

<file path=customXml/itemProps3.xml><?xml version="1.0" encoding="utf-8"?>
<ds:datastoreItem xmlns:ds="http://schemas.openxmlformats.org/officeDocument/2006/customXml" ds:itemID="{6E47E456-4F97-4C82-ABF3-CA516111F1DF}"/>
</file>

<file path=docProps/app.xml><?xml version="1.0" encoding="utf-8"?>
<Properties xmlns="http://schemas.openxmlformats.org/officeDocument/2006/extended-properties" xmlns:vt="http://schemas.openxmlformats.org/officeDocument/2006/docPropsVTypes">
  <Template>TEMPLATE-GROUPE-KEOLIS-NEW-PPT_JUILLET2020</Template>
  <TotalTime>624</TotalTime>
  <Words>713</Words>
  <Application>Microsoft Office PowerPoint</Application>
  <PresentationFormat>Diavoorstelling (16:9)</PresentationFormat>
  <Paragraphs>110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7</vt:i4>
      </vt:variant>
      <vt:variant>
        <vt:lpstr>Diatitels</vt:lpstr>
      </vt:variant>
      <vt:variant>
        <vt:i4>16</vt:i4>
      </vt:variant>
    </vt:vector>
  </HeadingPairs>
  <TitlesOfParts>
    <vt:vector size="27" baseType="lpstr">
      <vt:lpstr>Arial</vt:lpstr>
      <vt:lpstr>Calibri</vt:lpstr>
      <vt:lpstr>Segoe UI</vt:lpstr>
      <vt:lpstr>Wingdings</vt:lpstr>
      <vt:lpstr>MAIN</vt:lpstr>
      <vt:lpstr>BLEU GIVRÉ</vt:lpstr>
      <vt:lpstr>BLEU COBALT</vt:lpstr>
      <vt:lpstr>BLEU PETROLE</vt:lpstr>
      <vt:lpstr>ORANGE</vt:lpstr>
      <vt:lpstr>VERT</vt:lpstr>
      <vt:lpstr>ROUGE</vt:lpstr>
      <vt:lpstr>electric fleet: three points of view</vt:lpstr>
      <vt:lpstr>Point of view:   1. Network design 2. Planning 3. perations</vt:lpstr>
      <vt:lpstr>Keolis Netherlands ZE fleet</vt:lpstr>
      <vt:lpstr>1. Network design </vt:lpstr>
      <vt:lpstr>1. Network design </vt:lpstr>
      <vt:lpstr>2. Planning</vt:lpstr>
      <vt:lpstr>2. Planning</vt:lpstr>
      <vt:lpstr>From timetable to.....simple example of concept!</vt:lpstr>
      <vt:lpstr>…….vehicle runs </vt:lpstr>
      <vt:lpstr>2. Planning</vt:lpstr>
      <vt:lpstr>3. Logistics and operations</vt:lpstr>
      <vt:lpstr>What about the opinion of our passengers?</vt:lpstr>
      <vt:lpstr>PowerPoint-presentatie</vt:lpstr>
      <vt:lpstr>PowerPoint-presentatie</vt:lpstr>
      <vt:lpstr>Conversation and questions?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Gretha van Velthuizen</dc:creator>
  <cp:lastModifiedBy>Gretha van Velthuizen</cp:lastModifiedBy>
  <cp:revision>71</cp:revision>
  <dcterms:created xsi:type="dcterms:W3CDTF">2022-03-21T18:13:08Z</dcterms:created>
  <dcterms:modified xsi:type="dcterms:W3CDTF">2022-03-28T19:02:34Z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0x010100A0E10116A1345445B261378325C9FD47</vt:lpwstr>
  </property>
</Properties>
</file>