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1" r:id="rId4"/>
    <p:sldMasterId id="2147483672" r:id="rId5"/>
  </p:sldMasterIdLst>
  <p:notesMasterIdLst>
    <p:notesMasterId r:id="rId17"/>
  </p:notesMasterIdLst>
  <p:sldIdLst>
    <p:sldId id="257" r:id="rId6"/>
    <p:sldId id="278" r:id="rId7"/>
    <p:sldId id="279" r:id="rId8"/>
    <p:sldId id="280" r:id="rId9"/>
    <p:sldId id="283" r:id="rId10"/>
    <p:sldId id="282" r:id="rId11"/>
    <p:sldId id="273" r:id="rId12"/>
    <p:sldId id="272" r:id="rId13"/>
    <p:sldId id="284" r:id="rId14"/>
    <p:sldId id="276" r:id="rId15"/>
    <p:sldId id="285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o Jassi" initials="AJ" lastIdx="1" clrIdx="0">
    <p:extLst>
      <p:ext uri="{19B8F6BF-5375-455C-9EA6-DF929625EA0E}">
        <p15:presenceInfo xmlns:p15="http://schemas.microsoft.com/office/powerpoint/2012/main" userId="S::Jassi.Aho@turkuamk.fi::d9bbff19-ed9b-4e82-ab95-6eb39b9952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961"/>
    <a:srgbClr val="E4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1AA20F-38EE-452A-B731-E89D3DE37516}" v="298" dt="2022-03-28T12:41:14.909"/>
  </p1510:revLst>
</p1510:revInfo>
</file>

<file path=ppt/tableStyles.xml><?xml version="1.0" encoding="utf-8"?>
<a:tblStyleLst xmlns:a="http://schemas.openxmlformats.org/drawingml/2006/main" def="{5347F050-E3D2-4D8F-A351-99E4F00E3079}">
  <a:tblStyle styleId="{5347F050-E3D2-4D8F-A351-99E4F00E307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5E6"/>
          </a:solidFill>
        </a:fill>
      </a:tcStyle>
    </a:wholeTbl>
    <a:band1H>
      <a:tcTxStyle/>
      <a:tcStyle>
        <a:tcBdr/>
        <a:fill>
          <a:solidFill>
            <a:srgbClr val="FEE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EE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280" y="-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jn Rietbergen" userId="f35743d3-7b9d-4752-bdca-b4f1a5cadb9e" providerId="ADAL" clId="{581AA20F-38EE-452A-B731-E89D3DE37516}"/>
    <pc:docChg chg="undo custSel addSld delSld modSld sldOrd addMainMaster delMainMaster">
      <pc:chgData name="Martijn Rietbergen" userId="f35743d3-7b9d-4752-bdca-b4f1a5cadb9e" providerId="ADAL" clId="{581AA20F-38EE-452A-B731-E89D3DE37516}" dt="2022-03-29T11:46:38.388" v="3670" actId="20577"/>
      <pc:docMkLst>
        <pc:docMk/>
      </pc:docMkLst>
      <pc:sldChg chg="addSp delSp modSp mod delAnim modAnim">
        <pc:chgData name="Martijn Rietbergen" userId="f35743d3-7b9d-4752-bdca-b4f1a5cadb9e" providerId="ADAL" clId="{581AA20F-38EE-452A-B731-E89D3DE37516}" dt="2022-03-28T12:42:08.489" v="3524" actId="20577"/>
        <pc:sldMkLst>
          <pc:docMk/>
          <pc:sldMk cId="0" sldId="257"/>
        </pc:sldMkLst>
        <pc:spChg chg="add del mod">
          <ac:chgData name="Martijn Rietbergen" userId="f35743d3-7b9d-4752-bdca-b4f1a5cadb9e" providerId="ADAL" clId="{581AA20F-38EE-452A-B731-E89D3DE37516}" dt="2022-03-23T16:16:30.958" v="3165" actId="478"/>
          <ac:spMkLst>
            <pc:docMk/>
            <pc:sldMk cId="0" sldId="257"/>
            <ac:spMk id="4" creationId="{E2BD9A94-8C16-45A0-A07A-6CC659247709}"/>
          </ac:spMkLst>
        </pc:spChg>
        <pc:spChg chg="mod">
          <ac:chgData name="Martijn Rietbergen" userId="f35743d3-7b9d-4752-bdca-b4f1a5cadb9e" providerId="ADAL" clId="{581AA20F-38EE-452A-B731-E89D3DE37516}" dt="2022-03-28T12:42:08.489" v="3524" actId="20577"/>
          <ac:spMkLst>
            <pc:docMk/>
            <pc:sldMk cId="0" sldId="257"/>
            <ac:spMk id="132" creationId="{00000000-0000-0000-0000-000000000000}"/>
          </ac:spMkLst>
        </pc:spChg>
      </pc:sldChg>
      <pc:sldChg chg="addSp modSp add del mod">
        <pc:chgData name="Martijn Rietbergen" userId="f35743d3-7b9d-4752-bdca-b4f1a5cadb9e" providerId="ADAL" clId="{581AA20F-38EE-452A-B731-E89D3DE37516}" dt="2022-03-29T06:18:31.470" v="3613" actId="115"/>
        <pc:sldMkLst>
          <pc:docMk/>
          <pc:sldMk cId="1768056617" sldId="272"/>
        </pc:sldMkLst>
        <pc:spChg chg="mod">
          <ac:chgData name="Martijn Rietbergen" userId="f35743d3-7b9d-4752-bdca-b4f1a5cadb9e" providerId="ADAL" clId="{581AA20F-38EE-452A-B731-E89D3DE37516}" dt="2022-03-23T08:33:32.125" v="1375" actId="20577"/>
          <ac:spMkLst>
            <pc:docMk/>
            <pc:sldMk cId="1768056617" sldId="272"/>
            <ac:spMk id="4" creationId="{F105CCF2-58DF-41A3-AD40-94116219722D}"/>
          </ac:spMkLst>
        </pc:spChg>
        <pc:spChg chg="mod">
          <ac:chgData name="Martijn Rietbergen" userId="f35743d3-7b9d-4752-bdca-b4f1a5cadb9e" providerId="ADAL" clId="{581AA20F-38EE-452A-B731-E89D3DE37516}" dt="2022-03-23T07:45:19.818" v="165" actId="20577"/>
          <ac:spMkLst>
            <pc:docMk/>
            <pc:sldMk cId="1768056617" sldId="272"/>
            <ac:spMk id="5" creationId="{3F57F94D-8615-4FD3-A54F-00799E9F7E61}"/>
          </ac:spMkLst>
        </pc:spChg>
        <pc:graphicFrameChg chg="add mod modGraphic">
          <ac:chgData name="Martijn Rietbergen" userId="f35743d3-7b9d-4752-bdca-b4f1a5cadb9e" providerId="ADAL" clId="{581AA20F-38EE-452A-B731-E89D3DE37516}" dt="2022-03-29T06:18:31.470" v="3613" actId="115"/>
          <ac:graphicFrameMkLst>
            <pc:docMk/>
            <pc:sldMk cId="1768056617" sldId="272"/>
            <ac:graphicFrameMk id="2" creationId="{AA941FBA-3786-48D4-BB5D-F84DA4793A31}"/>
          </ac:graphicFrameMkLst>
        </pc:graphicFrameChg>
      </pc:sldChg>
      <pc:sldChg chg="new del">
        <pc:chgData name="Martijn Rietbergen" userId="f35743d3-7b9d-4752-bdca-b4f1a5cadb9e" providerId="ADAL" clId="{581AA20F-38EE-452A-B731-E89D3DE37516}" dt="2022-03-23T07:45:22.926" v="166" actId="47"/>
        <pc:sldMkLst>
          <pc:docMk/>
          <pc:sldMk cId="73273864" sldId="273"/>
        </pc:sldMkLst>
      </pc:sldChg>
      <pc:sldChg chg="addSp delSp modSp add mod ord">
        <pc:chgData name="Martijn Rietbergen" userId="f35743d3-7b9d-4752-bdca-b4f1a5cadb9e" providerId="ADAL" clId="{581AA20F-38EE-452A-B731-E89D3DE37516}" dt="2022-03-29T09:49:28.875" v="3615" actId="22"/>
        <pc:sldMkLst>
          <pc:docMk/>
          <pc:sldMk cId="3305009993" sldId="273"/>
        </pc:sldMkLst>
        <pc:spChg chg="mod">
          <ac:chgData name="Martijn Rietbergen" userId="f35743d3-7b9d-4752-bdca-b4f1a5cadb9e" providerId="ADAL" clId="{581AA20F-38EE-452A-B731-E89D3DE37516}" dt="2022-03-23T08:33:28.347" v="1369" actId="20577"/>
          <ac:spMkLst>
            <pc:docMk/>
            <pc:sldMk cId="3305009993" sldId="273"/>
            <ac:spMk id="4" creationId="{F105CCF2-58DF-41A3-AD40-94116219722D}"/>
          </ac:spMkLst>
        </pc:spChg>
        <pc:spChg chg="add del">
          <ac:chgData name="Martijn Rietbergen" userId="f35743d3-7b9d-4752-bdca-b4f1a5cadb9e" providerId="ADAL" clId="{581AA20F-38EE-452A-B731-E89D3DE37516}" dt="2022-03-29T09:49:28.875" v="3615" actId="22"/>
          <ac:spMkLst>
            <pc:docMk/>
            <pc:sldMk cId="3305009993" sldId="273"/>
            <ac:spMk id="6" creationId="{AFDE6D67-E52C-4EBC-A73C-49808A82A449}"/>
          </ac:spMkLst>
        </pc:spChg>
        <pc:graphicFrameChg chg="modGraphic">
          <ac:chgData name="Martijn Rietbergen" userId="f35743d3-7b9d-4752-bdca-b4f1a5cadb9e" providerId="ADAL" clId="{581AA20F-38EE-452A-B731-E89D3DE37516}" dt="2022-03-29T06:18:14.665" v="3601" actId="115"/>
          <ac:graphicFrameMkLst>
            <pc:docMk/>
            <pc:sldMk cId="3305009993" sldId="273"/>
            <ac:graphicFrameMk id="2" creationId="{AA941FBA-3786-48D4-BB5D-F84DA4793A31}"/>
          </ac:graphicFrameMkLst>
        </pc:graphicFrameChg>
      </pc:sldChg>
      <pc:sldChg chg="modSp new del mod">
        <pc:chgData name="Martijn Rietbergen" userId="f35743d3-7b9d-4752-bdca-b4f1a5cadb9e" providerId="ADAL" clId="{581AA20F-38EE-452A-B731-E89D3DE37516}" dt="2022-03-23T11:56:35.781" v="2568" actId="47"/>
        <pc:sldMkLst>
          <pc:docMk/>
          <pc:sldMk cId="968517988" sldId="274"/>
        </pc:sldMkLst>
        <pc:spChg chg="mod">
          <ac:chgData name="Martijn Rietbergen" userId="f35743d3-7b9d-4752-bdca-b4f1a5cadb9e" providerId="ADAL" clId="{581AA20F-38EE-452A-B731-E89D3DE37516}" dt="2022-03-23T07:59:32.403" v="400" actId="20577"/>
          <ac:spMkLst>
            <pc:docMk/>
            <pc:sldMk cId="968517988" sldId="274"/>
            <ac:spMk id="2" creationId="{F8240720-591F-4767-973A-CE86823C5567}"/>
          </ac:spMkLst>
        </pc:spChg>
        <pc:spChg chg="mod">
          <ac:chgData name="Martijn Rietbergen" userId="f35743d3-7b9d-4752-bdca-b4f1a5cadb9e" providerId="ADAL" clId="{581AA20F-38EE-452A-B731-E89D3DE37516}" dt="2022-03-23T08:00:37.756" v="507" actId="20577"/>
          <ac:spMkLst>
            <pc:docMk/>
            <pc:sldMk cId="968517988" sldId="274"/>
            <ac:spMk id="3" creationId="{9E4EC083-929B-449E-8CD3-AB72FD4EFB50}"/>
          </ac:spMkLst>
        </pc:spChg>
      </pc:sldChg>
      <pc:sldChg chg="modSp new del mod ord">
        <pc:chgData name="Martijn Rietbergen" userId="f35743d3-7b9d-4752-bdca-b4f1a5cadb9e" providerId="ADAL" clId="{581AA20F-38EE-452A-B731-E89D3DE37516}" dt="2022-03-28T12:35:01.791" v="3293" actId="47"/>
        <pc:sldMkLst>
          <pc:docMk/>
          <pc:sldMk cId="2567881838" sldId="275"/>
        </pc:sldMkLst>
        <pc:spChg chg="mod">
          <ac:chgData name="Martijn Rietbergen" userId="f35743d3-7b9d-4752-bdca-b4f1a5cadb9e" providerId="ADAL" clId="{581AA20F-38EE-452A-B731-E89D3DE37516}" dt="2022-03-23T08:09:53.627" v="1243" actId="20577"/>
          <ac:spMkLst>
            <pc:docMk/>
            <pc:sldMk cId="2567881838" sldId="275"/>
            <ac:spMk id="2" creationId="{E139D6C9-2FA1-4658-A28C-E6579F6F8C07}"/>
          </ac:spMkLst>
        </pc:spChg>
        <pc:spChg chg="mod">
          <ac:chgData name="Martijn Rietbergen" userId="f35743d3-7b9d-4752-bdca-b4f1a5cadb9e" providerId="ADAL" clId="{581AA20F-38EE-452A-B731-E89D3DE37516}" dt="2022-03-23T09:27:05.053" v="2280" actId="6549"/>
          <ac:spMkLst>
            <pc:docMk/>
            <pc:sldMk cId="2567881838" sldId="275"/>
            <ac:spMk id="3" creationId="{720E1320-16FC-48C7-8ADA-A0FE9F297550}"/>
          </ac:spMkLst>
        </pc:spChg>
      </pc:sldChg>
      <pc:sldChg chg="modSp add mod ord">
        <pc:chgData name="Martijn Rietbergen" userId="f35743d3-7b9d-4752-bdca-b4f1a5cadb9e" providerId="ADAL" clId="{581AA20F-38EE-452A-B731-E89D3DE37516}" dt="2022-03-28T13:46:54.442" v="3593" actId="20577"/>
        <pc:sldMkLst>
          <pc:docMk/>
          <pc:sldMk cId="1285506552" sldId="276"/>
        </pc:sldMkLst>
        <pc:spChg chg="mod">
          <ac:chgData name="Martijn Rietbergen" userId="f35743d3-7b9d-4752-bdca-b4f1a5cadb9e" providerId="ADAL" clId="{581AA20F-38EE-452A-B731-E89D3DE37516}" dt="2022-03-23T08:33:41.226" v="1385" actId="6549"/>
          <ac:spMkLst>
            <pc:docMk/>
            <pc:sldMk cId="1285506552" sldId="276"/>
            <ac:spMk id="4" creationId="{F105CCF2-58DF-41A3-AD40-94116219722D}"/>
          </ac:spMkLst>
        </pc:spChg>
        <pc:graphicFrameChg chg="modGraphic">
          <ac:chgData name="Martijn Rietbergen" userId="f35743d3-7b9d-4752-bdca-b4f1a5cadb9e" providerId="ADAL" clId="{581AA20F-38EE-452A-B731-E89D3DE37516}" dt="2022-03-28T13:46:54.442" v="3593" actId="20577"/>
          <ac:graphicFrameMkLst>
            <pc:docMk/>
            <pc:sldMk cId="1285506552" sldId="276"/>
            <ac:graphicFrameMk id="2" creationId="{AA941FBA-3786-48D4-BB5D-F84DA4793A31}"/>
          </ac:graphicFrameMkLst>
        </pc:graphicFrameChg>
      </pc:sldChg>
      <pc:sldChg chg="modSp new del mod ord">
        <pc:chgData name="Martijn Rietbergen" userId="f35743d3-7b9d-4752-bdca-b4f1a5cadb9e" providerId="ADAL" clId="{581AA20F-38EE-452A-B731-E89D3DE37516}" dt="2022-03-28T12:35:02.651" v="3294" actId="47"/>
        <pc:sldMkLst>
          <pc:docMk/>
          <pc:sldMk cId="4194669606" sldId="277"/>
        </pc:sldMkLst>
        <pc:spChg chg="mod">
          <ac:chgData name="Martijn Rietbergen" userId="f35743d3-7b9d-4752-bdca-b4f1a5cadb9e" providerId="ADAL" clId="{581AA20F-38EE-452A-B731-E89D3DE37516}" dt="2022-03-23T09:29:01.444" v="2493" actId="20577"/>
          <ac:spMkLst>
            <pc:docMk/>
            <pc:sldMk cId="4194669606" sldId="277"/>
            <ac:spMk id="3" creationId="{0AB7EF24-79C2-42FD-8F2F-D1B4092F900B}"/>
          </ac:spMkLst>
        </pc:spChg>
      </pc:sldChg>
      <pc:sldChg chg="addSp delSp modSp new mod">
        <pc:chgData name="Martijn Rietbergen" userId="f35743d3-7b9d-4752-bdca-b4f1a5cadb9e" providerId="ADAL" clId="{581AA20F-38EE-452A-B731-E89D3DE37516}" dt="2022-03-28T12:41:27.115" v="3411" actId="404"/>
        <pc:sldMkLst>
          <pc:docMk/>
          <pc:sldMk cId="3543301840" sldId="278"/>
        </pc:sldMkLst>
        <pc:spChg chg="mod">
          <ac:chgData name="Martijn Rietbergen" userId="f35743d3-7b9d-4752-bdca-b4f1a5cadb9e" providerId="ADAL" clId="{581AA20F-38EE-452A-B731-E89D3DE37516}" dt="2022-03-23T11:55:21.427" v="2564" actId="20577"/>
          <ac:spMkLst>
            <pc:docMk/>
            <pc:sldMk cId="3543301840" sldId="278"/>
            <ac:spMk id="2" creationId="{82FD1D44-D1DE-4DA1-85F5-7C07DA21AB21}"/>
          </ac:spMkLst>
        </pc:spChg>
        <pc:spChg chg="mod">
          <ac:chgData name="Martijn Rietbergen" userId="f35743d3-7b9d-4752-bdca-b4f1a5cadb9e" providerId="ADAL" clId="{581AA20F-38EE-452A-B731-E89D3DE37516}" dt="2022-03-23T14:25:12.112" v="2598" actId="1076"/>
          <ac:spMkLst>
            <pc:docMk/>
            <pc:sldMk cId="3543301840" sldId="278"/>
            <ac:spMk id="3" creationId="{F94CC5AD-D656-439B-8FE0-44099C333A67}"/>
          </ac:spMkLst>
        </pc:spChg>
        <pc:spChg chg="add del mod">
          <ac:chgData name="Martijn Rietbergen" userId="f35743d3-7b9d-4752-bdca-b4f1a5cadb9e" providerId="ADAL" clId="{581AA20F-38EE-452A-B731-E89D3DE37516}" dt="2022-03-23T14:26:40.103" v="2628" actId="21"/>
          <ac:spMkLst>
            <pc:docMk/>
            <pc:sldMk cId="3543301840" sldId="278"/>
            <ac:spMk id="4" creationId="{55D0F41A-99CA-4493-83F0-4669E92DA44A}"/>
          </ac:spMkLst>
        </pc:spChg>
        <pc:spChg chg="add mod ord">
          <ac:chgData name="Martijn Rietbergen" userId="f35743d3-7b9d-4752-bdca-b4f1a5cadb9e" providerId="ADAL" clId="{581AA20F-38EE-452A-B731-E89D3DE37516}" dt="2022-03-28T12:41:27.115" v="3411" actId="404"/>
          <ac:spMkLst>
            <pc:docMk/>
            <pc:sldMk cId="3543301840" sldId="278"/>
            <ac:spMk id="6" creationId="{CDC0C3DC-CE28-41AB-9BFA-DE6CB3311785}"/>
          </ac:spMkLst>
        </pc:spChg>
        <pc:picChg chg="add del mod">
          <ac:chgData name="Martijn Rietbergen" userId="f35743d3-7b9d-4752-bdca-b4f1a5cadb9e" providerId="ADAL" clId="{581AA20F-38EE-452A-B731-E89D3DE37516}" dt="2022-03-28T12:37:57.424" v="3345" actId="478"/>
          <ac:picMkLst>
            <pc:docMk/>
            <pc:sldMk cId="3543301840" sldId="278"/>
            <ac:picMk id="1026" creationId="{64C47734-F6F0-4E95-89D2-B557EF8BA98B}"/>
          </ac:picMkLst>
        </pc:picChg>
        <pc:picChg chg="add del mod">
          <ac:chgData name="Martijn Rietbergen" userId="f35743d3-7b9d-4752-bdca-b4f1a5cadb9e" providerId="ADAL" clId="{581AA20F-38EE-452A-B731-E89D3DE37516}" dt="2022-03-28T12:39:53.808" v="3350" actId="478"/>
          <ac:picMkLst>
            <pc:docMk/>
            <pc:sldMk cId="3543301840" sldId="278"/>
            <ac:picMk id="1028" creationId="{7FFE0FD4-AAFB-4B88-A63D-6F43E210EEBC}"/>
          </ac:picMkLst>
        </pc:picChg>
        <pc:picChg chg="add mod">
          <ac:chgData name="Martijn Rietbergen" userId="f35743d3-7b9d-4752-bdca-b4f1a5cadb9e" providerId="ADAL" clId="{581AA20F-38EE-452A-B731-E89D3DE37516}" dt="2022-03-28T12:41:14.908" v="3391" actId="14100"/>
          <ac:picMkLst>
            <pc:docMk/>
            <pc:sldMk cId="3543301840" sldId="278"/>
            <ac:picMk id="1030" creationId="{73F17771-9FAF-427B-AE2D-CE32E63E5374}"/>
          </ac:picMkLst>
        </pc:picChg>
        <pc:picChg chg="add del mod">
          <ac:chgData name="Martijn Rietbergen" userId="f35743d3-7b9d-4752-bdca-b4f1a5cadb9e" providerId="ADAL" clId="{581AA20F-38EE-452A-B731-E89D3DE37516}" dt="2022-03-28T12:39:55.402" v="3351" actId="478"/>
          <ac:picMkLst>
            <pc:docMk/>
            <pc:sldMk cId="3543301840" sldId="278"/>
            <ac:picMk id="2050" creationId="{45999D6B-BC97-40F0-9918-5A95FAF48895}"/>
          </ac:picMkLst>
        </pc:picChg>
      </pc:sldChg>
      <pc:sldChg chg="addSp modSp new mod">
        <pc:chgData name="Martijn Rietbergen" userId="f35743d3-7b9d-4752-bdca-b4f1a5cadb9e" providerId="ADAL" clId="{581AA20F-38EE-452A-B731-E89D3DE37516}" dt="2022-03-23T14:27:18.643" v="2666" actId="404"/>
        <pc:sldMkLst>
          <pc:docMk/>
          <pc:sldMk cId="2227730496" sldId="279"/>
        </pc:sldMkLst>
        <pc:spChg chg="add mod">
          <ac:chgData name="Martijn Rietbergen" userId="f35743d3-7b9d-4752-bdca-b4f1a5cadb9e" providerId="ADAL" clId="{581AA20F-38EE-452A-B731-E89D3DE37516}" dt="2022-03-23T14:27:18.643" v="2666" actId="404"/>
          <ac:spMkLst>
            <pc:docMk/>
            <pc:sldMk cId="2227730496" sldId="279"/>
            <ac:spMk id="5" creationId="{908D8774-0700-4FBE-8E27-668DF4777C60}"/>
          </ac:spMkLst>
        </pc:spChg>
        <pc:picChg chg="add mod">
          <ac:chgData name="Martijn Rietbergen" userId="f35743d3-7b9d-4752-bdca-b4f1a5cadb9e" providerId="ADAL" clId="{581AA20F-38EE-452A-B731-E89D3DE37516}" dt="2022-03-23T14:26:46.411" v="2631" actId="1076"/>
          <ac:picMkLst>
            <pc:docMk/>
            <pc:sldMk cId="2227730496" sldId="279"/>
            <ac:picMk id="5122" creationId="{5BC0A8EB-FC41-4D2A-84CD-4ED76353FC6B}"/>
          </ac:picMkLst>
        </pc:picChg>
      </pc:sldChg>
      <pc:sldChg chg="addSp delSp modSp new mod">
        <pc:chgData name="Martijn Rietbergen" userId="f35743d3-7b9d-4752-bdca-b4f1a5cadb9e" providerId="ADAL" clId="{581AA20F-38EE-452A-B731-E89D3DE37516}" dt="2022-03-23T14:50:53.470" v="2777" actId="478"/>
        <pc:sldMkLst>
          <pc:docMk/>
          <pc:sldMk cId="543764341" sldId="280"/>
        </pc:sldMkLst>
        <pc:spChg chg="add del">
          <ac:chgData name="Martijn Rietbergen" userId="f35743d3-7b9d-4752-bdca-b4f1a5cadb9e" providerId="ADAL" clId="{581AA20F-38EE-452A-B731-E89D3DE37516}" dt="2022-03-23T14:50:05.996" v="2772"/>
          <ac:spMkLst>
            <pc:docMk/>
            <pc:sldMk cId="543764341" sldId="280"/>
            <ac:spMk id="4" creationId="{70262F0E-E4F3-4966-84AF-55276E9D1119}"/>
          </ac:spMkLst>
        </pc:spChg>
        <pc:spChg chg="add mod">
          <ac:chgData name="Martijn Rietbergen" userId="f35743d3-7b9d-4752-bdca-b4f1a5cadb9e" providerId="ADAL" clId="{581AA20F-38EE-452A-B731-E89D3DE37516}" dt="2022-03-23T14:48:41.490" v="2770" actId="20577"/>
          <ac:spMkLst>
            <pc:docMk/>
            <pc:sldMk cId="543764341" sldId="280"/>
            <ac:spMk id="5" creationId="{308DDFDA-D129-4FF0-AB97-C31C2CFB128E}"/>
          </ac:spMkLst>
        </pc:spChg>
        <pc:picChg chg="add del mod">
          <ac:chgData name="Martijn Rietbergen" userId="f35743d3-7b9d-4752-bdca-b4f1a5cadb9e" providerId="ADAL" clId="{581AA20F-38EE-452A-B731-E89D3DE37516}" dt="2022-03-23T14:50:53.470" v="2777" actId="478"/>
          <ac:picMkLst>
            <pc:docMk/>
            <pc:sldMk cId="543764341" sldId="280"/>
            <ac:picMk id="7" creationId="{7DFFD203-0AA1-490D-A8CE-6B4EE7CECDA8}"/>
          </ac:picMkLst>
        </pc:picChg>
        <pc:picChg chg="add mod">
          <ac:chgData name="Martijn Rietbergen" userId="f35743d3-7b9d-4752-bdca-b4f1a5cadb9e" providerId="ADAL" clId="{581AA20F-38EE-452A-B731-E89D3DE37516}" dt="2022-03-23T14:43:39.942" v="2671" actId="1076"/>
          <ac:picMkLst>
            <pc:docMk/>
            <pc:sldMk cId="543764341" sldId="280"/>
            <ac:picMk id="1026" creationId="{D6137DBC-17C1-4603-9572-505A5B2A02C0}"/>
          </ac:picMkLst>
        </pc:picChg>
      </pc:sldChg>
      <pc:sldChg chg="addSp delSp modSp new del ord">
        <pc:chgData name="Martijn Rietbergen" userId="f35743d3-7b9d-4752-bdca-b4f1a5cadb9e" providerId="ADAL" clId="{581AA20F-38EE-452A-B731-E89D3DE37516}" dt="2022-03-28T12:35:04.386" v="3295" actId="47"/>
        <pc:sldMkLst>
          <pc:docMk/>
          <pc:sldMk cId="2723124039" sldId="281"/>
        </pc:sldMkLst>
        <pc:spChg chg="del mod">
          <ac:chgData name="Martijn Rietbergen" userId="f35743d3-7b9d-4752-bdca-b4f1a5cadb9e" providerId="ADAL" clId="{581AA20F-38EE-452A-B731-E89D3DE37516}" dt="2022-03-23T15:10:08.605" v="2878" actId="478"/>
          <ac:spMkLst>
            <pc:docMk/>
            <pc:sldMk cId="2723124039" sldId="281"/>
            <ac:spMk id="3" creationId="{C6255C1D-33C6-40DF-9183-7B1335AAB1AA}"/>
          </ac:spMkLst>
        </pc:spChg>
        <pc:picChg chg="add del mod">
          <ac:chgData name="Martijn Rietbergen" userId="f35743d3-7b9d-4752-bdca-b4f1a5cadb9e" providerId="ADAL" clId="{581AA20F-38EE-452A-B731-E89D3DE37516}" dt="2022-03-23T15:10:08.605" v="2878" actId="478"/>
          <ac:picMkLst>
            <pc:docMk/>
            <pc:sldMk cId="2723124039" sldId="281"/>
            <ac:picMk id="2050" creationId="{E70E58E7-CDB4-4975-BF87-BAA8791C9510}"/>
          </ac:picMkLst>
        </pc:picChg>
        <pc:picChg chg="add mod">
          <ac:chgData name="Martijn Rietbergen" userId="f35743d3-7b9d-4752-bdca-b4f1a5cadb9e" providerId="ADAL" clId="{581AA20F-38EE-452A-B731-E89D3DE37516}" dt="2022-03-23T15:18:38.217" v="2881" actId="14100"/>
          <ac:picMkLst>
            <pc:docMk/>
            <pc:sldMk cId="2723124039" sldId="281"/>
            <ac:picMk id="2052" creationId="{D573C232-4A0A-40FB-9299-B9A14699D704}"/>
          </ac:picMkLst>
        </pc:picChg>
        <pc:picChg chg="add mod">
          <ac:chgData name="Martijn Rietbergen" userId="f35743d3-7b9d-4752-bdca-b4f1a5cadb9e" providerId="ADAL" clId="{581AA20F-38EE-452A-B731-E89D3DE37516}" dt="2022-03-23T15:21:40.313" v="2888" actId="1076"/>
          <ac:picMkLst>
            <pc:docMk/>
            <pc:sldMk cId="2723124039" sldId="281"/>
            <ac:picMk id="2054" creationId="{6A42063A-6A89-4B61-BB7E-DA595ADEC242}"/>
          </ac:picMkLst>
        </pc:picChg>
      </pc:sldChg>
      <pc:sldChg chg="addSp delSp modSp add mod modAnim">
        <pc:chgData name="Martijn Rietbergen" userId="f35743d3-7b9d-4752-bdca-b4f1a5cadb9e" providerId="ADAL" clId="{581AA20F-38EE-452A-B731-E89D3DE37516}" dt="2022-03-29T11:46:38.388" v="3670" actId="20577"/>
        <pc:sldMkLst>
          <pc:docMk/>
          <pc:sldMk cId="1166673971" sldId="282"/>
        </pc:sldMkLst>
        <pc:spChg chg="mod">
          <ac:chgData name="Martijn Rietbergen" userId="f35743d3-7b9d-4752-bdca-b4f1a5cadb9e" providerId="ADAL" clId="{581AA20F-38EE-452A-B731-E89D3DE37516}" dt="2022-03-23T15:39:21.707" v="2910" actId="20577"/>
          <ac:spMkLst>
            <pc:docMk/>
            <pc:sldMk cId="1166673971" sldId="282"/>
            <ac:spMk id="2" creationId="{EF792513-6D4D-4BC3-B3BD-C649C6448BAE}"/>
          </ac:spMkLst>
        </pc:spChg>
        <pc:spChg chg="add del mod">
          <ac:chgData name="Martijn Rietbergen" userId="f35743d3-7b9d-4752-bdca-b4f1a5cadb9e" providerId="ADAL" clId="{581AA20F-38EE-452A-B731-E89D3DE37516}" dt="2022-03-23T16:13:35.636" v="3136" actId="478"/>
          <ac:spMkLst>
            <pc:docMk/>
            <pc:sldMk cId="1166673971" sldId="282"/>
            <ac:spMk id="10" creationId="{55F295B3-4A09-4EFA-B7EA-A31A4C14DACF}"/>
          </ac:spMkLst>
        </pc:spChg>
        <pc:spChg chg="add mod">
          <ac:chgData name="Martijn Rietbergen" userId="f35743d3-7b9d-4752-bdca-b4f1a5cadb9e" providerId="ADAL" clId="{581AA20F-38EE-452A-B731-E89D3DE37516}" dt="2022-03-29T11:46:38.388" v="3670" actId="20577"/>
          <ac:spMkLst>
            <pc:docMk/>
            <pc:sldMk cId="1166673971" sldId="282"/>
            <ac:spMk id="11" creationId="{52238284-B03F-42F5-8E65-3F87ECE0EB73}"/>
          </ac:spMkLst>
        </pc:spChg>
        <pc:picChg chg="add mod">
          <ac:chgData name="Martijn Rietbergen" userId="f35743d3-7b9d-4752-bdca-b4f1a5cadb9e" providerId="ADAL" clId="{581AA20F-38EE-452A-B731-E89D3DE37516}" dt="2022-03-23T15:35:02.460" v="2909" actId="14100"/>
          <ac:picMkLst>
            <pc:docMk/>
            <pc:sldMk cId="1166673971" sldId="282"/>
            <ac:picMk id="4" creationId="{DA8F9022-DBF8-4AFC-B97A-39E473964A4A}"/>
          </ac:picMkLst>
        </pc:picChg>
        <pc:picChg chg="add mod">
          <ac:chgData name="Martijn Rietbergen" userId="f35743d3-7b9d-4752-bdca-b4f1a5cadb9e" providerId="ADAL" clId="{581AA20F-38EE-452A-B731-E89D3DE37516}" dt="2022-03-23T15:44:29.019" v="2940" actId="1076"/>
          <ac:picMkLst>
            <pc:docMk/>
            <pc:sldMk cId="1166673971" sldId="282"/>
            <ac:picMk id="6" creationId="{F9C1E791-13DB-4D55-A554-69C89D8EF390}"/>
          </ac:picMkLst>
        </pc:picChg>
        <pc:picChg chg="del">
          <ac:chgData name="Martijn Rietbergen" userId="f35743d3-7b9d-4752-bdca-b4f1a5cadb9e" providerId="ADAL" clId="{581AA20F-38EE-452A-B731-E89D3DE37516}" dt="2022-03-23T15:21:51.799" v="2892" actId="478"/>
          <ac:picMkLst>
            <pc:docMk/>
            <pc:sldMk cId="1166673971" sldId="282"/>
            <ac:picMk id="2052" creationId="{D573C232-4A0A-40FB-9299-B9A14699D704}"/>
          </ac:picMkLst>
        </pc:picChg>
        <pc:picChg chg="del mod">
          <ac:chgData name="Martijn Rietbergen" userId="f35743d3-7b9d-4752-bdca-b4f1a5cadb9e" providerId="ADAL" clId="{581AA20F-38EE-452A-B731-E89D3DE37516}" dt="2022-03-23T15:39:32.026" v="2916" actId="478"/>
          <ac:picMkLst>
            <pc:docMk/>
            <pc:sldMk cId="1166673971" sldId="282"/>
            <ac:picMk id="2054" creationId="{6A42063A-6A89-4B61-BB7E-DA595ADEC242}"/>
          </ac:picMkLst>
        </pc:picChg>
        <pc:picChg chg="add del mod">
          <ac:chgData name="Martijn Rietbergen" userId="f35743d3-7b9d-4752-bdca-b4f1a5cadb9e" providerId="ADAL" clId="{581AA20F-38EE-452A-B731-E89D3DE37516}" dt="2022-03-23T15:34:54.327" v="2904" actId="478"/>
          <ac:picMkLst>
            <pc:docMk/>
            <pc:sldMk cId="1166673971" sldId="282"/>
            <ac:picMk id="3074" creationId="{6F772B01-263F-47BF-8FB9-F52E704B8A29}"/>
          </ac:picMkLst>
        </pc:picChg>
      </pc:sldChg>
      <pc:sldChg chg="addSp delSp modSp add mod ord">
        <pc:chgData name="Martijn Rietbergen" userId="f35743d3-7b9d-4752-bdca-b4f1a5cadb9e" providerId="ADAL" clId="{581AA20F-38EE-452A-B731-E89D3DE37516}" dt="2022-03-29T11:46:32.599" v="3667" actId="14100"/>
        <pc:sldMkLst>
          <pc:docMk/>
          <pc:sldMk cId="3509300858" sldId="283"/>
        </pc:sldMkLst>
        <pc:spChg chg="add mod">
          <ac:chgData name="Martijn Rietbergen" userId="f35743d3-7b9d-4752-bdca-b4f1a5cadb9e" providerId="ADAL" clId="{581AA20F-38EE-452A-B731-E89D3DE37516}" dt="2022-03-29T11:46:32.599" v="3667" actId="14100"/>
          <ac:spMkLst>
            <pc:docMk/>
            <pc:sldMk cId="3509300858" sldId="283"/>
            <ac:spMk id="5" creationId="{5760941B-E3FA-491F-BAF3-70A1B3CC5BB4}"/>
          </ac:spMkLst>
        </pc:spChg>
        <pc:picChg chg="mod">
          <ac:chgData name="Martijn Rietbergen" userId="f35743d3-7b9d-4752-bdca-b4f1a5cadb9e" providerId="ADAL" clId="{581AA20F-38EE-452A-B731-E89D3DE37516}" dt="2022-03-23T16:11:07.935" v="3116" actId="1076"/>
          <ac:picMkLst>
            <pc:docMk/>
            <pc:sldMk cId="3509300858" sldId="283"/>
            <ac:picMk id="4" creationId="{DA8F9022-DBF8-4AFC-B97A-39E473964A4A}"/>
          </ac:picMkLst>
        </pc:picChg>
        <pc:picChg chg="del">
          <ac:chgData name="Martijn Rietbergen" userId="f35743d3-7b9d-4752-bdca-b4f1a5cadb9e" providerId="ADAL" clId="{581AA20F-38EE-452A-B731-E89D3DE37516}" dt="2022-03-23T16:08:40.726" v="3028" actId="478"/>
          <ac:picMkLst>
            <pc:docMk/>
            <pc:sldMk cId="3509300858" sldId="283"/>
            <ac:picMk id="6" creationId="{F9C1E791-13DB-4D55-A554-69C89D8EF390}"/>
          </ac:picMkLst>
        </pc:picChg>
      </pc:sldChg>
      <pc:sldChg chg="addSp modSp new mod ord">
        <pc:chgData name="Martijn Rietbergen" userId="f35743d3-7b9d-4752-bdca-b4f1a5cadb9e" providerId="ADAL" clId="{581AA20F-38EE-452A-B731-E89D3DE37516}" dt="2022-03-25T09:10:47.181" v="3292"/>
        <pc:sldMkLst>
          <pc:docMk/>
          <pc:sldMk cId="1466035858" sldId="284"/>
        </pc:sldMkLst>
        <pc:picChg chg="add mod">
          <ac:chgData name="Martijn Rietbergen" userId="f35743d3-7b9d-4752-bdca-b4f1a5cadb9e" providerId="ADAL" clId="{581AA20F-38EE-452A-B731-E89D3DE37516}" dt="2022-03-25T09:10:18.122" v="3290" actId="1076"/>
          <ac:picMkLst>
            <pc:docMk/>
            <pc:sldMk cId="1466035858" sldId="284"/>
            <ac:picMk id="5" creationId="{7A4B9757-6758-46FC-A0E4-AC6F84452A75}"/>
          </ac:picMkLst>
        </pc:picChg>
      </pc:sldChg>
      <pc:sldChg chg="modSp new mod">
        <pc:chgData name="Martijn Rietbergen" userId="f35743d3-7b9d-4752-bdca-b4f1a5cadb9e" providerId="ADAL" clId="{581AA20F-38EE-452A-B731-E89D3DE37516}" dt="2022-03-28T12:35:28.596" v="3339" actId="20577"/>
        <pc:sldMkLst>
          <pc:docMk/>
          <pc:sldMk cId="261661522" sldId="285"/>
        </pc:sldMkLst>
        <pc:spChg chg="mod">
          <ac:chgData name="Martijn Rietbergen" userId="f35743d3-7b9d-4752-bdca-b4f1a5cadb9e" providerId="ADAL" clId="{581AA20F-38EE-452A-B731-E89D3DE37516}" dt="2022-03-28T12:35:20.849" v="3313" actId="20577"/>
          <ac:spMkLst>
            <pc:docMk/>
            <pc:sldMk cId="261661522" sldId="285"/>
            <ac:spMk id="2" creationId="{DF6D9E43-79AD-4F1A-ABB1-C079E9DAC669}"/>
          </ac:spMkLst>
        </pc:spChg>
        <pc:spChg chg="mod">
          <ac:chgData name="Martijn Rietbergen" userId="f35743d3-7b9d-4752-bdca-b4f1a5cadb9e" providerId="ADAL" clId="{581AA20F-38EE-452A-B731-E89D3DE37516}" dt="2022-03-28T12:35:28.596" v="3339" actId="20577"/>
          <ac:spMkLst>
            <pc:docMk/>
            <pc:sldMk cId="261661522" sldId="285"/>
            <ac:spMk id="3" creationId="{2E21DA29-9CDC-412F-8029-860A13B57F4D}"/>
          </ac:spMkLst>
        </pc:spChg>
      </pc:sldChg>
      <pc:sldChg chg="del">
        <pc:chgData name="Martijn Rietbergen" userId="f35743d3-7b9d-4752-bdca-b4f1a5cadb9e" providerId="ADAL" clId="{581AA20F-38EE-452A-B731-E89D3DE37516}" dt="2022-03-22T15:50:32.681" v="65" actId="47"/>
        <pc:sldMkLst>
          <pc:docMk/>
          <pc:sldMk cId="4281160450" sldId="306"/>
        </pc:sldMkLst>
      </pc:sldChg>
      <pc:sldChg chg="del">
        <pc:chgData name="Martijn Rietbergen" userId="f35743d3-7b9d-4752-bdca-b4f1a5cadb9e" providerId="ADAL" clId="{581AA20F-38EE-452A-B731-E89D3DE37516}" dt="2022-03-22T15:50:32.681" v="65" actId="47"/>
        <pc:sldMkLst>
          <pc:docMk/>
          <pc:sldMk cId="2211698591" sldId="307"/>
        </pc:sldMkLst>
      </pc:sldChg>
      <pc:sldChg chg="del">
        <pc:chgData name="Martijn Rietbergen" userId="f35743d3-7b9d-4752-bdca-b4f1a5cadb9e" providerId="ADAL" clId="{581AA20F-38EE-452A-B731-E89D3DE37516}" dt="2022-03-22T15:50:32.681" v="65" actId="47"/>
        <pc:sldMkLst>
          <pc:docMk/>
          <pc:sldMk cId="906228266" sldId="319"/>
        </pc:sldMkLst>
      </pc:sldChg>
      <pc:sldChg chg="del">
        <pc:chgData name="Martijn Rietbergen" userId="f35743d3-7b9d-4752-bdca-b4f1a5cadb9e" providerId="ADAL" clId="{581AA20F-38EE-452A-B731-E89D3DE37516}" dt="2022-03-22T15:50:32.681" v="65" actId="47"/>
        <pc:sldMkLst>
          <pc:docMk/>
          <pc:sldMk cId="1519370877" sldId="320"/>
        </pc:sldMkLst>
      </pc:sldChg>
      <pc:sldChg chg="del">
        <pc:chgData name="Martijn Rietbergen" userId="f35743d3-7b9d-4752-bdca-b4f1a5cadb9e" providerId="ADAL" clId="{581AA20F-38EE-452A-B731-E89D3DE37516}" dt="2022-03-22T15:50:32.681" v="65" actId="47"/>
        <pc:sldMkLst>
          <pc:docMk/>
          <pc:sldMk cId="3171663517" sldId="327"/>
        </pc:sldMkLst>
      </pc:sldChg>
      <pc:sldChg chg="del">
        <pc:chgData name="Martijn Rietbergen" userId="f35743d3-7b9d-4752-bdca-b4f1a5cadb9e" providerId="ADAL" clId="{581AA20F-38EE-452A-B731-E89D3DE37516}" dt="2022-03-22T15:50:32.681" v="65" actId="47"/>
        <pc:sldMkLst>
          <pc:docMk/>
          <pc:sldMk cId="2687712496" sldId="330"/>
        </pc:sldMkLst>
      </pc:sldChg>
      <pc:sldChg chg="modSp add del mod">
        <pc:chgData name="Martijn Rietbergen" userId="f35743d3-7b9d-4752-bdca-b4f1a5cadb9e" providerId="ADAL" clId="{581AA20F-38EE-452A-B731-E89D3DE37516}" dt="2022-03-24T07:41:25.827" v="3236" actId="47"/>
        <pc:sldMkLst>
          <pc:docMk/>
          <pc:sldMk cId="3478010788" sldId="362"/>
        </pc:sldMkLst>
        <pc:picChg chg="mod">
          <ac:chgData name="Martijn Rietbergen" userId="f35743d3-7b9d-4752-bdca-b4f1a5cadb9e" providerId="ADAL" clId="{581AA20F-38EE-452A-B731-E89D3DE37516}" dt="2022-03-24T07:41:16.701" v="3235" actId="1076"/>
          <ac:picMkLst>
            <pc:docMk/>
            <pc:sldMk cId="3478010788" sldId="362"/>
            <ac:picMk id="8" creationId="{00000000-0000-0000-0000-000000000000}"/>
          </ac:picMkLst>
        </pc:picChg>
      </pc:sldChg>
      <pc:sldChg chg="del">
        <pc:chgData name="Martijn Rietbergen" userId="f35743d3-7b9d-4752-bdca-b4f1a5cadb9e" providerId="ADAL" clId="{581AA20F-38EE-452A-B731-E89D3DE37516}" dt="2022-03-22T15:50:32.681" v="65" actId="47"/>
        <pc:sldMkLst>
          <pc:docMk/>
          <pc:sldMk cId="1901224415" sldId="693"/>
        </pc:sldMkLst>
      </pc:sldChg>
      <pc:sldChg chg="del">
        <pc:chgData name="Martijn Rietbergen" userId="f35743d3-7b9d-4752-bdca-b4f1a5cadb9e" providerId="ADAL" clId="{581AA20F-38EE-452A-B731-E89D3DE37516}" dt="2022-03-22T15:50:33.401" v="66" actId="47"/>
        <pc:sldMkLst>
          <pc:docMk/>
          <pc:sldMk cId="785650207" sldId="694"/>
        </pc:sldMkLst>
      </pc:sldChg>
      <pc:sldChg chg="del">
        <pc:chgData name="Martijn Rietbergen" userId="f35743d3-7b9d-4752-bdca-b4f1a5cadb9e" providerId="ADAL" clId="{581AA20F-38EE-452A-B731-E89D3DE37516}" dt="2022-03-22T15:50:32.681" v="65" actId="47"/>
        <pc:sldMkLst>
          <pc:docMk/>
          <pc:sldMk cId="3876232697" sldId="695"/>
        </pc:sldMkLst>
      </pc:sldChg>
      <pc:sldMasterChg chg="delSldLayout">
        <pc:chgData name="Martijn Rietbergen" userId="f35743d3-7b9d-4752-bdca-b4f1a5cadb9e" providerId="ADAL" clId="{581AA20F-38EE-452A-B731-E89D3DE37516}" dt="2022-03-24T07:41:25.827" v="3236" actId="47"/>
        <pc:sldMasterMkLst>
          <pc:docMk/>
          <pc:sldMasterMk cId="0" sldId="2147483671"/>
        </pc:sldMasterMkLst>
        <pc:sldLayoutChg chg="del">
          <pc:chgData name="Martijn Rietbergen" userId="f35743d3-7b9d-4752-bdca-b4f1a5cadb9e" providerId="ADAL" clId="{581AA20F-38EE-452A-B731-E89D3DE37516}" dt="2022-03-24T07:41:25.827" v="3236" actId="47"/>
          <pc:sldLayoutMkLst>
            <pc:docMk/>
            <pc:sldMasterMk cId="0" sldId="2147483671"/>
            <pc:sldLayoutMk cId="2726271241" sldId="2147483679"/>
          </pc:sldLayoutMkLst>
        </pc:sldLayoutChg>
      </pc:sldMasterChg>
      <pc:sldMasterChg chg="delSldLayout">
        <pc:chgData name="Martijn Rietbergen" userId="f35743d3-7b9d-4752-bdca-b4f1a5cadb9e" providerId="ADAL" clId="{581AA20F-38EE-452A-B731-E89D3DE37516}" dt="2022-03-22T15:50:32.681" v="65" actId="47"/>
        <pc:sldMasterMkLst>
          <pc:docMk/>
          <pc:sldMasterMk cId="0" sldId="2147483679"/>
        </pc:sldMasterMkLst>
        <pc:sldLayoutChg chg="del">
          <pc:chgData name="Martijn Rietbergen" userId="f35743d3-7b9d-4752-bdca-b4f1a5cadb9e" providerId="ADAL" clId="{581AA20F-38EE-452A-B731-E89D3DE37516}" dt="2022-03-22T15:50:32.681" v="65" actId="47"/>
          <pc:sldLayoutMkLst>
            <pc:docMk/>
            <pc:sldMasterMk cId="0" sldId="2147483679"/>
            <pc:sldLayoutMk cId="0" sldId="2147483648"/>
          </pc:sldLayoutMkLst>
        </pc:sldLayoutChg>
        <pc:sldLayoutChg chg="del">
          <pc:chgData name="Martijn Rietbergen" userId="f35743d3-7b9d-4752-bdca-b4f1a5cadb9e" providerId="ADAL" clId="{581AA20F-38EE-452A-B731-E89D3DE37516}" dt="2022-03-22T15:50:32.681" v="65" actId="47"/>
          <pc:sldLayoutMkLst>
            <pc:docMk/>
            <pc:sldMasterMk cId="0" sldId="2147483679"/>
            <pc:sldLayoutMk cId="3066501077" sldId="2147483674"/>
          </pc:sldLayoutMkLst>
        </pc:sldLayoutChg>
      </pc:sldMasterChg>
      <pc:sldMasterChg chg="add del addSldLayout delSldLayout">
        <pc:chgData name="Martijn Rietbergen" userId="f35743d3-7b9d-4752-bdca-b4f1a5cadb9e" providerId="ADAL" clId="{581AA20F-38EE-452A-B731-E89D3DE37516}" dt="2022-03-22T15:51:04.003" v="68" actId="47"/>
        <pc:sldMasterMkLst>
          <pc:docMk/>
          <pc:sldMasterMk cId="0" sldId="2147483680"/>
        </pc:sldMasterMkLst>
        <pc:sldLayoutChg chg="add del">
          <pc:chgData name="Martijn Rietbergen" userId="f35743d3-7b9d-4752-bdca-b4f1a5cadb9e" providerId="ADAL" clId="{581AA20F-38EE-452A-B731-E89D3DE37516}" dt="2022-03-22T15:51:04.003" v="68" actId="47"/>
          <pc:sldLayoutMkLst>
            <pc:docMk/>
            <pc:sldMasterMk cId="0" sldId="2147483672"/>
            <pc:sldLayoutMk cId="0" sldId="2147483653"/>
          </pc:sldLayoutMkLst>
        </pc:sldLayoutChg>
        <pc:sldLayoutChg chg="add del">
          <pc:chgData name="Martijn Rietbergen" userId="f35743d3-7b9d-4752-bdca-b4f1a5cadb9e" providerId="ADAL" clId="{581AA20F-38EE-452A-B731-E89D3DE37516}" dt="2022-03-22T15:51:04.003" v="68" actId="47"/>
          <pc:sldLayoutMkLst>
            <pc:docMk/>
            <pc:sldMasterMk cId="0" sldId="2147483672"/>
            <pc:sldLayoutMk cId="0" sldId="2147483659"/>
          </pc:sldLayoutMkLst>
        </pc:sldLayoutChg>
        <pc:sldLayoutChg chg="add del">
          <pc:chgData name="Martijn Rietbergen" userId="f35743d3-7b9d-4752-bdca-b4f1a5cadb9e" providerId="ADAL" clId="{581AA20F-38EE-452A-B731-E89D3DE37516}" dt="2022-03-22T15:51:04.003" v="68" actId="47"/>
          <pc:sldLayoutMkLst>
            <pc:docMk/>
            <pc:sldMasterMk cId="0" sldId="2147483672"/>
            <pc:sldLayoutMk cId="0" sldId="2147483660"/>
          </pc:sldLayoutMkLst>
        </pc:sldLayoutChg>
        <pc:sldLayoutChg chg="add del">
          <pc:chgData name="Martijn Rietbergen" userId="f35743d3-7b9d-4752-bdca-b4f1a5cadb9e" providerId="ADAL" clId="{581AA20F-38EE-452A-B731-E89D3DE37516}" dt="2022-03-22T15:51:04.003" v="68" actId="47"/>
          <pc:sldLayoutMkLst>
            <pc:docMk/>
            <pc:sldMasterMk cId="0" sldId="2147483672"/>
            <pc:sldLayoutMk cId="0" sldId="2147483661"/>
          </pc:sldLayoutMkLst>
        </pc:sldLayoutChg>
        <pc:sldLayoutChg chg="add del">
          <pc:chgData name="Martijn Rietbergen" userId="f35743d3-7b9d-4752-bdca-b4f1a5cadb9e" providerId="ADAL" clId="{581AA20F-38EE-452A-B731-E89D3DE37516}" dt="2022-03-22T15:51:04.003" v="68" actId="47"/>
          <pc:sldLayoutMkLst>
            <pc:docMk/>
            <pc:sldMasterMk cId="0" sldId="2147483672"/>
            <pc:sldLayoutMk cId="0" sldId="2147483662"/>
          </pc:sldLayoutMkLst>
        </pc:sldLayoutChg>
        <pc:sldLayoutChg chg="add del">
          <pc:chgData name="Martijn Rietbergen" userId="f35743d3-7b9d-4752-bdca-b4f1a5cadb9e" providerId="ADAL" clId="{581AA20F-38EE-452A-B731-E89D3DE37516}" dt="2022-03-22T15:51:04.003" v="68" actId="47"/>
          <pc:sldLayoutMkLst>
            <pc:docMk/>
            <pc:sldMasterMk cId="0" sldId="2147483672"/>
            <pc:sldLayoutMk cId="0" sldId="2147483664"/>
          </pc:sldLayoutMkLst>
        </pc:sldLayoutChg>
        <pc:sldLayoutChg chg="del">
          <pc:chgData name="Martijn Rietbergen" userId="f35743d3-7b9d-4752-bdca-b4f1a5cadb9e" providerId="ADAL" clId="{581AA20F-38EE-452A-B731-E89D3DE37516}" dt="2022-03-22T15:50:33.401" v="66" actId="47"/>
          <pc:sldLayoutMkLst>
            <pc:docMk/>
            <pc:sldMasterMk cId="0" sldId="2147483680"/>
            <pc:sldLayoutMk cId="3524688989" sldId="2147483673"/>
          </pc:sldLayoutMkLst>
        </pc:sldLayoutChg>
      </pc:sldMasterChg>
    </pc:docChg>
  </pc:docChgLst>
  <pc:docChgLst>
    <pc:chgData name="Tanja, Pieter" userId="564ad9cc-def0-493f-92c6-e26d14de3eea" providerId="ADAL" clId="{3E18410D-F5B4-4E32-81C6-6D748032928A}"/>
    <pc:docChg chg="modSld">
      <pc:chgData name="Tanja, Pieter" userId="564ad9cc-def0-493f-92c6-e26d14de3eea" providerId="ADAL" clId="{3E18410D-F5B4-4E32-81C6-6D748032928A}" dt="2019-11-22T06:42:59.237" v="14" actId="20577"/>
      <pc:docMkLst>
        <pc:docMk/>
      </pc:docMkLst>
      <pc:sldChg chg="modSp">
        <pc:chgData name="Tanja, Pieter" userId="564ad9cc-def0-493f-92c6-e26d14de3eea" providerId="ADAL" clId="{3E18410D-F5B4-4E32-81C6-6D748032928A}" dt="2019-11-22T06:42:59.237" v="14" actId="20577"/>
        <pc:sldMkLst>
          <pc:docMk/>
          <pc:sldMk cId="2687712496" sldId="330"/>
        </pc:sldMkLst>
        <pc:graphicFrameChg chg="modGraphic">
          <ac:chgData name="Tanja, Pieter" userId="564ad9cc-def0-493f-92c6-e26d14de3eea" providerId="ADAL" clId="{3E18410D-F5B4-4E32-81C6-6D748032928A}" dt="2019-11-22T06:42:59.237" v="14" actId="20577"/>
          <ac:graphicFrameMkLst>
            <pc:docMk/>
            <pc:sldMk cId="2687712496" sldId="330"/>
            <ac:graphicFrameMk id="8" creationId="{4CC8375B-6795-47FD-81C2-C3FEBE8AEB45}"/>
          </ac:graphicFrameMkLst>
        </pc:graphicFrameChg>
      </pc:sldChg>
    </pc:docChg>
  </pc:docChgLst>
  <pc:docChgLst>
    <pc:chgData name="Marjoke de Boer" userId="S::marjoke.deboer@hu.nl::85e15c67-0340-4686-ae6d-73a2a9f4a437" providerId="AD" clId="Web-{62979417-B06B-48FB-83A9-B390D1B9B656}"/>
    <pc:docChg chg="modSld">
      <pc:chgData name="Marjoke de Boer" userId="S::marjoke.deboer@hu.nl::85e15c67-0340-4686-ae6d-73a2a9f4a437" providerId="AD" clId="Web-{62979417-B06B-48FB-83A9-B390D1B9B656}" dt="2022-03-22T15:51:53.340" v="13" actId="20577"/>
      <pc:docMkLst>
        <pc:docMk/>
      </pc:docMkLst>
      <pc:sldChg chg="modSp">
        <pc:chgData name="Marjoke de Boer" userId="S::marjoke.deboer@hu.nl::85e15c67-0340-4686-ae6d-73a2a9f4a437" providerId="AD" clId="Web-{62979417-B06B-48FB-83A9-B390D1B9B656}" dt="2022-03-22T15:51:53.340" v="13" actId="20577"/>
        <pc:sldMkLst>
          <pc:docMk/>
          <pc:sldMk cId="73273864" sldId="273"/>
        </pc:sldMkLst>
        <pc:spChg chg="mod">
          <ac:chgData name="Marjoke de Boer" userId="S::marjoke.deboer@hu.nl::85e15c67-0340-4686-ae6d-73a2a9f4a437" providerId="AD" clId="Web-{62979417-B06B-48FB-83A9-B390D1B9B656}" dt="2022-03-22T15:51:53.340" v="13" actId="20577"/>
          <ac:spMkLst>
            <pc:docMk/>
            <pc:sldMk cId="73273864" sldId="273"/>
            <ac:spMk id="3" creationId="{828C041B-C8A1-4211-9618-4632FDD221F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page + name">
  <p:cSld name="BASIC title page + nam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2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3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4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31F8F-B389-413F-8CDA-3A33A15E09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66" b="8072"/>
          <a:stretch/>
        </p:blipFill>
        <p:spPr>
          <a:xfrm>
            <a:off x="4471682" y="468973"/>
            <a:ext cx="4498170" cy="280826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Light Green origami">
  <p:cSld name="CONTENTpage Light Green origami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1093028"/>
            <a:ext cx="6117172" cy="561092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2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Yellow origami">
  <p:cSld name="CONTENTpage Yellow origami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1093028"/>
            <a:ext cx="6117172" cy="561091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2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Blue origami">
  <p:cSld name="CONTENTpage Blue origami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1093028"/>
            <a:ext cx="6117171" cy="561091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Image square + legend" type="picTx">
  <p:cSld name="CONTENTpage Image square + legend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ogo only page">
  <p:cSld name="BASIC logo only pag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page">
  <p:cSld name="BASIC title pag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 t="4445" b="8879"/>
          <a:stretch/>
        </p:blipFill>
        <p:spPr>
          <a:xfrm>
            <a:off x="4502162" y="476672"/>
            <a:ext cx="4498170" cy="2792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A52477-2E14-4E7B-A25C-C2EA9B8CF6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566" b="8072"/>
          <a:stretch/>
        </p:blipFill>
        <p:spPr>
          <a:xfrm>
            <a:off x="4471682" y="468973"/>
            <a:ext cx="4498170" cy="280826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ext 2 columns">
  <p:cSld name="CONTENT text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457200" y="1368000"/>
            <a:ext cx="410368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716016" y="1368000"/>
            <a:ext cx="4104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072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582863"/>
            <a:ext cx="40386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582863"/>
            <a:ext cx="40386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2313-18A1-D743-9A5E-9B80A8B51306}" type="datetime3">
              <a:rPr lang="nl-NL" smtClean="0"/>
              <a:t>29/3/22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90DA-DAA5-B345-AE2C-47268A2215A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90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546D-7CAD-2844-963C-CF4CB9594580}" type="datetime3">
              <a:rPr lang="nl-NL" smtClean="0"/>
              <a:t>29/3/22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90DA-DAA5-B345-AE2C-47268A2215A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565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e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1662113"/>
            <a:ext cx="8321455" cy="3095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Master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styles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05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ext page ok">
  <p:cSld name="CONTENT text page o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457200" y="1368000"/>
            <a:ext cx="8207375" cy="51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+ legend" type="objTx">
  <p:cSld name="CONTENTpage + legend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oogle Shape;10;p1"/>
          <p:cNvGraphicFramePr/>
          <p:nvPr/>
        </p:nvGraphicFramePr>
        <p:xfrm>
          <a:off x="0" y="6807656"/>
          <a:ext cx="9144000" cy="365770"/>
        </p:xfrm>
        <a:graphic>
          <a:graphicData uri="http://schemas.openxmlformats.org/drawingml/2006/table">
            <a:tbl>
              <a:tblPr firstRow="1" bandRow="1">
                <a:noFill/>
                <a:tableStyleId>{5347F050-E3D2-4D8F-A351-99E4F00E3079}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11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980728" y="1093028"/>
            <a:ext cx="6117171" cy="561091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75" r:id="rId4"/>
    <p:sldLayoutId id="2147483676" r:id="rId5"/>
    <p:sldLayoutId id="2147483677" r:id="rId6"/>
    <p:sldLayoutId id="214748367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D09D02-4127-471C-A043-9D1697885DE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16426" y="175335"/>
            <a:ext cx="1272278" cy="661771"/>
          </a:xfrm>
          <a:prstGeom prst="rect">
            <a:avLst/>
          </a:prstGeom>
        </p:spPr>
      </p:pic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aphicFrame>
        <p:nvGraphicFramePr>
          <p:cNvPr id="32" name="Google Shape;32;p7"/>
          <p:cNvGraphicFramePr/>
          <p:nvPr/>
        </p:nvGraphicFramePr>
        <p:xfrm>
          <a:off x="0" y="6807656"/>
          <a:ext cx="9144000" cy="365770"/>
        </p:xfrm>
        <a:graphic>
          <a:graphicData uri="http://schemas.openxmlformats.org/drawingml/2006/table">
            <a:tbl>
              <a:tblPr firstRow="1" bandRow="1">
                <a:noFill/>
                <a:tableStyleId>{5347F050-E3D2-4D8F-A351-99E4F00E3079}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7"/>
          <p:cNvSpPr txBox="1"/>
          <p:nvPr/>
        </p:nvSpPr>
        <p:spPr>
          <a:xfrm>
            <a:off x="7236296" y="6528636"/>
            <a:ext cx="1800225" cy="28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9" r:id="rId2"/>
    <p:sldLayoutId id="2147483660" r:id="rId3"/>
    <p:sldLayoutId id="2147483661" r:id="rId4"/>
    <p:sldLayoutId id="2147483662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ctrTitle"/>
          </p:nvPr>
        </p:nvSpPr>
        <p:spPr>
          <a:xfrm>
            <a:off x="614883" y="3687821"/>
            <a:ext cx="8243982" cy="208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i-FI" sz="7200" b="1" dirty="0"/>
              <a:t>WELCOME</a:t>
            </a:r>
            <a:br>
              <a:rPr lang="fi-FI" sz="7200" b="1" dirty="0"/>
            </a:br>
            <a:r>
              <a:rPr lang="fi-FI" sz="2000" b="1" dirty="0"/>
              <a:t>Good practise event and stakeholder meeting Utrecht</a:t>
            </a:r>
            <a:br>
              <a:rPr lang="fi-FI" sz="2000" b="1" dirty="0"/>
            </a:br>
            <a:r>
              <a:rPr lang="fi-FI" sz="2000" b="1" dirty="0"/>
              <a:t>30-31 March 2022</a:t>
            </a:r>
            <a:br>
              <a:rPr lang="fi-FI" sz="2000" b="1" dirty="0"/>
            </a:br>
            <a:r>
              <a:rPr lang="fi-FI" sz="2000" b="1" dirty="0"/>
              <a:t>Martijn Rietbergen (HU)</a:t>
            </a:r>
            <a:endParaRPr sz="7200" b="1" i="0" u="none" strike="noStrike" cap="none" dirty="0">
              <a:solidFill>
                <a:schemeClr val="dk2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05CCF2-58DF-41A3-AD40-94116219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Programme tomorrow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7F94D-8615-4FD3-A54F-00799E9F7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fi-FI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941FBA-3786-48D4-BB5D-F84DA4793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480051"/>
              </p:ext>
            </p:extLst>
          </p:nvPr>
        </p:nvGraphicFramePr>
        <p:xfrm>
          <a:off x="571892" y="1078141"/>
          <a:ext cx="8311793" cy="1969455"/>
        </p:xfrm>
        <a:graphic>
          <a:graphicData uri="http://schemas.openxmlformats.org/drawingml/2006/table">
            <a:tbl>
              <a:tblPr firstRow="1" firstCol="1" bandRow="1">
                <a:tableStyleId>{5347F050-E3D2-4D8F-A351-99E4F00E3079}</a:tableStyleId>
              </a:tblPr>
              <a:tblGrid>
                <a:gridCol w="938409">
                  <a:extLst>
                    <a:ext uri="{9D8B030D-6E8A-4147-A177-3AD203B41FA5}">
                      <a16:colId xmlns:a16="http://schemas.microsoft.com/office/drawing/2014/main" val="2792427321"/>
                    </a:ext>
                  </a:extLst>
                </a:gridCol>
                <a:gridCol w="924674">
                  <a:extLst>
                    <a:ext uri="{9D8B030D-6E8A-4147-A177-3AD203B41FA5}">
                      <a16:colId xmlns:a16="http://schemas.microsoft.com/office/drawing/2014/main" val="2460082492"/>
                    </a:ext>
                  </a:extLst>
                </a:gridCol>
                <a:gridCol w="6448710">
                  <a:extLst>
                    <a:ext uri="{9D8B030D-6E8A-4147-A177-3AD203B41FA5}">
                      <a16:colId xmlns:a16="http://schemas.microsoft.com/office/drawing/2014/main" val="34244867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631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 err="1">
                          <a:effectLst/>
                          <a:latin typeface="+mj-lt"/>
                        </a:rPr>
                        <a:t>Arrival</a:t>
                      </a:r>
                      <a:endParaRPr lang="nl-NL" sz="2000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386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  <a:latin typeface="+mj-lt"/>
                        </a:rPr>
                        <a:t>12:30</a:t>
                      </a:r>
                      <a:endParaRPr lang="nl-N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r>
                        <a:rPr lang="nl-NL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0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Practise</a:t>
                      </a:r>
                      <a:r>
                        <a:rPr lang="nl-NL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0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presentations</a:t>
                      </a:r>
                      <a:r>
                        <a:rPr lang="nl-NL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0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nl-NL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0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nl-NL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partners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552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  <a:latin typeface="+mj-lt"/>
                        </a:rPr>
                        <a:t>13:30</a:t>
                      </a:r>
                      <a:endParaRPr lang="nl-N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  <a:latin typeface="+mj-lt"/>
                        </a:rPr>
                        <a:t>15:00</a:t>
                      </a:r>
                      <a:endParaRPr lang="nl-N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 err="1">
                          <a:effectLst/>
                          <a:latin typeface="+mj-lt"/>
                        </a:rPr>
                        <a:t>Excursion</a:t>
                      </a:r>
                      <a:r>
                        <a:rPr lang="nl-NL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nl-NL" sz="2000" dirty="0" err="1">
                          <a:effectLst/>
                          <a:latin typeface="+mj-lt"/>
                        </a:rPr>
                        <a:t>to</a:t>
                      </a:r>
                      <a:r>
                        <a:rPr lang="nl-NL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nl-NL" sz="2000" dirty="0" err="1">
                          <a:effectLst/>
                          <a:latin typeface="+mj-lt"/>
                        </a:rPr>
                        <a:t>the</a:t>
                      </a:r>
                      <a:r>
                        <a:rPr lang="nl-NL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nl-NL" sz="2000" dirty="0" err="1">
                          <a:effectLst/>
                          <a:latin typeface="+mj-lt"/>
                        </a:rPr>
                        <a:t>railway</a:t>
                      </a:r>
                      <a:r>
                        <a:rPr lang="nl-NL" sz="2000" dirty="0">
                          <a:effectLst/>
                          <a:latin typeface="+mj-lt"/>
                        </a:rPr>
                        <a:t> station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861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  <a:latin typeface="+mj-lt"/>
                        </a:rPr>
                        <a:t>15:00</a:t>
                      </a:r>
                      <a:endParaRPr lang="nl-N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  <a:latin typeface="+mj-lt"/>
                        </a:rPr>
                        <a:t>16:45</a:t>
                      </a:r>
                      <a:endParaRPr lang="nl-N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  <a:latin typeface="+mj-lt"/>
                        </a:rPr>
                        <a:t>Action </a:t>
                      </a:r>
                      <a:r>
                        <a:rPr lang="nl-NL" sz="2000" dirty="0" err="1">
                          <a:effectLst/>
                          <a:latin typeface="+mj-lt"/>
                        </a:rPr>
                        <a:t>Plans</a:t>
                      </a:r>
                      <a:r>
                        <a:rPr lang="nl-NL" sz="2000" dirty="0">
                          <a:effectLst/>
                          <a:latin typeface="+mj-lt"/>
                        </a:rPr>
                        <a:t> &amp; </a:t>
                      </a:r>
                      <a:r>
                        <a:rPr lang="nl-NL" sz="2000" dirty="0" err="1">
                          <a:effectLst/>
                          <a:latin typeface="+mj-lt"/>
                        </a:rPr>
                        <a:t>Closure</a:t>
                      </a:r>
                      <a:endParaRPr lang="nl-N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012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506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D9E43-79AD-4F1A-ABB1-C079E9DAC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Presentations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1DA29-9CDC-412F-8029-860A13B57F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downloaded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166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1D44-D1DE-4DA1-85F5-7C07DA21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CC5AD-D656-439B-8FE0-44099C333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3F17771-9FAF-427B-AE2D-CE32E63E5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88476" cy="668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C0C3DC-CE28-41AB-9BFA-DE6CB3311785}"/>
              </a:ext>
            </a:extLst>
          </p:cNvPr>
          <p:cNvSpPr txBox="1"/>
          <p:nvPr/>
        </p:nvSpPr>
        <p:spPr>
          <a:xfrm>
            <a:off x="6611424" y="5229547"/>
            <a:ext cx="2717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>
                <a:solidFill>
                  <a:schemeClr val="tx1"/>
                </a:solidFill>
              </a:rPr>
              <a:t>E-Bussed</a:t>
            </a:r>
            <a:r>
              <a:rPr lang="nl-NL" sz="3200" b="1" dirty="0">
                <a:solidFill>
                  <a:schemeClr val="tx1"/>
                </a:solidFill>
              </a:rPr>
              <a:t> </a:t>
            </a:r>
          </a:p>
          <a:p>
            <a:r>
              <a:rPr lang="nl-NL" sz="1800" b="1" dirty="0">
                <a:solidFill>
                  <a:schemeClr val="tx1"/>
                </a:solidFill>
              </a:rPr>
              <a:t>First project meeting </a:t>
            </a:r>
          </a:p>
          <a:p>
            <a:r>
              <a:rPr lang="nl-NL" sz="3200" b="1" dirty="0">
                <a:solidFill>
                  <a:schemeClr val="tx1"/>
                </a:solidFill>
              </a:rPr>
              <a:t>2019 Turku</a:t>
            </a:r>
          </a:p>
        </p:txBody>
      </p:sp>
    </p:spTree>
    <p:extLst>
      <p:ext uri="{BB962C8B-B14F-4D97-AF65-F5344CB8AC3E}">
        <p14:creationId xmlns:p14="http://schemas.microsoft.com/office/powerpoint/2010/main" val="354330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A97A6-0C03-43B8-AF0F-CED98473F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83362-88B8-4BE8-A02B-991FAF8C4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BC0A8EB-FC41-4D2A-84CD-4ED76353F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3515" y="-116958"/>
            <a:ext cx="14355534" cy="697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8D8774-0700-4FBE-8E27-668DF4777C60}"/>
              </a:ext>
            </a:extLst>
          </p:cNvPr>
          <p:cNvSpPr txBox="1"/>
          <p:nvPr/>
        </p:nvSpPr>
        <p:spPr>
          <a:xfrm>
            <a:off x="4191856" y="4905225"/>
            <a:ext cx="36781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Aleksi Heinonen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Project manager </a:t>
            </a:r>
            <a:r>
              <a:rPr lang="nl-NL" sz="2000" b="1" dirty="0" err="1">
                <a:solidFill>
                  <a:schemeClr val="bg1"/>
                </a:solidFill>
              </a:rPr>
              <a:t>Ebussed</a:t>
            </a:r>
            <a:endParaRPr lang="nl-NL" sz="2000" b="1" dirty="0">
              <a:solidFill>
                <a:schemeClr val="bg1"/>
              </a:solidFill>
            </a:endParaRPr>
          </a:p>
          <a:p>
            <a:r>
              <a:rPr lang="nl-NL" sz="3200" b="1" dirty="0">
                <a:solidFill>
                  <a:schemeClr val="bg1"/>
                </a:solidFill>
              </a:rPr>
              <a:t>TUAS</a:t>
            </a:r>
          </a:p>
        </p:txBody>
      </p:sp>
    </p:spTree>
    <p:extLst>
      <p:ext uri="{BB962C8B-B14F-4D97-AF65-F5344CB8AC3E}">
        <p14:creationId xmlns:p14="http://schemas.microsoft.com/office/powerpoint/2010/main" val="2227730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C6874-FC7C-4364-959E-702B3C13E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6DC34-3804-4515-9F89-65B68FF8E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Plan voor bijscholing vluchtelingen bij Archimedes - Trajectum">
            <a:extLst>
              <a:ext uri="{FF2B5EF4-FFF2-40B4-BE49-F238E27FC236}">
                <a16:creationId xmlns:a16="http://schemas.microsoft.com/office/drawing/2014/main" id="{D6137DBC-17C1-4603-9572-505A5B2A0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290" y="0"/>
            <a:ext cx="10487346" cy="69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8DDFDA-D129-4FF0-AB97-C31C2CFB128E}"/>
              </a:ext>
            </a:extLst>
          </p:cNvPr>
          <p:cNvSpPr txBox="1"/>
          <p:nvPr/>
        </p:nvSpPr>
        <p:spPr>
          <a:xfrm>
            <a:off x="4191856" y="4905225"/>
            <a:ext cx="40480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Pascal Ravesteijn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Lector  </a:t>
            </a:r>
            <a:r>
              <a:rPr lang="nl-NL" sz="2000" b="1" dirty="0" err="1">
                <a:solidFill>
                  <a:schemeClr val="bg1"/>
                </a:solidFill>
              </a:rPr>
              <a:t>Process</a:t>
            </a:r>
            <a:r>
              <a:rPr lang="nl-NL" sz="2000" b="1" dirty="0">
                <a:solidFill>
                  <a:schemeClr val="bg1"/>
                </a:solidFill>
              </a:rPr>
              <a:t> </a:t>
            </a:r>
            <a:r>
              <a:rPr lang="nl-NL" sz="2000" b="1" dirty="0" err="1">
                <a:solidFill>
                  <a:schemeClr val="bg1"/>
                </a:solidFill>
              </a:rPr>
              <a:t>Innovation</a:t>
            </a:r>
            <a:r>
              <a:rPr lang="nl-NL" sz="2000" b="1" dirty="0">
                <a:solidFill>
                  <a:schemeClr val="bg1"/>
                </a:solidFill>
              </a:rPr>
              <a:t> </a:t>
            </a:r>
            <a:r>
              <a:rPr lang="nl-NL" sz="2000" b="1" dirty="0" err="1">
                <a:solidFill>
                  <a:schemeClr val="bg1"/>
                </a:solidFill>
              </a:rPr>
              <a:t>and</a:t>
            </a:r>
            <a:r>
              <a:rPr lang="nl-NL" sz="2000" b="1" dirty="0">
                <a:solidFill>
                  <a:schemeClr val="bg1"/>
                </a:solidFill>
              </a:rPr>
              <a:t> Information Systems</a:t>
            </a:r>
          </a:p>
          <a:p>
            <a:r>
              <a:rPr lang="nl-NL" sz="3200" b="1" dirty="0">
                <a:solidFill>
                  <a:schemeClr val="bg1"/>
                </a:solidFill>
              </a:rPr>
              <a:t>Hogeschool Utrecht</a:t>
            </a:r>
          </a:p>
        </p:txBody>
      </p:sp>
    </p:spTree>
    <p:extLst>
      <p:ext uri="{BB962C8B-B14F-4D97-AF65-F5344CB8AC3E}">
        <p14:creationId xmlns:p14="http://schemas.microsoft.com/office/powerpoint/2010/main" val="54376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92513-6D4D-4BC3-B3BD-C649C644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,</a:t>
            </a:r>
          </a:p>
        </p:txBody>
      </p:sp>
      <p:pic>
        <p:nvPicPr>
          <p:cNvPr id="4" name="Picture 3" descr="A picture containing outdoor, sky, road, way&#10;&#10;Description automatically generated">
            <a:extLst>
              <a:ext uri="{FF2B5EF4-FFF2-40B4-BE49-F238E27FC236}">
                <a16:creationId xmlns:a16="http://schemas.microsoft.com/office/drawing/2014/main" id="{DA8F9022-DBF8-4AFC-B97A-39E473964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436" y="0"/>
            <a:ext cx="987887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60941B-E3FA-491F-BAF3-70A1B3CC5BB4}"/>
              </a:ext>
            </a:extLst>
          </p:cNvPr>
          <p:cNvSpPr txBox="1"/>
          <p:nvPr/>
        </p:nvSpPr>
        <p:spPr>
          <a:xfrm>
            <a:off x="2337279" y="229085"/>
            <a:ext cx="5613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tx1"/>
                </a:solidFill>
              </a:rPr>
              <a:t>Rob van Hout</a:t>
            </a:r>
          </a:p>
          <a:p>
            <a:r>
              <a:rPr lang="nl-NL" sz="2000" b="1" dirty="0">
                <a:solidFill>
                  <a:schemeClr val="tx1"/>
                </a:solidFill>
              </a:rPr>
              <a:t>Manager Public </a:t>
            </a:r>
            <a:r>
              <a:rPr lang="nl-NL" sz="2000" b="1" dirty="0" err="1">
                <a:solidFill>
                  <a:schemeClr val="tx1"/>
                </a:solidFill>
              </a:rPr>
              <a:t>Transportion</a:t>
            </a:r>
            <a:r>
              <a:rPr lang="nl-NL" sz="2000" b="1" dirty="0">
                <a:solidFill>
                  <a:schemeClr val="tx1"/>
                </a:solidFill>
              </a:rPr>
              <a:t> </a:t>
            </a:r>
            <a:r>
              <a:rPr lang="nl-NL" sz="2000" b="1" dirty="0" err="1">
                <a:solidFill>
                  <a:schemeClr val="tx1"/>
                </a:solidFill>
              </a:rPr>
              <a:t>and</a:t>
            </a:r>
            <a:r>
              <a:rPr lang="nl-NL" sz="2000" b="1" dirty="0">
                <a:solidFill>
                  <a:schemeClr val="tx1"/>
                </a:solidFill>
              </a:rPr>
              <a:t> Hubs</a:t>
            </a:r>
          </a:p>
          <a:p>
            <a:r>
              <a:rPr lang="nl-NL" sz="3200" b="1" dirty="0" err="1">
                <a:solidFill>
                  <a:schemeClr val="tx1"/>
                </a:solidFill>
              </a:rPr>
              <a:t>Province</a:t>
            </a:r>
            <a:r>
              <a:rPr lang="nl-NL" sz="3200" b="1" dirty="0">
                <a:solidFill>
                  <a:schemeClr val="tx1"/>
                </a:solidFill>
              </a:rPr>
              <a:t> of Utrecht</a:t>
            </a:r>
          </a:p>
        </p:txBody>
      </p:sp>
    </p:spTree>
    <p:extLst>
      <p:ext uri="{BB962C8B-B14F-4D97-AF65-F5344CB8AC3E}">
        <p14:creationId xmlns:p14="http://schemas.microsoft.com/office/powerpoint/2010/main" val="350930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92513-6D4D-4BC3-B3BD-C649C644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,</a:t>
            </a:r>
          </a:p>
        </p:txBody>
      </p:sp>
      <p:pic>
        <p:nvPicPr>
          <p:cNvPr id="4" name="Picture 3" descr="A picture containing outdoor, sky, road, way&#10;&#10;Description automatically generated">
            <a:extLst>
              <a:ext uri="{FF2B5EF4-FFF2-40B4-BE49-F238E27FC236}">
                <a16:creationId xmlns:a16="http://schemas.microsoft.com/office/drawing/2014/main" id="{DA8F9022-DBF8-4AFC-B97A-39E473964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878871" cy="6858000"/>
          </a:xfrm>
          <a:prstGeom prst="rect">
            <a:avLst/>
          </a:prstGeom>
        </p:spPr>
      </p:pic>
      <p:pic>
        <p:nvPicPr>
          <p:cNvPr id="6" name="Picture 5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F9C1E791-13DB-4D55-A554-69C89D8EF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0483112" cy="69626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238284-B03F-42F5-8E65-3F87ECE0EB73}"/>
              </a:ext>
            </a:extLst>
          </p:cNvPr>
          <p:cNvSpPr txBox="1"/>
          <p:nvPr/>
        </p:nvSpPr>
        <p:spPr>
          <a:xfrm>
            <a:off x="2337281" y="229085"/>
            <a:ext cx="5276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tx1"/>
                </a:solidFill>
              </a:rPr>
              <a:t>Rob van Hout</a:t>
            </a:r>
          </a:p>
          <a:p>
            <a:r>
              <a:rPr lang="nl-NL" sz="2000" b="1" dirty="0">
                <a:solidFill>
                  <a:schemeClr val="tx1"/>
                </a:solidFill>
              </a:rPr>
              <a:t>Manager Public </a:t>
            </a:r>
            <a:r>
              <a:rPr lang="nl-NL" sz="2000" b="1" dirty="0" err="1">
                <a:solidFill>
                  <a:schemeClr val="tx1"/>
                </a:solidFill>
              </a:rPr>
              <a:t>Transportion</a:t>
            </a:r>
            <a:r>
              <a:rPr lang="nl-NL" sz="2000" b="1" dirty="0">
                <a:solidFill>
                  <a:schemeClr val="tx1"/>
                </a:solidFill>
              </a:rPr>
              <a:t> </a:t>
            </a:r>
            <a:r>
              <a:rPr lang="nl-NL" sz="2000" b="1" dirty="0" err="1">
                <a:solidFill>
                  <a:schemeClr val="tx1"/>
                </a:solidFill>
              </a:rPr>
              <a:t>and</a:t>
            </a:r>
            <a:r>
              <a:rPr lang="nl-NL" sz="2000" b="1" dirty="0">
                <a:solidFill>
                  <a:schemeClr val="tx1"/>
                </a:solidFill>
              </a:rPr>
              <a:t> Hubs</a:t>
            </a:r>
          </a:p>
          <a:p>
            <a:r>
              <a:rPr lang="nl-NL" sz="3200" b="1" dirty="0" err="1">
                <a:solidFill>
                  <a:schemeClr val="tx1"/>
                </a:solidFill>
              </a:rPr>
              <a:t>Province</a:t>
            </a:r>
            <a:r>
              <a:rPr lang="nl-NL" sz="3200" b="1" dirty="0">
                <a:solidFill>
                  <a:schemeClr val="tx1"/>
                </a:solidFill>
              </a:rPr>
              <a:t> of Utrecht</a:t>
            </a:r>
          </a:p>
        </p:txBody>
      </p:sp>
    </p:spTree>
    <p:extLst>
      <p:ext uri="{BB962C8B-B14F-4D97-AF65-F5344CB8AC3E}">
        <p14:creationId xmlns:p14="http://schemas.microsoft.com/office/powerpoint/2010/main" val="116667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05CCF2-58DF-41A3-AD40-94116219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Programme today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7F94D-8615-4FD3-A54F-00799E9F7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fi-FI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941FBA-3786-48D4-BB5D-F84DA4793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862770"/>
              </p:ext>
            </p:extLst>
          </p:nvPr>
        </p:nvGraphicFramePr>
        <p:xfrm>
          <a:off x="571892" y="1078141"/>
          <a:ext cx="8311793" cy="5606100"/>
        </p:xfrm>
        <a:graphic>
          <a:graphicData uri="http://schemas.openxmlformats.org/drawingml/2006/table">
            <a:tbl>
              <a:tblPr firstRow="1" firstCol="1" bandRow="1">
                <a:tableStyleId>{5347F050-E3D2-4D8F-A351-99E4F00E3079}</a:tableStyleId>
              </a:tblPr>
              <a:tblGrid>
                <a:gridCol w="938409">
                  <a:extLst>
                    <a:ext uri="{9D8B030D-6E8A-4147-A177-3AD203B41FA5}">
                      <a16:colId xmlns:a16="http://schemas.microsoft.com/office/drawing/2014/main" val="2792427321"/>
                    </a:ext>
                  </a:extLst>
                </a:gridCol>
                <a:gridCol w="924674">
                  <a:extLst>
                    <a:ext uri="{9D8B030D-6E8A-4147-A177-3AD203B41FA5}">
                      <a16:colId xmlns:a16="http://schemas.microsoft.com/office/drawing/2014/main" val="2460082492"/>
                    </a:ext>
                  </a:extLst>
                </a:gridCol>
                <a:gridCol w="6448710">
                  <a:extLst>
                    <a:ext uri="{9D8B030D-6E8A-4147-A177-3AD203B41FA5}">
                      <a16:colId xmlns:a16="http://schemas.microsoft.com/office/drawing/2014/main" val="34244867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631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</a:rPr>
                        <a:t>9:00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</a:rPr>
                        <a:t>9:15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 err="1">
                          <a:effectLst/>
                        </a:rPr>
                        <a:t>Welcome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and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introduction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to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the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programe</a:t>
                      </a:r>
                      <a:endParaRPr lang="nl-NL" sz="20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787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9:15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</a:rPr>
                        <a:t>10:15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</a:rPr>
                        <a:t>The context of </a:t>
                      </a:r>
                      <a:r>
                        <a:rPr lang="nl-NL" sz="2000" dirty="0" err="1">
                          <a:effectLst/>
                        </a:rPr>
                        <a:t>the</a:t>
                      </a:r>
                      <a:r>
                        <a:rPr lang="nl-NL" sz="2000" dirty="0">
                          <a:effectLst/>
                        </a:rPr>
                        <a:t> public transport in </a:t>
                      </a:r>
                      <a:r>
                        <a:rPr lang="nl-NL" sz="2000" dirty="0" err="1">
                          <a:effectLst/>
                        </a:rPr>
                        <a:t>the</a:t>
                      </a:r>
                      <a:r>
                        <a:rPr lang="nl-NL" sz="2000" dirty="0">
                          <a:effectLst/>
                        </a:rPr>
                        <a:t> Utrecht </a:t>
                      </a:r>
                      <a:r>
                        <a:rPr lang="nl-NL" sz="2000" dirty="0" err="1">
                          <a:effectLst/>
                        </a:rPr>
                        <a:t>region</a:t>
                      </a:r>
                      <a:endParaRPr lang="nl-NL" sz="2000" dirty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nl-NL" sz="2000" i="1" dirty="0">
                          <a:effectLst/>
                        </a:rPr>
                        <a:t>Rob van Hout (</a:t>
                      </a:r>
                      <a:r>
                        <a:rPr lang="nl-NL" sz="2000" i="1" dirty="0" err="1">
                          <a:effectLst/>
                        </a:rPr>
                        <a:t>Province</a:t>
                      </a:r>
                      <a:r>
                        <a:rPr lang="nl-NL" sz="2000" i="1" dirty="0">
                          <a:effectLst/>
                        </a:rPr>
                        <a:t> of Utrecht) &amp; Tim van Twuijver (</a:t>
                      </a:r>
                      <a:r>
                        <a:rPr lang="nl-NL" sz="2000" i="1" dirty="0" err="1">
                          <a:effectLst/>
                        </a:rPr>
                        <a:t>Qbuzz</a:t>
                      </a:r>
                      <a:r>
                        <a:rPr lang="nl-NL" sz="2000" i="1" dirty="0">
                          <a:effectLst/>
                        </a:rPr>
                        <a:t>)</a:t>
                      </a:r>
                      <a:endParaRPr lang="nl-NL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865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10:15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10:45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</a:rPr>
                        <a:t>Smart </a:t>
                      </a:r>
                      <a:r>
                        <a:rPr lang="nl-NL" sz="2000" dirty="0" err="1">
                          <a:effectLst/>
                        </a:rPr>
                        <a:t>Charging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projects</a:t>
                      </a:r>
                      <a:r>
                        <a:rPr lang="nl-NL" sz="2000" dirty="0">
                          <a:effectLst/>
                        </a:rPr>
                        <a:t> at </a:t>
                      </a:r>
                      <a:r>
                        <a:rPr lang="nl-NL" sz="2000" dirty="0" err="1">
                          <a:effectLst/>
                        </a:rPr>
                        <a:t>Qbuzz</a:t>
                      </a:r>
                      <a:endParaRPr lang="nl-NL" sz="2000" dirty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nl-NL" sz="2000" i="1" dirty="0">
                          <a:effectLst/>
                        </a:rPr>
                        <a:t>Sanne Gort (</a:t>
                      </a:r>
                      <a:r>
                        <a:rPr lang="nl-NL" sz="2000" i="1" dirty="0" err="1">
                          <a:effectLst/>
                        </a:rPr>
                        <a:t>Qbuzz</a:t>
                      </a:r>
                      <a:r>
                        <a:rPr lang="nl-NL" sz="2000" i="1" dirty="0">
                          <a:effectLst/>
                        </a:rPr>
                        <a:t>)</a:t>
                      </a:r>
                      <a:endParaRPr lang="nl-NL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07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10:45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11:05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</a:rPr>
                        <a:t>Break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21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11:05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12:05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  <a:highlight>
                            <a:srgbClr val="00FFFF"/>
                          </a:highlight>
                        </a:rPr>
                        <a:t>Parallel </a:t>
                      </a:r>
                      <a:r>
                        <a:rPr lang="nl-NL" sz="2000" dirty="0" err="1">
                          <a:effectLst/>
                          <a:highlight>
                            <a:srgbClr val="00FFFF"/>
                          </a:highlight>
                        </a:rPr>
                        <a:t>session</a:t>
                      </a:r>
                      <a:r>
                        <a:rPr lang="nl-NL" sz="2000" dirty="0">
                          <a:effectLst/>
                          <a:highlight>
                            <a:srgbClr val="00FFFF"/>
                          </a:highlight>
                        </a:rPr>
                        <a:t> 1 (Chair: Rien van Stigt) </a:t>
                      </a:r>
                      <a:r>
                        <a:rPr lang="nl-NL" sz="2000" u="sng" dirty="0">
                          <a:effectLst/>
                          <a:highlight>
                            <a:srgbClr val="00FFFF"/>
                          </a:highlight>
                        </a:rPr>
                        <a:t>ZOCHER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 err="1">
                          <a:effectLst/>
                        </a:rPr>
                        <a:t>Experiences</a:t>
                      </a:r>
                      <a:r>
                        <a:rPr lang="nl-NL" sz="2000" dirty="0">
                          <a:effectLst/>
                        </a:rPr>
                        <a:t> of </a:t>
                      </a:r>
                      <a:r>
                        <a:rPr lang="nl-NL" sz="2000" dirty="0" err="1">
                          <a:effectLst/>
                        </a:rPr>
                        <a:t>ebusses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by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Keolis</a:t>
                      </a:r>
                      <a:endParaRPr lang="nl-NL" sz="2000" dirty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nl-NL" sz="2000" i="1" dirty="0">
                          <a:effectLst/>
                        </a:rPr>
                        <a:t>Gretha van Velthuizen (</a:t>
                      </a:r>
                      <a:r>
                        <a:rPr lang="nl-NL" sz="2000" i="1" dirty="0" err="1">
                          <a:effectLst/>
                        </a:rPr>
                        <a:t>Keolis</a:t>
                      </a:r>
                      <a:r>
                        <a:rPr lang="nl-NL" sz="2000" i="1" dirty="0">
                          <a:effectLst/>
                        </a:rPr>
                        <a:t>)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 err="1">
                          <a:effectLst/>
                        </a:rPr>
                        <a:t>Charging</a:t>
                      </a:r>
                      <a:r>
                        <a:rPr lang="nl-NL" sz="2000" dirty="0">
                          <a:effectLst/>
                        </a:rPr>
                        <a:t> infra </a:t>
                      </a:r>
                      <a:r>
                        <a:rPr lang="nl-NL" sz="2000" dirty="0" err="1">
                          <a:effectLst/>
                        </a:rPr>
                        <a:t>and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spatial</a:t>
                      </a:r>
                      <a:r>
                        <a:rPr lang="nl-NL" sz="2000" dirty="0">
                          <a:effectLst/>
                        </a:rPr>
                        <a:t> planning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nl-NL" sz="2000" i="1" dirty="0">
                          <a:effectLst/>
                        </a:rPr>
                        <a:t>Aart Reurink (</a:t>
                      </a:r>
                      <a:r>
                        <a:rPr lang="nl-NL" sz="2000" i="1" dirty="0" err="1">
                          <a:effectLst/>
                        </a:rPr>
                        <a:t>Province</a:t>
                      </a:r>
                      <a:r>
                        <a:rPr lang="nl-NL" sz="2000" i="1" dirty="0">
                          <a:effectLst/>
                        </a:rPr>
                        <a:t> of Utrecht)</a:t>
                      </a:r>
                      <a:endParaRPr lang="nl-NL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603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00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05CCF2-58DF-41A3-AD40-94116219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Programme today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7F94D-8615-4FD3-A54F-00799E9F7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fi-FI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941FBA-3786-48D4-BB5D-F84DA4793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127008"/>
              </p:ext>
            </p:extLst>
          </p:nvPr>
        </p:nvGraphicFramePr>
        <p:xfrm>
          <a:off x="571892" y="1078141"/>
          <a:ext cx="8311793" cy="4794189"/>
        </p:xfrm>
        <a:graphic>
          <a:graphicData uri="http://schemas.openxmlformats.org/drawingml/2006/table">
            <a:tbl>
              <a:tblPr firstRow="1" firstCol="1" bandRow="1">
                <a:tableStyleId>{5347F050-E3D2-4D8F-A351-99E4F00E3079}</a:tableStyleId>
              </a:tblPr>
              <a:tblGrid>
                <a:gridCol w="938409">
                  <a:extLst>
                    <a:ext uri="{9D8B030D-6E8A-4147-A177-3AD203B41FA5}">
                      <a16:colId xmlns:a16="http://schemas.microsoft.com/office/drawing/2014/main" val="2792427321"/>
                    </a:ext>
                  </a:extLst>
                </a:gridCol>
                <a:gridCol w="924674">
                  <a:extLst>
                    <a:ext uri="{9D8B030D-6E8A-4147-A177-3AD203B41FA5}">
                      <a16:colId xmlns:a16="http://schemas.microsoft.com/office/drawing/2014/main" val="2460082492"/>
                    </a:ext>
                  </a:extLst>
                </a:gridCol>
                <a:gridCol w="6448710">
                  <a:extLst>
                    <a:ext uri="{9D8B030D-6E8A-4147-A177-3AD203B41FA5}">
                      <a16:colId xmlns:a16="http://schemas.microsoft.com/office/drawing/2014/main" val="34244867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631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11:05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12:05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  <a:highlight>
                            <a:srgbClr val="FF0000"/>
                          </a:highlight>
                        </a:rPr>
                        <a:t>Parallel </a:t>
                      </a:r>
                      <a:r>
                        <a:rPr lang="nl-NL" sz="2000" dirty="0" err="1">
                          <a:effectLst/>
                          <a:highlight>
                            <a:srgbClr val="FF0000"/>
                          </a:highlight>
                        </a:rPr>
                        <a:t>session</a:t>
                      </a:r>
                      <a:r>
                        <a:rPr lang="nl-NL" sz="2000" dirty="0">
                          <a:effectLst/>
                          <a:highlight>
                            <a:srgbClr val="FF0000"/>
                          </a:highlight>
                        </a:rPr>
                        <a:t> 2 (Chair: Pascal Ravesteijn) </a:t>
                      </a:r>
                      <a:r>
                        <a:rPr lang="nl-NL" sz="2000" u="sng" dirty="0">
                          <a:effectLst/>
                          <a:highlight>
                            <a:srgbClr val="FF0000"/>
                          </a:highlight>
                        </a:rPr>
                        <a:t>CHAPEL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 err="1">
                          <a:effectLst/>
                        </a:rPr>
                        <a:t>Qdrive</a:t>
                      </a:r>
                      <a:r>
                        <a:rPr lang="nl-NL" sz="2000" dirty="0">
                          <a:effectLst/>
                        </a:rPr>
                        <a:t> programme (Online)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nl-NL" sz="2000" i="1" dirty="0">
                          <a:effectLst/>
                        </a:rPr>
                        <a:t>Martin Vis (</a:t>
                      </a:r>
                      <a:r>
                        <a:rPr lang="nl-NL" sz="2000" i="1" dirty="0" err="1">
                          <a:effectLst/>
                        </a:rPr>
                        <a:t>Qbuzz</a:t>
                      </a:r>
                      <a:r>
                        <a:rPr lang="nl-NL" sz="2000" i="1" dirty="0">
                          <a:effectLst/>
                        </a:rPr>
                        <a:t>)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</a:rPr>
                        <a:t>Monitoring of Zero </a:t>
                      </a:r>
                      <a:r>
                        <a:rPr lang="nl-NL" sz="2000" dirty="0" err="1">
                          <a:effectLst/>
                        </a:rPr>
                        <a:t>Emission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Busses</a:t>
                      </a:r>
                      <a:endParaRPr lang="nl-NL" sz="2000" dirty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nl-NL" sz="2000" i="1" dirty="0">
                          <a:effectLst/>
                        </a:rPr>
                        <a:t>Martijn Rotteveel (CROW)</a:t>
                      </a:r>
                      <a:endParaRPr lang="nl-NL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386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12:05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</a:rPr>
                        <a:t>13</a:t>
                      </a:r>
                      <a:r>
                        <a:rPr lang="nl-NL" sz="2000" dirty="0">
                          <a:effectLst/>
                          <a:sym typeface="Wingdings" panose="05000000000000000000" pitchFamily="2" charset="2"/>
                        </a:rPr>
                        <a:t>:00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</a:rPr>
                        <a:t>Lunch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552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</a:rPr>
                        <a:t>13:00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17:00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 err="1">
                          <a:effectLst/>
                        </a:rPr>
                        <a:t>Excursion</a:t>
                      </a:r>
                      <a:r>
                        <a:rPr lang="nl-NL" sz="2000" dirty="0">
                          <a:effectLst/>
                        </a:rPr>
                        <a:t> (take </a:t>
                      </a:r>
                      <a:r>
                        <a:rPr lang="nl-NL" sz="2000" dirty="0" err="1">
                          <a:effectLst/>
                        </a:rPr>
                        <a:t>all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your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belongings</a:t>
                      </a:r>
                      <a:r>
                        <a:rPr lang="nl-NL" sz="2000" dirty="0">
                          <a:effectLst/>
                        </a:rPr>
                        <a:t>)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solidFill>
                            <a:srgbClr val="FF0000"/>
                          </a:solidFill>
                          <a:effectLst/>
                        </a:rPr>
                        <a:t>Walk </a:t>
                      </a:r>
                      <a:r>
                        <a:rPr lang="nl-NL" sz="2000" dirty="0" err="1">
                          <a:solidFill>
                            <a:srgbClr val="FF0000"/>
                          </a:solidFill>
                          <a:effectLst/>
                        </a:rPr>
                        <a:t>to</a:t>
                      </a:r>
                      <a:r>
                        <a:rPr lang="nl-NL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FF0000"/>
                          </a:solidFill>
                          <a:effectLst/>
                        </a:rPr>
                        <a:t>the</a:t>
                      </a:r>
                      <a:r>
                        <a:rPr lang="nl-NL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FF0000"/>
                          </a:solidFill>
                          <a:effectLst/>
                        </a:rPr>
                        <a:t>central</a:t>
                      </a:r>
                      <a:r>
                        <a:rPr lang="nl-NL" sz="2000" dirty="0">
                          <a:solidFill>
                            <a:srgbClr val="FF0000"/>
                          </a:solidFill>
                          <a:effectLst/>
                        </a:rPr>
                        <a:t> station!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861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18:00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19:00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</a:rPr>
                        <a:t>Drinks – </a:t>
                      </a:r>
                      <a:r>
                        <a:rPr lang="nl-NL" sz="2000" dirty="0" err="1">
                          <a:effectLst/>
                        </a:rPr>
                        <a:t>venue</a:t>
                      </a:r>
                      <a:r>
                        <a:rPr lang="nl-NL" sz="2000" dirty="0">
                          <a:effectLst/>
                        </a:rPr>
                        <a:t>: Oudaen, </a:t>
                      </a:r>
                      <a:r>
                        <a:rPr lang="nl-NL" sz="2000" dirty="0" err="1">
                          <a:effectLst/>
                        </a:rPr>
                        <a:t>Oudegracht</a:t>
                      </a:r>
                      <a:r>
                        <a:rPr lang="nl-NL" sz="2000" dirty="0">
                          <a:effectLst/>
                        </a:rPr>
                        <a:t> 99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012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19:00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 err="1">
                          <a:effectLst/>
                        </a:rPr>
                        <a:t>Dinner</a:t>
                      </a:r>
                      <a:r>
                        <a:rPr lang="nl-NL" sz="2000" dirty="0">
                          <a:effectLst/>
                        </a:rPr>
                        <a:t> – </a:t>
                      </a:r>
                      <a:r>
                        <a:rPr lang="nl-NL" sz="2000" dirty="0" err="1">
                          <a:effectLst/>
                        </a:rPr>
                        <a:t>venue</a:t>
                      </a:r>
                      <a:r>
                        <a:rPr lang="nl-NL" sz="2000" dirty="0">
                          <a:effectLst/>
                        </a:rPr>
                        <a:t>: Oudaen, </a:t>
                      </a:r>
                      <a:r>
                        <a:rPr lang="nl-NL" sz="2000" dirty="0" err="1">
                          <a:effectLst/>
                        </a:rPr>
                        <a:t>Oudegracht</a:t>
                      </a:r>
                      <a:r>
                        <a:rPr lang="nl-NL" sz="2000" dirty="0">
                          <a:effectLst/>
                        </a:rPr>
                        <a:t> 99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08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056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4C90E-61BC-45D1-B13E-2FB6C24FE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88E00-103D-4E2B-8183-FEF1AE8C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A4B9757-6758-46FC-A0E4-AC6F84452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78" y="1368000"/>
            <a:ext cx="6539585" cy="47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35858"/>
      </p:ext>
    </p:extLst>
  </p:cSld>
  <p:clrMapOvr>
    <a:masterClrMapping/>
  </p:clrMapOvr>
</p:sld>
</file>

<file path=ppt/theme/theme1.xml><?xml version="1.0" encoding="utf-8"?>
<a:theme xmlns:a="http://schemas.openxmlformats.org/drawingml/2006/main" name="BASIC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page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_Groups xmlns="2b638e1f-afd0-4d25-9cac-e6af3a7e9f8c" xsi:nil="true"/>
    <Math_Settings xmlns="2b638e1f-afd0-4d25-9cac-e6af3a7e9f8c" xsi:nil="true"/>
    <Members xmlns="2b638e1f-afd0-4d25-9cac-e6af3a7e9f8c">
      <UserInfo>
        <DisplayName/>
        <AccountId xsi:nil="true"/>
        <AccountType/>
      </UserInfo>
    </Members>
    <Is_Collaboration_Space_Locked xmlns="2b638e1f-afd0-4d25-9cac-e6af3a7e9f8c" xsi:nil="true"/>
    <NotebookType xmlns="2b638e1f-afd0-4d25-9cac-e6af3a7e9f8c" xsi:nil="true"/>
    <Invited_Leaders xmlns="2b638e1f-afd0-4d25-9cac-e6af3a7e9f8c" xsi:nil="true"/>
    <IsNotebookLocked xmlns="2b638e1f-afd0-4d25-9cac-e6af3a7e9f8c" xsi:nil="true"/>
    <FolderType xmlns="2b638e1f-afd0-4d25-9cac-e6af3a7e9f8c" xsi:nil="true"/>
    <Owner xmlns="2b638e1f-afd0-4d25-9cac-e6af3a7e9f8c">
      <UserInfo>
        <DisplayName/>
        <AccountId xsi:nil="true"/>
        <AccountType/>
      </UserInfo>
    </Owner>
    <Leaders xmlns="2b638e1f-afd0-4d25-9cac-e6af3a7e9f8c">
      <UserInfo>
        <DisplayName/>
        <AccountId xsi:nil="true"/>
        <AccountType/>
      </UserInfo>
    </Leaders>
    <TeamsChannelId xmlns="2b638e1f-afd0-4d25-9cac-e6af3a7e9f8c" xsi:nil="true"/>
    <Has_Leaders_Only_SectionGroup xmlns="2b638e1f-afd0-4d25-9cac-e6af3a7e9f8c" xsi:nil="true"/>
    <LMS_Mappings xmlns="2b638e1f-afd0-4d25-9cac-e6af3a7e9f8c" xsi:nil="true"/>
    <CultureName xmlns="2b638e1f-afd0-4d25-9cac-e6af3a7e9f8c" xsi:nil="true"/>
    <Templates xmlns="2b638e1f-afd0-4d25-9cac-e6af3a7e9f8c" xsi:nil="true"/>
    <Member_Groups xmlns="2b638e1f-afd0-4d25-9cac-e6af3a7e9f8c">
      <UserInfo>
        <DisplayName/>
        <AccountId xsi:nil="true"/>
        <AccountType/>
      </UserInfo>
    </Member_Groups>
    <Self_Registration_Enabled xmlns="2b638e1f-afd0-4d25-9cac-e6af3a7e9f8c" xsi:nil="true"/>
    <DefaultSectionNames xmlns="2b638e1f-afd0-4d25-9cac-e6af3a7e9f8c" xsi:nil="true"/>
    <Invited_Members xmlns="2b638e1f-afd0-4d25-9cac-e6af3a7e9f8c" xsi:nil="true"/>
    <AppVersion xmlns="2b638e1f-afd0-4d25-9cac-e6af3a7e9f8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10116A1345445B261378325C9FD47" ma:contentTypeVersion="31" ma:contentTypeDescription="Een nieuw document maken." ma:contentTypeScope="" ma:versionID="2f83fb6c55bad099d6e680ea8dcf7995">
  <xsd:schema xmlns:xsd="http://www.w3.org/2001/XMLSchema" xmlns:xs="http://www.w3.org/2001/XMLSchema" xmlns:p="http://schemas.microsoft.com/office/2006/metadata/properties" xmlns:ns2="2b638e1f-afd0-4d25-9cac-e6af3a7e9f8c" xmlns:ns3="d18d772e-1f43-4b93-b2a0-aa2cba3a5aea" targetNamespace="http://schemas.microsoft.com/office/2006/metadata/properties" ma:root="true" ma:fieldsID="10d2795988caa63917ccadf2d496468b" ns2:_="" ns3:_="">
    <xsd:import namespace="2b638e1f-afd0-4d25-9cac-e6af3a7e9f8c"/>
    <xsd:import namespace="d18d772e-1f43-4b93-b2a0-aa2cba3a5aea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38e1f-afd0-4d25-9cac-e6af3a7e9f8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d772e-1f43-4b93-b2a0-aa2cba3a5aea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52CCD5-C6C9-4973-AB9B-BA37D0D17788}">
  <ds:schemaRefs>
    <ds:schemaRef ds:uri="2b638e1f-afd0-4d25-9cac-e6af3a7e9f8c"/>
    <ds:schemaRef ds:uri="d18d772e-1f43-4b93-b2a0-aa2cba3a5ae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25550EB-CE2B-457C-9E28-63B71383DE10}">
  <ds:schemaRefs>
    <ds:schemaRef ds:uri="2b638e1f-afd0-4d25-9cac-e6af3a7e9f8c"/>
    <ds:schemaRef ds:uri="d18d772e-1f43-4b93-b2a0-aa2cba3a5a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980423F-FB86-4517-9203-D024C6E10A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</TotalTime>
  <Words>259</Words>
  <Application>Microsoft Office PowerPoint</Application>
  <PresentationFormat>On-screen Show (4:3)</PresentationFormat>
  <Paragraphs>80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Noto Sans Symbols</vt:lpstr>
      <vt:lpstr>Wingdings</vt:lpstr>
      <vt:lpstr>BASIC</vt:lpstr>
      <vt:lpstr>CONTENT page</vt:lpstr>
      <vt:lpstr>WELCOME Good practise event and stakeholder meeting Utrecht 30-31 March 2022 Martijn Rietbergen (HU)</vt:lpstr>
      <vt:lpstr>v</vt:lpstr>
      <vt:lpstr>PowerPoint Presentation</vt:lpstr>
      <vt:lpstr>PowerPoint Presentation</vt:lpstr>
      <vt:lpstr>,</vt:lpstr>
      <vt:lpstr>,</vt:lpstr>
      <vt:lpstr>Programme today</vt:lpstr>
      <vt:lpstr>Programme today</vt:lpstr>
      <vt:lpstr>PowerPoint Presentation</vt:lpstr>
      <vt:lpstr>Programme tomorrow</vt:lpstr>
      <vt:lpstr>Presentations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Aho Jassi</dc:creator>
  <cp:lastModifiedBy>Martijn Rietbergen</cp:lastModifiedBy>
  <cp:revision>1</cp:revision>
  <dcterms:modified xsi:type="dcterms:W3CDTF">2022-03-29T11:46:47Z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0x010100A0E10116A1345445B261378325C9FD47</vt:lpwstr>
  </property>
</Properties>
</file>