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90" r:id="rId5"/>
    <p:sldId id="292" r:id="rId6"/>
    <p:sldId id="333" r:id="rId7"/>
    <p:sldId id="327" r:id="rId8"/>
    <p:sldId id="293" r:id="rId9"/>
    <p:sldId id="300" r:id="rId10"/>
    <p:sldId id="334" r:id="rId11"/>
    <p:sldId id="326" r:id="rId12"/>
    <p:sldId id="304" r:id="rId13"/>
    <p:sldId id="338" r:id="rId14"/>
    <p:sldId id="341" r:id="rId15"/>
    <p:sldId id="340" r:id="rId16"/>
    <p:sldId id="344" r:id="rId17"/>
    <p:sldId id="343" r:id="rId18"/>
    <p:sldId id="328" r:id="rId19"/>
    <p:sldId id="320" r:id="rId20"/>
    <p:sldId id="330" r:id="rId21"/>
    <p:sldId id="348" r:id="rId22"/>
    <p:sldId id="332" r:id="rId23"/>
    <p:sldId id="307" r:id="rId24"/>
    <p:sldId id="303" r:id="rId25"/>
  </p:sldIdLst>
  <p:sldSz cx="9144000" cy="6858000" type="screen4x3"/>
  <p:notesSz cx="6799263" cy="992981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ina Pajula" initials="LP" lastIdx="8" clrIdx="0">
    <p:extLst>
      <p:ext uri="{19B8F6BF-5375-455C-9EA6-DF929625EA0E}">
        <p15:presenceInfo xmlns:p15="http://schemas.microsoft.com/office/powerpoint/2012/main" userId="d626e38158d85e9f" providerId="Windows Live"/>
      </p:ext>
    </p:extLst>
  </p:cmAuthor>
  <p:cmAuthor id="2" name="Heinonen Aleksi" initials="HA" lastIdx="2" clrIdx="1">
    <p:extLst>
      <p:ext uri="{19B8F6BF-5375-455C-9EA6-DF929625EA0E}">
        <p15:presenceInfo xmlns:p15="http://schemas.microsoft.com/office/powerpoint/2012/main" userId="S::aleksi.heinonen@turkuamk.fi::69bed878-3a08-497e-a49c-5cdb0092f1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19" autoAdjust="0"/>
    <p:restoredTop sz="82226" autoAdjust="0"/>
  </p:normalViewPr>
  <p:slideViewPr>
    <p:cSldViewPr snapToGrid="0" showGuides="1">
      <p:cViewPr varScale="1">
        <p:scale>
          <a:sx n="124" d="100"/>
          <a:sy n="124" d="100"/>
        </p:scale>
        <p:origin x="14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onen\Documents\turkuamk\2017_18\S&#228;hk&#246;bussihanke\Laskentaa\Kulutusajot_23-08-2017_Bussi_4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onen\Documents\turkuamk\2017_18\S&#228;hk&#246;bussihanke\Laskentaa\Kulutusajot_23-08-2017_Bussi_4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/>
              <a:t>Max speed 35 km/h, 15.6 min</a:t>
            </a:r>
          </a:p>
        </c:rich>
      </c:tx>
      <c:layout>
        <c:manualLayout>
          <c:xMode val="edge"/>
          <c:yMode val="edge"/>
          <c:x val="0.28186018717043648"/>
          <c:y val="2.85191412672903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9.0097118012603741E-2"/>
          <c:y val="0.14962601527833261"/>
          <c:w val="0.82399151986903008"/>
          <c:h val="0.64463221784776892"/>
        </c:manualLayout>
      </c:layout>
      <c:scatterChart>
        <c:scatterStyle val="lineMarker"/>
        <c:varyColors val="0"/>
        <c:ser>
          <c:idx val="1"/>
          <c:order val="1"/>
          <c:tx>
            <c:v>SOC</c:v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Sheet1!$H$2:$H$1133</c:f>
              <c:numCache>
                <c:formatCode>h:mm:ss</c:formatCode>
                <c:ptCount val="1132"/>
                <c:pt idx="0">
                  <c:v>0.41321759259259255</c:v>
                </c:pt>
                <c:pt idx="1">
                  <c:v>0.41327546296296297</c:v>
                </c:pt>
                <c:pt idx="2">
                  <c:v>0.41334490740740742</c:v>
                </c:pt>
                <c:pt idx="3">
                  <c:v>0.41340277777777779</c:v>
                </c:pt>
                <c:pt idx="4">
                  <c:v>0.41347222222222224</c:v>
                </c:pt>
                <c:pt idx="5">
                  <c:v>0.41378472222222223</c:v>
                </c:pt>
                <c:pt idx="6">
                  <c:v>0.4138425925925926</c:v>
                </c:pt>
                <c:pt idx="7">
                  <c:v>0.41390046296296296</c:v>
                </c:pt>
                <c:pt idx="8">
                  <c:v>0.41395833333333337</c:v>
                </c:pt>
                <c:pt idx="9">
                  <c:v>0.41401620370370368</c:v>
                </c:pt>
                <c:pt idx="10">
                  <c:v>0.41414351851851855</c:v>
                </c:pt>
                <c:pt idx="11">
                  <c:v>0.41420138888888891</c:v>
                </c:pt>
                <c:pt idx="12">
                  <c:v>0.41432870370370373</c:v>
                </c:pt>
                <c:pt idx="13">
                  <c:v>0.41438657407407409</c:v>
                </c:pt>
                <c:pt idx="14">
                  <c:v>0.41444444444444445</c:v>
                </c:pt>
                <c:pt idx="15">
                  <c:v>0.4145138888888889</c:v>
                </c:pt>
                <c:pt idx="16">
                  <c:v>0.41458333333333336</c:v>
                </c:pt>
                <c:pt idx="17">
                  <c:v>0.41469907407407408</c:v>
                </c:pt>
                <c:pt idx="18">
                  <c:v>0.4148148148148148</c:v>
                </c:pt>
                <c:pt idx="19">
                  <c:v>0.41487268518518516</c:v>
                </c:pt>
                <c:pt idx="20">
                  <c:v>0.41494212962962962</c:v>
                </c:pt>
                <c:pt idx="21">
                  <c:v>0.41499999999999998</c:v>
                </c:pt>
                <c:pt idx="22">
                  <c:v>0.41506944444444444</c:v>
                </c:pt>
                <c:pt idx="23">
                  <c:v>0.41512731481481485</c:v>
                </c:pt>
                <c:pt idx="24">
                  <c:v>0.41519675925925925</c:v>
                </c:pt>
                <c:pt idx="25">
                  <c:v>0.41525462962962961</c:v>
                </c:pt>
                <c:pt idx="26">
                  <c:v>0.41531250000000003</c:v>
                </c:pt>
                <c:pt idx="27">
                  <c:v>0.41537037037037039</c:v>
                </c:pt>
                <c:pt idx="28">
                  <c:v>0.41543981481481479</c:v>
                </c:pt>
                <c:pt idx="29">
                  <c:v>0.41549768518518521</c:v>
                </c:pt>
                <c:pt idx="30">
                  <c:v>0.41556712962962966</c:v>
                </c:pt>
                <c:pt idx="31">
                  <c:v>0.41563657407407406</c:v>
                </c:pt>
                <c:pt idx="32">
                  <c:v>0.41569444444444442</c:v>
                </c:pt>
                <c:pt idx="33">
                  <c:v>0.41576388888888888</c:v>
                </c:pt>
                <c:pt idx="34">
                  <c:v>0.41582175925925924</c:v>
                </c:pt>
                <c:pt idx="35">
                  <c:v>0.4158796296296296</c:v>
                </c:pt>
                <c:pt idx="36">
                  <c:v>0.41593750000000002</c:v>
                </c:pt>
                <c:pt idx="37">
                  <c:v>0.41600694444444447</c:v>
                </c:pt>
                <c:pt idx="38">
                  <c:v>0.41607638888888893</c:v>
                </c:pt>
                <c:pt idx="39">
                  <c:v>0.41619212962962965</c:v>
                </c:pt>
                <c:pt idx="40">
                  <c:v>0.41625000000000001</c:v>
                </c:pt>
                <c:pt idx="41">
                  <c:v>0.41630787037037037</c:v>
                </c:pt>
                <c:pt idx="42">
                  <c:v>0.41649305555555555</c:v>
                </c:pt>
                <c:pt idx="43">
                  <c:v>0.41690972222222222</c:v>
                </c:pt>
                <c:pt idx="44">
                  <c:v>0.41711805555555553</c:v>
                </c:pt>
                <c:pt idx="45">
                  <c:v>0.41718749999999999</c:v>
                </c:pt>
                <c:pt idx="46">
                  <c:v>0.41725694444444444</c:v>
                </c:pt>
                <c:pt idx="47">
                  <c:v>0.41737268518518517</c:v>
                </c:pt>
                <c:pt idx="48">
                  <c:v>0.41743055555555558</c:v>
                </c:pt>
                <c:pt idx="49">
                  <c:v>0.41749999999999998</c:v>
                </c:pt>
                <c:pt idx="50">
                  <c:v>0.41792824074074075</c:v>
                </c:pt>
                <c:pt idx="51">
                  <c:v>0.41805555555555557</c:v>
                </c:pt>
                <c:pt idx="52">
                  <c:v>0.41811342592592593</c:v>
                </c:pt>
                <c:pt idx="53">
                  <c:v>0.41818287037037039</c:v>
                </c:pt>
                <c:pt idx="54">
                  <c:v>0.41829861111111111</c:v>
                </c:pt>
                <c:pt idx="55">
                  <c:v>0.41835648148148147</c:v>
                </c:pt>
                <c:pt idx="56">
                  <c:v>0.41847222222222219</c:v>
                </c:pt>
                <c:pt idx="57">
                  <c:v>0.41853009259259261</c:v>
                </c:pt>
                <c:pt idx="58">
                  <c:v>0.41864583333333333</c:v>
                </c:pt>
                <c:pt idx="59">
                  <c:v>0.41870370370370369</c:v>
                </c:pt>
                <c:pt idx="60">
                  <c:v>0.41883101851851851</c:v>
                </c:pt>
                <c:pt idx="61">
                  <c:v>0.41888888888888892</c:v>
                </c:pt>
                <c:pt idx="62">
                  <c:v>0.41895833333333332</c:v>
                </c:pt>
                <c:pt idx="63">
                  <c:v>0.41901620370370368</c:v>
                </c:pt>
                <c:pt idx="64">
                  <c:v>0.41908564814814814</c:v>
                </c:pt>
                <c:pt idx="65">
                  <c:v>0.41932870370370373</c:v>
                </c:pt>
                <c:pt idx="66">
                  <c:v>0.41938657407407409</c:v>
                </c:pt>
                <c:pt idx="67">
                  <c:v>0.41944444444444445</c:v>
                </c:pt>
                <c:pt idx="68">
                  <c:v>0.41951388888888891</c:v>
                </c:pt>
                <c:pt idx="69">
                  <c:v>0.41964120370370367</c:v>
                </c:pt>
                <c:pt idx="70">
                  <c:v>0.41969907407407409</c:v>
                </c:pt>
                <c:pt idx="71">
                  <c:v>0.41976851851851854</c:v>
                </c:pt>
                <c:pt idx="72">
                  <c:v>0.4198263888888889</c:v>
                </c:pt>
                <c:pt idx="73">
                  <c:v>0.4198958333333333</c:v>
                </c:pt>
                <c:pt idx="74">
                  <c:v>0.42002314814814817</c:v>
                </c:pt>
                <c:pt idx="75">
                  <c:v>0.42025462962962962</c:v>
                </c:pt>
                <c:pt idx="76">
                  <c:v>0.42039351851851853</c:v>
                </c:pt>
                <c:pt idx="77">
                  <c:v>0.42099537037037038</c:v>
                </c:pt>
                <c:pt idx="78">
                  <c:v>0.42105324074074074</c:v>
                </c:pt>
                <c:pt idx="79">
                  <c:v>0.42118055555555556</c:v>
                </c:pt>
                <c:pt idx="80">
                  <c:v>0.42125000000000001</c:v>
                </c:pt>
                <c:pt idx="81">
                  <c:v>0.42137731481481483</c:v>
                </c:pt>
                <c:pt idx="82">
                  <c:v>0.42167824074074073</c:v>
                </c:pt>
                <c:pt idx="83">
                  <c:v>0.42174768518518518</c:v>
                </c:pt>
                <c:pt idx="84">
                  <c:v>0.42204861111111108</c:v>
                </c:pt>
                <c:pt idx="85">
                  <c:v>0.4221064814814815</c:v>
                </c:pt>
                <c:pt idx="86">
                  <c:v>0.42216435185185186</c:v>
                </c:pt>
                <c:pt idx="87">
                  <c:v>0.42222222222222222</c:v>
                </c:pt>
                <c:pt idx="88">
                  <c:v>0.42229166666666668</c:v>
                </c:pt>
                <c:pt idx="89">
                  <c:v>0.42241898148148149</c:v>
                </c:pt>
                <c:pt idx="90">
                  <c:v>0.42260416666666667</c:v>
                </c:pt>
                <c:pt idx="91">
                  <c:v>0.42271990740740739</c:v>
                </c:pt>
                <c:pt idx="92">
                  <c:v>0.42284722222222221</c:v>
                </c:pt>
                <c:pt idx="93">
                  <c:v>0.42297453703703702</c:v>
                </c:pt>
                <c:pt idx="94">
                  <c:v>0.42328703703703702</c:v>
                </c:pt>
                <c:pt idx="95">
                  <c:v>0.42334490740740743</c:v>
                </c:pt>
                <c:pt idx="96">
                  <c:v>0.42340277777777779</c:v>
                </c:pt>
                <c:pt idx="97">
                  <c:v>0.42346064814814816</c:v>
                </c:pt>
                <c:pt idx="98">
                  <c:v>0.42353009259259261</c:v>
                </c:pt>
                <c:pt idx="99">
                  <c:v>0.42364583333333333</c:v>
                </c:pt>
                <c:pt idx="100">
                  <c:v>0.42371527777777779</c:v>
                </c:pt>
                <c:pt idx="101">
                  <c:v>0.42377314814814815</c:v>
                </c:pt>
                <c:pt idx="102">
                  <c:v>0.42383101851851851</c:v>
                </c:pt>
                <c:pt idx="103">
                  <c:v>0.42395833333333333</c:v>
                </c:pt>
                <c:pt idx="104">
                  <c:v>0.4240740740740741</c:v>
                </c:pt>
                <c:pt idx="105">
                  <c:v>0.42413194444444441</c:v>
                </c:pt>
                <c:pt idx="106">
                  <c:v>0.42418981481481483</c:v>
                </c:pt>
                <c:pt idx="107">
                  <c:v>0.42442129629629627</c:v>
                </c:pt>
                <c:pt idx="108">
                  <c:v>0.42454861111111114</c:v>
                </c:pt>
                <c:pt idx="109">
                  <c:v>0.42460648148148145</c:v>
                </c:pt>
                <c:pt idx="110">
                  <c:v>0.42466435185185186</c:v>
                </c:pt>
                <c:pt idx="111">
                  <c:v>0.42472222222222222</c:v>
                </c:pt>
                <c:pt idx="112">
                  <c:v>0.424837962962963</c:v>
                </c:pt>
                <c:pt idx="113">
                  <c:v>0.42489583333333331</c:v>
                </c:pt>
                <c:pt idx="114">
                  <c:v>0.4251388888888889</c:v>
                </c:pt>
                <c:pt idx="115">
                  <c:v>0.42525462962962962</c:v>
                </c:pt>
                <c:pt idx="116">
                  <c:v>0.42532407407407408</c:v>
                </c:pt>
                <c:pt idx="117">
                  <c:v>0.42538194444444444</c:v>
                </c:pt>
                <c:pt idx="118">
                  <c:v>0.4254398148148148</c:v>
                </c:pt>
                <c:pt idx="119">
                  <c:v>0.42555555555555552</c:v>
                </c:pt>
                <c:pt idx="120">
                  <c:v>0.42568287037037039</c:v>
                </c:pt>
                <c:pt idx="121">
                  <c:v>0.42581018518518515</c:v>
                </c:pt>
                <c:pt idx="122">
                  <c:v>0.42587962962962961</c:v>
                </c:pt>
                <c:pt idx="123">
                  <c:v>0.42655092592592592</c:v>
                </c:pt>
                <c:pt idx="124">
                  <c:v>0.42803240740740739</c:v>
                </c:pt>
                <c:pt idx="125">
                  <c:v>0.42929398148148151</c:v>
                </c:pt>
                <c:pt idx="126">
                  <c:v>0.4304513888888889</c:v>
                </c:pt>
                <c:pt idx="127">
                  <c:v>0.43057870370370371</c:v>
                </c:pt>
                <c:pt idx="128">
                  <c:v>0.43063657407407407</c:v>
                </c:pt>
                <c:pt idx="129">
                  <c:v>0.43070601851851853</c:v>
                </c:pt>
                <c:pt idx="130">
                  <c:v>0.43076388888888889</c:v>
                </c:pt>
                <c:pt idx="131">
                  <c:v>0.43087962962962961</c:v>
                </c:pt>
                <c:pt idx="132">
                  <c:v>0.4314351851851852</c:v>
                </c:pt>
                <c:pt idx="133">
                  <c:v>0.4315046296296296</c:v>
                </c:pt>
                <c:pt idx="134">
                  <c:v>0.43156250000000002</c:v>
                </c:pt>
                <c:pt idx="135">
                  <c:v>0.43163194444444447</c:v>
                </c:pt>
                <c:pt idx="136">
                  <c:v>0.43174768518518519</c:v>
                </c:pt>
                <c:pt idx="137">
                  <c:v>0.43193287037037037</c:v>
                </c:pt>
                <c:pt idx="138">
                  <c:v>0.43199074074074073</c:v>
                </c:pt>
                <c:pt idx="139">
                  <c:v>0.43206018518518519</c:v>
                </c:pt>
                <c:pt idx="140">
                  <c:v>0.43224537037037036</c:v>
                </c:pt>
                <c:pt idx="141">
                  <c:v>0.43237268518518518</c:v>
                </c:pt>
                <c:pt idx="142">
                  <c:v>0.43255787037037036</c:v>
                </c:pt>
                <c:pt idx="143">
                  <c:v>0.43261574074074077</c:v>
                </c:pt>
                <c:pt idx="144">
                  <c:v>0.43285879629629631</c:v>
                </c:pt>
                <c:pt idx="145">
                  <c:v>0.43297453703703703</c:v>
                </c:pt>
                <c:pt idx="146">
                  <c:v>0.43328703703703703</c:v>
                </c:pt>
                <c:pt idx="147">
                  <c:v>0.43335648148148148</c:v>
                </c:pt>
                <c:pt idx="148">
                  <c:v>0.43353009259259262</c:v>
                </c:pt>
                <c:pt idx="149">
                  <c:v>0.4337152777777778</c:v>
                </c:pt>
                <c:pt idx="150">
                  <c:v>0.43378472222222225</c:v>
                </c:pt>
                <c:pt idx="151">
                  <c:v>0.43391203703703701</c:v>
                </c:pt>
                <c:pt idx="152">
                  <c:v>0.43403935185185188</c:v>
                </c:pt>
                <c:pt idx="153">
                  <c:v>0.43409722222222219</c:v>
                </c:pt>
                <c:pt idx="154">
                  <c:v>0.43421296296296297</c:v>
                </c:pt>
                <c:pt idx="155">
                  <c:v>0.43435185185185182</c:v>
                </c:pt>
                <c:pt idx="156">
                  <c:v>0.43442129629629628</c:v>
                </c:pt>
                <c:pt idx="157">
                  <c:v>0.43447916666666669</c:v>
                </c:pt>
                <c:pt idx="158">
                  <c:v>0.43460648148148145</c:v>
                </c:pt>
                <c:pt idx="159">
                  <c:v>0.43472222222222223</c:v>
                </c:pt>
                <c:pt idx="160">
                  <c:v>0.43489583333333331</c:v>
                </c:pt>
                <c:pt idx="161">
                  <c:v>0.43495370370370373</c:v>
                </c:pt>
                <c:pt idx="162">
                  <c:v>0.43506944444444445</c:v>
                </c:pt>
                <c:pt idx="163">
                  <c:v>0.43512731481481481</c:v>
                </c:pt>
                <c:pt idx="164">
                  <c:v>0.43518518518518517</c:v>
                </c:pt>
                <c:pt idx="165">
                  <c:v>0.43524305555555559</c:v>
                </c:pt>
                <c:pt idx="166">
                  <c:v>0.43547453703703703</c:v>
                </c:pt>
                <c:pt idx="167">
                  <c:v>0.43554398148148149</c:v>
                </c:pt>
                <c:pt idx="168">
                  <c:v>0.43586805555555558</c:v>
                </c:pt>
                <c:pt idx="169">
                  <c:v>0.43609953703703702</c:v>
                </c:pt>
                <c:pt idx="170">
                  <c:v>0.43615740740740744</c:v>
                </c:pt>
                <c:pt idx="171">
                  <c:v>0.43622685185185184</c:v>
                </c:pt>
                <c:pt idx="172">
                  <c:v>0.43641203703703707</c:v>
                </c:pt>
                <c:pt idx="173">
                  <c:v>0.43646990740740738</c:v>
                </c:pt>
                <c:pt idx="174">
                  <c:v>0.43652777777777779</c:v>
                </c:pt>
                <c:pt idx="175">
                  <c:v>0.43672453703703701</c:v>
                </c:pt>
                <c:pt idx="176">
                  <c:v>0.43684027777777779</c:v>
                </c:pt>
                <c:pt idx="177">
                  <c:v>0.43689814814814815</c:v>
                </c:pt>
                <c:pt idx="178">
                  <c:v>0.43702546296296296</c:v>
                </c:pt>
                <c:pt idx="179">
                  <c:v>0.43708333333333332</c:v>
                </c:pt>
                <c:pt idx="180">
                  <c:v>0.43714120370370374</c:v>
                </c:pt>
                <c:pt idx="181">
                  <c:v>0.43719907407407405</c:v>
                </c:pt>
                <c:pt idx="182">
                  <c:v>0.43738425925925922</c:v>
                </c:pt>
                <c:pt idx="183">
                  <c:v>0.43744212962962964</c:v>
                </c:pt>
                <c:pt idx="184">
                  <c:v>0.43751157407407409</c:v>
                </c:pt>
                <c:pt idx="185">
                  <c:v>0.43756944444444446</c:v>
                </c:pt>
                <c:pt idx="186">
                  <c:v>0.43769675925925927</c:v>
                </c:pt>
                <c:pt idx="187">
                  <c:v>0.43776620370370373</c:v>
                </c:pt>
                <c:pt idx="188">
                  <c:v>0.43782407407407409</c:v>
                </c:pt>
                <c:pt idx="189">
                  <c:v>0.43789351851851849</c:v>
                </c:pt>
                <c:pt idx="190">
                  <c:v>0.43807870370370372</c:v>
                </c:pt>
                <c:pt idx="191">
                  <c:v>0.4382523148148148</c:v>
                </c:pt>
                <c:pt idx="192">
                  <c:v>0.43832175925925926</c:v>
                </c:pt>
                <c:pt idx="193">
                  <c:v>0.43837962962962962</c:v>
                </c:pt>
                <c:pt idx="194">
                  <c:v>0.43863425925925925</c:v>
                </c:pt>
                <c:pt idx="195">
                  <c:v>0.43870370370370371</c:v>
                </c:pt>
                <c:pt idx="196">
                  <c:v>0.43876157407407407</c:v>
                </c:pt>
                <c:pt idx="197">
                  <c:v>0.43881944444444443</c:v>
                </c:pt>
                <c:pt idx="198">
                  <c:v>0.43893518518518521</c:v>
                </c:pt>
                <c:pt idx="199">
                  <c:v>0.43905092592592593</c:v>
                </c:pt>
                <c:pt idx="200">
                  <c:v>0.43910879629629629</c:v>
                </c:pt>
                <c:pt idx="201">
                  <c:v>0.43916666666666665</c:v>
                </c:pt>
                <c:pt idx="202">
                  <c:v>0.43922453703703707</c:v>
                </c:pt>
                <c:pt idx="203">
                  <c:v>0.4394675925925926</c:v>
                </c:pt>
                <c:pt idx="204">
                  <c:v>0.43971064814814814</c:v>
                </c:pt>
                <c:pt idx="205">
                  <c:v>0.4397800925925926</c:v>
                </c:pt>
                <c:pt idx="206">
                  <c:v>0.43983796296296296</c:v>
                </c:pt>
                <c:pt idx="207">
                  <c:v>0.44002314814814814</c:v>
                </c:pt>
                <c:pt idx="208">
                  <c:v>0.44013888888888891</c:v>
                </c:pt>
                <c:pt idx="209">
                  <c:v>0.44020833333333331</c:v>
                </c:pt>
                <c:pt idx="210">
                  <c:v>0.44033564814814813</c:v>
                </c:pt>
                <c:pt idx="211">
                  <c:v>0.44039351851851855</c:v>
                </c:pt>
                <c:pt idx="212">
                  <c:v>0.44056712962962963</c:v>
                </c:pt>
                <c:pt idx="213">
                  <c:v>0.44083333333333335</c:v>
                </c:pt>
                <c:pt idx="214">
                  <c:v>0.44096064814814812</c:v>
                </c:pt>
                <c:pt idx="215">
                  <c:v>0.44101851851851853</c:v>
                </c:pt>
                <c:pt idx="216">
                  <c:v>0.44108796296296299</c:v>
                </c:pt>
                <c:pt idx="217">
                  <c:v>0.44114583333333335</c:v>
                </c:pt>
                <c:pt idx="218">
                  <c:v>0.44120370370370371</c:v>
                </c:pt>
                <c:pt idx="219">
                  <c:v>0.44173611111111111</c:v>
                </c:pt>
                <c:pt idx="220">
                  <c:v>0.44359953703703703</c:v>
                </c:pt>
                <c:pt idx="221">
                  <c:v>0.44449074074074074</c:v>
                </c:pt>
                <c:pt idx="222">
                  <c:v>0.4445601851851852</c:v>
                </c:pt>
                <c:pt idx="223">
                  <c:v>0.44461805555555556</c:v>
                </c:pt>
                <c:pt idx="224">
                  <c:v>0.44480324074074074</c:v>
                </c:pt>
                <c:pt idx="225">
                  <c:v>0.44523148148148145</c:v>
                </c:pt>
                <c:pt idx="226">
                  <c:v>0.44535879629629632</c:v>
                </c:pt>
                <c:pt idx="227">
                  <c:v>0.44541666666666663</c:v>
                </c:pt>
                <c:pt idx="228">
                  <c:v>0.44548611111111108</c:v>
                </c:pt>
                <c:pt idx="229">
                  <c:v>0.4455439814814815</c:v>
                </c:pt>
                <c:pt idx="230">
                  <c:v>0.44560185185185186</c:v>
                </c:pt>
                <c:pt idx="231">
                  <c:v>0.44567129629629632</c:v>
                </c:pt>
                <c:pt idx="232">
                  <c:v>0.44574074074074072</c:v>
                </c:pt>
                <c:pt idx="233">
                  <c:v>0.44581018518518517</c:v>
                </c:pt>
                <c:pt idx="234">
                  <c:v>0.44587962962962963</c:v>
                </c:pt>
                <c:pt idx="235">
                  <c:v>0.44611111111111112</c:v>
                </c:pt>
                <c:pt idx="236">
                  <c:v>0.4463657407407407</c:v>
                </c:pt>
                <c:pt idx="237">
                  <c:v>0.44643518518518516</c:v>
                </c:pt>
                <c:pt idx="238">
                  <c:v>0.44679398148148147</c:v>
                </c:pt>
                <c:pt idx="239">
                  <c:v>0.44692129629629629</c:v>
                </c:pt>
                <c:pt idx="240">
                  <c:v>0.44697916666666665</c:v>
                </c:pt>
                <c:pt idx="241">
                  <c:v>0.44703703703703707</c:v>
                </c:pt>
                <c:pt idx="242">
                  <c:v>0.44723379629629628</c:v>
                </c:pt>
                <c:pt idx="243">
                  <c:v>0.44741898148148146</c:v>
                </c:pt>
                <c:pt idx="244">
                  <c:v>0.44747685185185188</c:v>
                </c:pt>
                <c:pt idx="245">
                  <c:v>0.44760416666666664</c:v>
                </c:pt>
                <c:pt idx="246">
                  <c:v>0.44766203703703705</c:v>
                </c:pt>
                <c:pt idx="247">
                  <c:v>0.44771990740740741</c:v>
                </c:pt>
                <c:pt idx="248">
                  <c:v>0.44778935185185187</c:v>
                </c:pt>
                <c:pt idx="249">
                  <c:v>0.44784722222222223</c:v>
                </c:pt>
                <c:pt idx="250">
                  <c:v>0.44791666666666669</c:v>
                </c:pt>
                <c:pt idx="251">
                  <c:v>0.44804398148148145</c:v>
                </c:pt>
                <c:pt idx="252">
                  <c:v>0.4481134259259259</c:v>
                </c:pt>
                <c:pt idx="253">
                  <c:v>0.44817129629629632</c:v>
                </c:pt>
                <c:pt idx="254">
                  <c:v>0.4483449074074074</c:v>
                </c:pt>
                <c:pt idx="255">
                  <c:v>0.44864583333333335</c:v>
                </c:pt>
                <c:pt idx="256">
                  <c:v>0.44871527777777781</c:v>
                </c:pt>
                <c:pt idx="257">
                  <c:v>0.44877314814814812</c:v>
                </c:pt>
                <c:pt idx="258">
                  <c:v>0.44884259259259257</c:v>
                </c:pt>
                <c:pt idx="259">
                  <c:v>0.44896990740740739</c:v>
                </c:pt>
                <c:pt idx="260">
                  <c:v>0.4490972222222222</c:v>
                </c:pt>
                <c:pt idx="261">
                  <c:v>0.44915509259259262</c:v>
                </c:pt>
                <c:pt idx="262">
                  <c:v>0.44947916666666665</c:v>
                </c:pt>
                <c:pt idx="263">
                  <c:v>0.44971064814814815</c:v>
                </c:pt>
                <c:pt idx="264">
                  <c:v>0.44976851851851851</c:v>
                </c:pt>
                <c:pt idx="265">
                  <c:v>0.44982638888888887</c:v>
                </c:pt>
                <c:pt idx="266">
                  <c:v>0.44989583333333333</c:v>
                </c:pt>
                <c:pt idx="267">
                  <c:v>0.45043981481481482</c:v>
                </c:pt>
                <c:pt idx="268">
                  <c:v>0.45049768518518518</c:v>
                </c:pt>
                <c:pt idx="269">
                  <c:v>0.45070601851851849</c:v>
                </c:pt>
                <c:pt idx="270">
                  <c:v>0.45090277777777776</c:v>
                </c:pt>
                <c:pt idx="271">
                  <c:v>0.45097222222222222</c:v>
                </c:pt>
                <c:pt idx="272">
                  <c:v>0.45103009259259258</c:v>
                </c:pt>
                <c:pt idx="273">
                  <c:v>0.45109953703703703</c:v>
                </c:pt>
                <c:pt idx="274">
                  <c:v>0.45121527777777776</c:v>
                </c:pt>
                <c:pt idx="275">
                  <c:v>0.45127314814814817</c:v>
                </c:pt>
                <c:pt idx="276">
                  <c:v>0.45133101851851848</c:v>
                </c:pt>
                <c:pt idx="277">
                  <c:v>0.45164351851851853</c:v>
                </c:pt>
                <c:pt idx="278">
                  <c:v>0.4518287037037037</c:v>
                </c:pt>
                <c:pt idx="279">
                  <c:v>0.45189814814814816</c:v>
                </c:pt>
                <c:pt idx="280">
                  <c:v>0.45201388888888888</c:v>
                </c:pt>
                <c:pt idx="281">
                  <c:v>0.4521296296296296</c:v>
                </c:pt>
                <c:pt idx="282">
                  <c:v>0.45218750000000002</c:v>
                </c:pt>
                <c:pt idx="283">
                  <c:v>0.45224537037037038</c:v>
                </c:pt>
                <c:pt idx="284">
                  <c:v>0.45230324074074074</c:v>
                </c:pt>
                <c:pt idx="285">
                  <c:v>0.45244212962962965</c:v>
                </c:pt>
                <c:pt idx="286">
                  <c:v>0.45256944444444441</c:v>
                </c:pt>
                <c:pt idx="287">
                  <c:v>0.45262731481481483</c:v>
                </c:pt>
                <c:pt idx="288">
                  <c:v>0.45292824074074073</c:v>
                </c:pt>
                <c:pt idx="289">
                  <c:v>0.45318287037037036</c:v>
                </c:pt>
                <c:pt idx="290">
                  <c:v>0.45324074074074078</c:v>
                </c:pt>
                <c:pt idx="291">
                  <c:v>0.45329861111111108</c:v>
                </c:pt>
                <c:pt idx="292">
                  <c:v>0.45359953703703704</c:v>
                </c:pt>
                <c:pt idx="293">
                  <c:v>0.45371527777777776</c:v>
                </c:pt>
                <c:pt idx="294">
                  <c:v>0.45378472222222221</c:v>
                </c:pt>
                <c:pt idx="295">
                  <c:v>0.45392361111111112</c:v>
                </c:pt>
                <c:pt idx="296">
                  <c:v>0.45398148148148149</c:v>
                </c:pt>
                <c:pt idx="297">
                  <c:v>0.45421296296296299</c:v>
                </c:pt>
                <c:pt idx="298">
                  <c:v>0.45428240740740738</c:v>
                </c:pt>
                <c:pt idx="299">
                  <c:v>0.4543402777777778</c:v>
                </c:pt>
                <c:pt idx="300">
                  <c:v>0.45439814814814816</c:v>
                </c:pt>
                <c:pt idx="301">
                  <c:v>0.45446759259259256</c:v>
                </c:pt>
                <c:pt idx="302">
                  <c:v>0.45452546296296298</c:v>
                </c:pt>
                <c:pt idx="303">
                  <c:v>0.45583333333333331</c:v>
                </c:pt>
                <c:pt idx="304">
                  <c:v>0.45784722222222224</c:v>
                </c:pt>
                <c:pt idx="305">
                  <c:v>0.45814814814814814</c:v>
                </c:pt>
                <c:pt idx="306">
                  <c:v>0.45833333333333331</c:v>
                </c:pt>
                <c:pt idx="307">
                  <c:v>0.45840277777777777</c:v>
                </c:pt>
                <c:pt idx="308">
                  <c:v>0.45846064814814813</c:v>
                </c:pt>
                <c:pt idx="309">
                  <c:v>0.45863425925925921</c:v>
                </c:pt>
                <c:pt idx="310">
                  <c:v>0.45870370370370367</c:v>
                </c:pt>
                <c:pt idx="311">
                  <c:v>0.45883101851851849</c:v>
                </c:pt>
                <c:pt idx="312">
                  <c:v>0.45914351851851848</c:v>
                </c:pt>
                <c:pt idx="313">
                  <c:v>0.45921296296296293</c:v>
                </c:pt>
                <c:pt idx="314">
                  <c:v>0.45928240740740739</c:v>
                </c:pt>
                <c:pt idx="315">
                  <c:v>0.45935185185185184</c:v>
                </c:pt>
                <c:pt idx="316">
                  <c:v>0.45947916666666666</c:v>
                </c:pt>
                <c:pt idx="317">
                  <c:v>0.45953703703703702</c:v>
                </c:pt>
                <c:pt idx="318">
                  <c:v>0.45959490740740744</c:v>
                </c:pt>
                <c:pt idx="319">
                  <c:v>0.45965277777777774</c:v>
                </c:pt>
                <c:pt idx="320">
                  <c:v>0.45978009259259256</c:v>
                </c:pt>
                <c:pt idx="321">
                  <c:v>0.45990740740740743</c:v>
                </c:pt>
                <c:pt idx="322">
                  <c:v>0.46013888888888888</c:v>
                </c:pt>
                <c:pt idx="323">
                  <c:v>0.46019675925925929</c:v>
                </c:pt>
                <c:pt idx="324">
                  <c:v>0.46025462962962965</c:v>
                </c:pt>
                <c:pt idx="325">
                  <c:v>0.46032407407407411</c:v>
                </c:pt>
                <c:pt idx="326">
                  <c:v>0.46049768518518519</c:v>
                </c:pt>
                <c:pt idx="327">
                  <c:v>0.46069444444444446</c:v>
                </c:pt>
                <c:pt idx="328">
                  <c:v>0.46075231481481477</c:v>
                </c:pt>
                <c:pt idx="329">
                  <c:v>0.46086805555555554</c:v>
                </c:pt>
                <c:pt idx="330">
                  <c:v>0.4609375</c:v>
                </c:pt>
                <c:pt idx="331">
                  <c:v>0.46111111111111108</c:v>
                </c:pt>
                <c:pt idx="332">
                  <c:v>0.4611689814814815</c:v>
                </c:pt>
                <c:pt idx="333">
                  <c:v>0.46129629629629632</c:v>
                </c:pt>
                <c:pt idx="334">
                  <c:v>0.46136574074074077</c:v>
                </c:pt>
                <c:pt idx="335">
                  <c:v>0.46142361111111113</c:v>
                </c:pt>
                <c:pt idx="336">
                  <c:v>0.46149305555555559</c:v>
                </c:pt>
                <c:pt idx="337">
                  <c:v>0.46173611111111112</c:v>
                </c:pt>
                <c:pt idx="338">
                  <c:v>0.4618518518518519</c:v>
                </c:pt>
                <c:pt idx="339">
                  <c:v>0.46211805555555557</c:v>
                </c:pt>
                <c:pt idx="340">
                  <c:v>0.46225694444444443</c:v>
                </c:pt>
                <c:pt idx="341">
                  <c:v>0.46231481481481485</c:v>
                </c:pt>
                <c:pt idx="342">
                  <c:v>0.46237268518518521</c:v>
                </c:pt>
                <c:pt idx="343">
                  <c:v>0.46248842592592593</c:v>
                </c:pt>
                <c:pt idx="344">
                  <c:v>0.46260416666666665</c:v>
                </c:pt>
                <c:pt idx="345">
                  <c:v>0.46266203703703707</c:v>
                </c:pt>
                <c:pt idx="346">
                  <c:v>0.46271990740740737</c:v>
                </c:pt>
                <c:pt idx="347">
                  <c:v>0.4629050925925926</c:v>
                </c:pt>
                <c:pt idx="348">
                  <c:v>0.46297453703703706</c:v>
                </c:pt>
                <c:pt idx="349">
                  <c:v>0.4632175925925926</c:v>
                </c:pt>
                <c:pt idx="350">
                  <c:v>0.46327546296296296</c:v>
                </c:pt>
                <c:pt idx="351">
                  <c:v>0.46340277777777777</c:v>
                </c:pt>
                <c:pt idx="352">
                  <c:v>0.46346064814814819</c:v>
                </c:pt>
                <c:pt idx="353">
                  <c:v>0.46358796296296295</c:v>
                </c:pt>
                <c:pt idx="354">
                  <c:v>0.46370370370370373</c:v>
                </c:pt>
                <c:pt idx="355">
                  <c:v>0.46376157407407409</c:v>
                </c:pt>
                <c:pt idx="356">
                  <c:v>0.4638194444444444</c:v>
                </c:pt>
                <c:pt idx="357">
                  <c:v>0.46387731481481481</c:v>
                </c:pt>
                <c:pt idx="358">
                  <c:v>0.46394675925925927</c:v>
                </c:pt>
                <c:pt idx="359">
                  <c:v>0.46400462962962963</c:v>
                </c:pt>
                <c:pt idx="360">
                  <c:v>0.46412037037037041</c:v>
                </c:pt>
                <c:pt idx="361">
                  <c:v>0.46418981481481486</c:v>
                </c:pt>
                <c:pt idx="362">
                  <c:v>0.46430555555555553</c:v>
                </c:pt>
                <c:pt idx="363">
                  <c:v>0.46436342592592594</c:v>
                </c:pt>
                <c:pt idx="364">
                  <c:v>0.4644212962962963</c:v>
                </c:pt>
                <c:pt idx="365">
                  <c:v>0.46447916666666672</c:v>
                </c:pt>
                <c:pt idx="366">
                  <c:v>0.46453703703703703</c:v>
                </c:pt>
                <c:pt idx="367">
                  <c:v>0.46479166666666666</c:v>
                </c:pt>
                <c:pt idx="368">
                  <c:v>0.46497685185185184</c:v>
                </c:pt>
                <c:pt idx="369">
                  <c:v>0.4650347222222222</c:v>
                </c:pt>
                <c:pt idx="370">
                  <c:v>0.46515046296296297</c:v>
                </c:pt>
                <c:pt idx="371">
                  <c:v>0.46520833333333328</c:v>
                </c:pt>
                <c:pt idx="372">
                  <c:v>0.46527777777777773</c:v>
                </c:pt>
                <c:pt idx="373">
                  <c:v>0.46533564814814815</c:v>
                </c:pt>
                <c:pt idx="374">
                  <c:v>0.46539351851851851</c:v>
                </c:pt>
                <c:pt idx="375">
                  <c:v>0.46553240740740742</c:v>
                </c:pt>
                <c:pt idx="376">
                  <c:v>0.4656481481481482</c:v>
                </c:pt>
                <c:pt idx="377">
                  <c:v>0.46570601851851851</c:v>
                </c:pt>
                <c:pt idx="378">
                  <c:v>0.46576388888888887</c:v>
                </c:pt>
                <c:pt idx="379">
                  <c:v>0.46582175925925928</c:v>
                </c:pt>
                <c:pt idx="380">
                  <c:v>0.46593749999999995</c:v>
                </c:pt>
                <c:pt idx="381">
                  <c:v>0.46599537037037037</c:v>
                </c:pt>
                <c:pt idx="382">
                  <c:v>0.46618055555555554</c:v>
                </c:pt>
                <c:pt idx="383">
                  <c:v>0.46625</c:v>
                </c:pt>
                <c:pt idx="384">
                  <c:v>0.46630787037037041</c:v>
                </c:pt>
                <c:pt idx="385">
                  <c:v>0.46636574074074072</c:v>
                </c:pt>
                <c:pt idx="386">
                  <c:v>0.46649305555555554</c:v>
                </c:pt>
                <c:pt idx="387">
                  <c:v>0.46655092592592595</c:v>
                </c:pt>
                <c:pt idx="388">
                  <c:v>0.46672453703703703</c:v>
                </c:pt>
                <c:pt idx="389">
                  <c:v>0.46679398148148149</c:v>
                </c:pt>
                <c:pt idx="390">
                  <c:v>0.46693287037037035</c:v>
                </c:pt>
                <c:pt idx="391">
                  <c:v>0.46717592592592588</c:v>
                </c:pt>
                <c:pt idx="392">
                  <c:v>0.46730324074074076</c:v>
                </c:pt>
                <c:pt idx="393">
                  <c:v>0.46736111111111112</c:v>
                </c:pt>
                <c:pt idx="394">
                  <c:v>0.46741898148148148</c:v>
                </c:pt>
                <c:pt idx="395">
                  <c:v>0.46747685185185189</c:v>
                </c:pt>
                <c:pt idx="396">
                  <c:v>0.4675347222222222</c:v>
                </c:pt>
                <c:pt idx="397">
                  <c:v>0.46886574074074078</c:v>
                </c:pt>
                <c:pt idx="398">
                  <c:v>0.47018518518518521</c:v>
                </c:pt>
                <c:pt idx="399">
                  <c:v>0.47024305555555551</c:v>
                </c:pt>
                <c:pt idx="400">
                  <c:v>0.47098379629629633</c:v>
                </c:pt>
                <c:pt idx="401">
                  <c:v>0.47109953703703705</c:v>
                </c:pt>
                <c:pt idx="402">
                  <c:v>0.47115740740740741</c:v>
                </c:pt>
                <c:pt idx="403">
                  <c:v>0.47121527777777777</c:v>
                </c:pt>
                <c:pt idx="404">
                  <c:v>0.4713310185185185</c:v>
                </c:pt>
                <c:pt idx="405">
                  <c:v>0.47145833333333331</c:v>
                </c:pt>
                <c:pt idx="406">
                  <c:v>0.47151620370370373</c:v>
                </c:pt>
                <c:pt idx="407">
                  <c:v>0.47157407407407409</c:v>
                </c:pt>
                <c:pt idx="408">
                  <c:v>0.47200231481481486</c:v>
                </c:pt>
                <c:pt idx="409">
                  <c:v>0.47206018518518517</c:v>
                </c:pt>
                <c:pt idx="410">
                  <c:v>0.47212962962962962</c:v>
                </c:pt>
                <c:pt idx="411">
                  <c:v>0.47218749999999998</c:v>
                </c:pt>
                <c:pt idx="412">
                  <c:v>0.47259259259259262</c:v>
                </c:pt>
                <c:pt idx="413">
                  <c:v>0.47270833333333334</c:v>
                </c:pt>
                <c:pt idx="414">
                  <c:v>0.4727662037037037</c:v>
                </c:pt>
                <c:pt idx="415">
                  <c:v>0.47282407407407406</c:v>
                </c:pt>
                <c:pt idx="416">
                  <c:v>0.47328703703703701</c:v>
                </c:pt>
                <c:pt idx="417">
                  <c:v>0.47334490740740742</c:v>
                </c:pt>
                <c:pt idx="418">
                  <c:v>0.4734606481481482</c:v>
                </c:pt>
                <c:pt idx="419">
                  <c:v>0.47353009259259254</c:v>
                </c:pt>
                <c:pt idx="420">
                  <c:v>0.47358796296296296</c:v>
                </c:pt>
                <c:pt idx="421">
                  <c:v>0.47365740740740742</c:v>
                </c:pt>
                <c:pt idx="422">
                  <c:v>0.47453703703703703</c:v>
                </c:pt>
                <c:pt idx="423">
                  <c:v>0.47466435185185185</c:v>
                </c:pt>
                <c:pt idx="424">
                  <c:v>0.47473379629629631</c:v>
                </c:pt>
                <c:pt idx="425">
                  <c:v>0.47480324074074076</c:v>
                </c:pt>
                <c:pt idx="426">
                  <c:v>0.47493055555555558</c:v>
                </c:pt>
                <c:pt idx="427">
                  <c:v>0.47505787037037034</c:v>
                </c:pt>
                <c:pt idx="428">
                  <c:v>0.47511574074074076</c:v>
                </c:pt>
                <c:pt idx="429">
                  <c:v>0.47577546296296297</c:v>
                </c:pt>
                <c:pt idx="430">
                  <c:v>0.47583333333333333</c:v>
                </c:pt>
                <c:pt idx="431">
                  <c:v>0.47621527777777778</c:v>
                </c:pt>
                <c:pt idx="432">
                  <c:v>0.4763425925925926</c:v>
                </c:pt>
                <c:pt idx="433">
                  <c:v>0.47640046296296296</c:v>
                </c:pt>
                <c:pt idx="434">
                  <c:v>0.47646990740740741</c:v>
                </c:pt>
                <c:pt idx="435">
                  <c:v>0.47671296296296295</c:v>
                </c:pt>
                <c:pt idx="436">
                  <c:v>0.47677083333333337</c:v>
                </c:pt>
                <c:pt idx="437">
                  <c:v>0.47688657407407403</c:v>
                </c:pt>
                <c:pt idx="438">
                  <c:v>0.47694444444444445</c:v>
                </c:pt>
                <c:pt idx="439">
                  <c:v>0.47700231481481481</c:v>
                </c:pt>
                <c:pt idx="440">
                  <c:v>0.47706018518518517</c:v>
                </c:pt>
                <c:pt idx="441">
                  <c:v>0.47712962962962963</c:v>
                </c:pt>
                <c:pt idx="442">
                  <c:v>0.47718750000000004</c:v>
                </c:pt>
                <c:pt idx="443">
                  <c:v>0.47724537037037035</c:v>
                </c:pt>
                <c:pt idx="444">
                  <c:v>0.47787037037037039</c:v>
                </c:pt>
                <c:pt idx="445">
                  <c:v>0.47817129629629629</c:v>
                </c:pt>
                <c:pt idx="446">
                  <c:v>0.47828703703703707</c:v>
                </c:pt>
                <c:pt idx="447">
                  <c:v>0.47834490740740737</c:v>
                </c:pt>
                <c:pt idx="448">
                  <c:v>0.47840277777777779</c:v>
                </c:pt>
                <c:pt idx="449">
                  <c:v>0.4785300925925926</c:v>
                </c:pt>
                <c:pt idx="450">
                  <c:v>0.47858796296296297</c:v>
                </c:pt>
                <c:pt idx="451">
                  <c:v>0.47864583333333338</c:v>
                </c:pt>
                <c:pt idx="452">
                  <c:v>0.47870370370370369</c:v>
                </c:pt>
                <c:pt idx="453">
                  <c:v>0.47907407407407404</c:v>
                </c:pt>
                <c:pt idx="454">
                  <c:v>0.47931712962962963</c:v>
                </c:pt>
                <c:pt idx="455">
                  <c:v>0.47937500000000005</c:v>
                </c:pt>
                <c:pt idx="456">
                  <c:v>0.48</c:v>
                </c:pt>
                <c:pt idx="457">
                  <c:v>0.48028935185185184</c:v>
                </c:pt>
                <c:pt idx="458">
                  <c:v>0.48048611111111111</c:v>
                </c:pt>
                <c:pt idx="459">
                  <c:v>0.48054398148148153</c:v>
                </c:pt>
                <c:pt idx="460">
                  <c:v>0.48060185185185184</c:v>
                </c:pt>
                <c:pt idx="461">
                  <c:v>0.4806597222222222</c:v>
                </c:pt>
                <c:pt idx="462">
                  <c:v>0.48084490740740743</c:v>
                </c:pt>
                <c:pt idx="463">
                  <c:v>0.48091435185185188</c:v>
                </c:pt>
                <c:pt idx="464">
                  <c:v>0.48114583333333333</c:v>
                </c:pt>
                <c:pt idx="465">
                  <c:v>0.48197916666666668</c:v>
                </c:pt>
                <c:pt idx="466">
                  <c:v>0.48204861111111108</c:v>
                </c:pt>
                <c:pt idx="467">
                  <c:v>0.48284722222222221</c:v>
                </c:pt>
                <c:pt idx="468">
                  <c:v>0.48291666666666666</c:v>
                </c:pt>
                <c:pt idx="469">
                  <c:v>0.48297453703703702</c:v>
                </c:pt>
                <c:pt idx="470">
                  <c:v>0.48303240740740744</c:v>
                </c:pt>
                <c:pt idx="471">
                  <c:v>0.48321759259259256</c:v>
                </c:pt>
                <c:pt idx="472">
                  <c:v>0.48327546296296298</c:v>
                </c:pt>
                <c:pt idx="473">
                  <c:v>0.48333333333333334</c:v>
                </c:pt>
                <c:pt idx="474">
                  <c:v>0.48339120370370375</c:v>
                </c:pt>
                <c:pt idx="475">
                  <c:v>0.48381944444444441</c:v>
                </c:pt>
                <c:pt idx="476">
                  <c:v>0.48400462962962965</c:v>
                </c:pt>
                <c:pt idx="477">
                  <c:v>0.48406250000000001</c:v>
                </c:pt>
                <c:pt idx="478">
                  <c:v>0.48412037037037042</c:v>
                </c:pt>
                <c:pt idx="479">
                  <c:v>0.48444444444444446</c:v>
                </c:pt>
                <c:pt idx="480">
                  <c:v>0.48457175925925927</c:v>
                </c:pt>
                <c:pt idx="481">
                  <c:v>0.48462962962962958</c:v>
                </c:pt>
                <c:pt idx="482">
                  <c:v>0.48468749999999999</c:v>
                </c:pt>
                <c:pt idx="483">
                  <c:v>0.48491898148148144</c:v>
                </c:pt>
                <c:pt idx="484">
                  <c:v>0.48509259259259258</c:v>
                </c:pt>
                <c:pt idx="485">
                  <c:v>0.48523148148148149</c:v>
                </c:pt>
                <c:pt idx="486">
                  <c:v>0.4852893518518519</c:v>
                </c:pt>
                <c:pt idx="487">
                  <c:v>0.48534722222222221</c:v>
                </c:pt>
                <c:pt idx="488">
                  <c:v>0.48540509259259257</c:v>
                </c:pt>
                <c:pt idx="489">
                  <c:v>0.48546296296296299</c:v>
                </c:pt>
                <c:pt idx="490">
                  <c:v>0.48637731481481478</c:v>
                </c:pt>
                <c:pt idx="491">
                  <c:v>0.48649305555555555</c:v>
                </c:pt>
                <c:pt idx="492">
                  <c:v>0.48655092592592591</c:v>
                </c:pt>
                <c:pt idx="493">
                  <c:v>0.48660879629629633</c:v>
                </c:pt>
                <c:pt idx="494">
                  <c:v>0.48673611111111109</c:v>
                </c:pt>
                <c:pt idx="495">
                  <c:v>0.48685185185185187</c:v>
                </c:pt>
                <c:pt idx="496">
                  <c:v>0.48690972222222223</c:v>
                </c:pt>
                <c:pt idx="497">
                  <c:v>0.48697916666666669</c:v>
                </c:pt>
                <c:pt idx="498">
                  <c:v>0.48739583333333331</c:v>
                </c:pt>
                <c:pt idx="499">
                  <c:v>0.48752314814814812</c:v>
                </c:pt>
                <c:pt idx="500">
                  <c:v>0.48758101851851854</c:v>
                </c:pt>
                <c:pt idx="501">
                  <c:v>0.4876388888888889</c:v>
                </c:pt>
                <c:pt idx="502">
                  <c:v>0.48770833333333335</c:v>
                </c:pt>
                <c:pt idx="503">
                  <c:v>0.48776620370370366</c:v>
                </c:pt>
                <c:pt idx="504">
                  <c:v>0.48795138888888889</c:v>
                </c:pt>
                <c:pt idx="505">
                  <c:v>0.48802083333333335</c:v>
                </c:pt>
                <c:pt idx="506">
                  <c:v>0.48820601851851847</c:v>
                </c:pt>
                <c:pt idx="507">
                  <c:v>0.48826388888888889</c:v>
                </c:pt>
                <c:pt idx="508">
                  <c:v>0.48876157407407406</c:v>
                </c:pt>
                <c:pt idx="509">
                  <c:v>0.48887731481481483</c:v>
                </c:pt>
                <c:pt idx="510">
                  <c:v>0.48893518518518514</c:v>
                </c:pt>
                <c:pt idx="511">
                  <c:v>0.48906250000000001</c:v>
                </c:pt>
                <c:pt idx="512">
                  <c:v>0.48912037037037037</c:v>
                </c:pt>
                <c:pt idx="513">
                  <c:v>0.48918981481481483</c:v>
                </c:pt>
                <c:pt idx="514">
                  <c:v>0.4896875</c:v>
                </c:pt>
                <c:pt idx="515">
                  <c:v>0.49003472222222227</c:v>
                </c:pt>
                <c:pt idx="516">
                  <c:v>0.49009259259259258</c:v>
                </c:pt>
                <c:pt idx="517">
                  <c:v>0.49016203703703703</c:v>
                </c:pt>
                <c:pt idx="518">
                  <c:v>0.4902199074074074</c:v>
                </c:pt>
                <c:pt idx="519">
                  <c:v>0.49028935185185185</c:v>
                </c:pt>
                <c:pt idx="520">
                  <c:v>0.49040509259259263</c:v>
                </c:pt>
                <c:pt idx="521">
                  <c:v>0.49052083333333335</c:v>
                </c:pt>
                <c:pt idx="522">
                  <c:v>0.49059027777777775</c:v>
                </c:pt>
                <c:pt idx="523">
                  <c:v>0.49122685185185189</c:v>
                </c:pt>
                <c:pt idx="524">
                  <c:v>0.49129629629629629</c:v>
                </c:pt>
                <c:pt idx="525">
                  <c:v>0.49170138888888887</c:v>
                </c:pt>
                <c:pt idx="526">
                  <c:v>0.49177083333333332</c:v>
                </c:pt>
                <c:pt idx="527">
                  <c:v>0.49182870370370368</c:v>
                </c:pt>
                <c:pt idx="528">
                  <c:v>0.4918865740740741</c:v>
                </c:pt>
                <c:pt idx="529">
                  <c:v>0.49194444444444446</c:v>
                </c:pt>
                <c:pt idx="530">
                  <c:v>0.49214120370370368</c:v>
                </c:pt>
                <c:pt idx="531">
                  <c:v>0.49232638888888891</c:v>
                </c:pt>
                <c:pt idx="532">
                  <c:v>0.49238425925925927</c:v>
                </c:pt>
                <c:pt idx="533">
                  <c:v>0.49249999999999999</c:v>
                </c:pt>
                <c:pt idx="534">
                  <c:v>0.49256944444444445</c:v>
                </c:pt>
                <c:pt idx="535">
                  <c:v>0.4926388888888889</c:v>
                </c:pt>
                <c:pt idx="536">
                  <c:v>0.49269675925925926</c:v>
                </c:pt>
                <c:pt idx="537">
                  <c:v>0.49275462962962963</c:v>
                </c:pt>
                <c:pt idx="538">
                  <c:v>0.49312500000000004</c:v>
                </c:pt>
                <c:pt idx="539">
                  <c:v>0.4931828703703704</c:v>
                </c:pt>
                <c:pt idx="540">
                  <c:v>0.49325231481481485</c:v>
                </c:pt>
                <c:pt idx="541">
                  <c:v>0.49374999999999997</c:v>
                </c:pt>
                <c:pt idx="542">
                  <c:v>0.49380787037037038</c:v>
                </c:pt>
                <c:pt idx="543">
                  <c:v>0.49399305555555556</c:v>
                </c:pt>
                <c:pt idx="544">
                  <c:v>0.49412037037037032</c:v>
                </c:pt>
                <c:pt idx="545">
                  <c:v>0.4944675925925926</c:v>
                </c:pt>
                <c:pt idx="546">
                  <c:v>0.49453703703703705</c:v>
                </c:pt>
                <c:pt idx="547">
                  <c:v>0.49459490740740741</c:v>
                </c:pt>
                <c:pt idx="548">
                  <c:v>0.49465277777777777</c:v>
                </c:pt>
                <c:pt idx="549">
                  <c:v>0.49471064814814819</c:v>
                </c:pt>
                <c:pt idx="550">
                  <c:v>0.4947685185185185</c:v>
                </c:pt>
                <c:pt idx="551">
                  <c:v>0.49482638888888886</c:v>
                </c:pt>
                <c:pt idx="552">
                  <c:v>0.49488425925925927</c:v>
                </c:pt>
                <c:pt idx="553">
                  <c:v>0.49495370370370373</c:v>
                </c:pt>
                <c:pt idx="554">
                  <c:v>0.49513888888888885</c:v>
                </c:pt>
                <c:pt idx="555">
                  <c:v>0.49525462962962963</c:v>
                </c:pt>
                <c:pt idx="556">
                  <c:v>0.49531249999999999</c:v>
                </c:pt>
                <c:pt idx="557">
                  <c:v>0.49537037037037041</c:v>
                </c:pt>
                <c:pt idx="558">
                  <c:v>0.49542824074074071</c:v>
                </c:pt>
                <c:pt idx="559">
                  <c:v>0.49548611111111113</c:v>
                </c:pt>
                <c:pt idx="560">
                  <c:v>0.49554398148148149</c:v>
                </c:pt>
                <c:pt idx="561">
                  <c:v>0.4956828703703704</c:v>
                </c:pt>
                <c:pt idx="562">
                  <c:v>0.4962037037037037</c:v>
                </c:pt>
                <c:pt idx="563">
                  <c:v>0.49626157407407406</c:v>
                </c:pt>
                <c:pt idx="564">
                  <c:v>0.49631944444444448</c:v>
                </c:pt>
                <c:pt idx="565">
                  <c:v>0.49637731481481479</c:v>
                </c:pt>
                <c:pt idx="566">
                  <c:v>0.4964351851851852</c:v>
                </c:pt>
                <c:pt idx="567">
                  <c:v>0.49649305555555556</c:v>
                </c:pt>
                <c:pt idx="568">
                  <c:v>0.49655092592592592</c:v>
                </c:pt>
                <c:pt idx="569">
                  <c:v>0.4966782407407408</c:v>
                </c:pt>
                <c:pt idx="570">
                  <c:v>0.49680555555555556</c:v>
                </c:pt>
                <c:pt idx="571">
                  <c:v>0.49686342592592592</c:v>
                </c:pt>
                <c:pt idx="572">
                  <c:v>0.49692129629629633</c:v>
                </c:pt>
                <c:pt idx="573">
                  <c:v>0.49697916666666669</c:v>
                </c:pt>
                <c:pt idx="574">
                  <c:v>0.49704861111111115</c:v>
                </c:pt>
                <c:pt idx="575">
                  <c:v>0.49717592592592591</c:v>
                </c:pt>
                <c:pt idx="576">
                  <c:v>0.49723379629629627</c:v>
                </c:pt>
                <c:pt idx="577">
                  <c:v>0.49729166666666669</c:v>
                </c:pt>
                <c:pt idx="578">
                  <c:v>0.49736111111111114</c:v>
                </c:pt>
                <c:pt idx="579">
                  <c:v>0.4974189814814815</c:v>
                </c:pt>
                <c:pt idx="580">
                  <c:v>0.49748842592592596</c:v>
                </c:pt>
                <c:pt idx="581">
                  <c:v>0.49766203703703704</c:v>
                </c:pt>
                <c:pt idx="582">
                  <c:v>0.4977199074074074</c:v>
                </c:pt>
                <c:pt idx="583">
                  <c:v>0.49777777777777782</c:v>
                </c:pt>
                <c:pt idx="584">
                  <c:v>0.49789351851851849</c:v>
                </c:pt>
                <c:pt idx="585">
                  <c:v>0.4979513888888889</c:v>
                </c:pt>
                <c:pt idx="586">
                  <c:v>0.49806712962962968</c:v>
                </c:pt>
                <c:pt idx="587">
                  <c:v>0.49835648148148143</c:v>
                </c:pt>
                <c:pt idx="588">
                  <c:v>0.49861111111111112</c:v>
                </c:pt>
                <c:pt idx="589">
                  <c:v>0.49866898148148148</c:v>
                </c:pt>
                <c:pt idx="590">
                  <c:v>0.49873842592592593</c:v>
                </c:pt>
                <c:pt idx="591">
                  <c:v>0.49891203703703701</c:v>
                </c:pt>
                <c:pt idx="592">
                  <c:v>0.49898148148148147</c:v>
                </c:pt>
                <c:pt idx="593">
                  <c:v>0.49922453703703701</c:v>
                </c:pt>
                <c:pt idx="594">
                  <c:v>0.49928240740740742</c:v>
                </c:pt>
                <c:pt idx="595">
                  <c:v>0.49934027777777779</c:v>
                </c:pt>
                <c:pt idx="596">
                  <c:v>0.49939814814814815</c:v>
                </c:pt>
                <c:pt idx="597">
                  <c:v>0.4994675925925926</c:v>
                </c:pt>
                <c:pt idx="598">
                  <c:v>0.49952546296296302</c:v>
                </c:pt>
                <c:pt idx="599">
                  <c:v>0.49958333333333332</c:v>
                </c:pt>
                <c:pt idx="600">
                  <c:v>0.49965277777777778</c:v>
                </c:pt>
                <c:pt idx="601">
                  <c:v>0.49971064814814814</c:v>
                </c:pt>
                <c:pt idx="602">
                  <c:v>0.4997685185185185</c:v>
                </c:pt>
                <c:pt idx="603">
                  <c:v>0.49990740740740741</c:v>
                </c:pt>
                <c:pt idx="604">
                  <c:v>0.49996527777777783</c:v>
                </c:pt>
                <c:pt idx="605">
                  <c:v>0.50008101851851849</c:v>
                </c:pt>
                <c:pt idx="606">
                  <c:v>0.50027777777777782</c:v>
                </c:pt>
                <c:pt idx="607">
                  <c:v>0.50033564814814824</c:v>
                </c:pt>
                <c:pt idx="608">
                  <c:v>0.50039351851851843</c:v>
                </c:pt>
                <c:pt idx="609">
                  <c:v>0.5005208333333333</c:v>
                </c:pt>
                <c:pt idx="610">
                  <c:v>0.50057870370370372</c:v>
                </c:pt>
                <c:pt idx="611">
                  <c:v>0.50070601851851859</c:v>
                </c:pt>
                <c:pt idx="612">
                  <c:v>0.50076388888888879</c:v>
                </c:pt>
                <c:pt idx="613">
                  <c:v>0.5008217592592592</c:v>
                </c:pt>
                <c:pt idx="614">
                  <c:v>0.50087962962962962</c:v>
                </c:pt>
                <c:pt idx="615">
                  <c:v>0.50099537037037045</c:v>
                </c:pt>
                <c:pt idx="616">
                  <c:v>0.5011226851851851</c:v>
                </c:pt>
                <c:pt idx="617">
                  <c:v>0.50118055555555552</c:v>
                </c:pt>
                <c:pt idx="618">
                  <c:v>0.50141203703703696</c:v>
                </c:pt>
                <c:pt idx="619">
                  <c:v>0.50146990740740738</c:v>
                </c:pt>
                <c:pt idx="620">
                  <c:v>0.50182870370370369</c:v>
                </c:pt>
                <c:pt idx="621">
                  <c:v>0.50188657407407411</c:v>
                </c:pt>
                <c:pt idx="622">
                  <c:v>0.50194444444444453</c:v>
                </c:pt>
                <c:pt idx="623">
                  <c:v>0.50201388888888898</c:v>
                </c:pt>
                <c:pt idx="624">
                  <c:v>0.50207175925925918</c:v>
                </c:pt>
                <c:pt idx="625">
                  <c:v>0.50212962962962959</c:v>
                </c:pt>
                <c:pt idx="626">
                  <c:v>0.50218750000000001</c:v>
                </c:pt>
                <c:pt idx="627">
                  <c:v>0.50224537037037043</c:v>
                </c:pt>
                <c:pt idx="628">
                  <c:v>0.50231481481481488</c:v>
                </c:pt>
                <c:pt idx="629">
                  <c:v>0.50244212962962953</c:v>
                </c:pt>
                <c:pt idx="630">
                  <c:v>0.50249999999999995</c:v>
                </c:pt>
                <c:pt idx="631">
                  <c:v>0.5025694444444444</c:v>
                </c:pt>
                <c:pt idx="632">
                  <c:v>0.50262731481481482</c:v>
                </c:pt>
                <c:pt idx="633">
                  <c:v>0.50269675925925927</c:v>
                </c:pt>
                <c:pt idx="634">
                  <c:v>0.50275462962962969</c:v>
                </c:pt>
                <c:pt idx="635">
                  <c:v>0.5028703703703703</c:v>
                </c:pt>
                <c:pt idx="636">
                  <c:v>0.50293981481481476</c:v>
                </c:pt>
                <c:pt idx="637">
                  <c:v>0.50300925925925921</c:v>
                </c:pt>
                <c:pt idx="638">
                  <c:v>0.50306712962962963</c:v>
                </c:pt>
                <c:pt idx="639">
                  <c:v>0.50318287037037046</c:v>
                </c:pt>
                <c:pt idx="640">
                  <c:v>0.50324074074074066</c:v>
                </c:pt>
                <c:pt idx="641">
                  <c:v>0.50336805555555553</c:v>
                </c:pt>
                <c:pt idx="642">
                  <c:v>0.50342592592592594</c:v>
                </c:pt>
                <c:pt idx="643">
                  <c:v>0.5034953703703704</c:v>
                </c:pt>
                <c:pt idx="644">
                  <c:v>0.50400462962962966</c:v>
                </c:pt>
                <c:pt idx="645">
                  <c:v>0.50407407407407412</c:v>
                </c:pt>
                <c:pt idx="646">
                  <c:v>0.50414351851851857</c:v>
                </c:pt>
                <c:pt idx="647">
                  <c:v>0.50420138888888899</c:v>
                </c:pt>
                <c:pt idx="648">
                  <c:v>0.50425925925925918</c:v>
                </c:pt>
                <c:pt idx="649">
                  <c:v>0.50432870370370364</c:v>
                </c:pt>
                <c:pt idx="650">
                  <c:v>0.50438657407407406</c:v>
                </c:pt>
                <c:pt idx="651">
                  <c:v>0.50444444444444447</c:v>
                </c:pt>
                <c:pt idx="652">
                  <c:v>0.50450231481481489</c:v>
                </c:pt>
                <c:pt idx="653">
                  <c:v>0.50457175925925934</c:v>
                </c:pt>
                <c:pt idx="654">
                  <c:v>0.50462962962962954</c:v>
                </c:pt>
                <c:pt idx="655">
                  <c:v>0.50469907407407399</c:v>
                </c:pt>
                <c:pt idx="656">
                  <c:v>0.50475694444444441</c:v>
                </c:pt>
                <c:pt idx="657">
                  <c:v>0.50481481481481483</c:v>
                </c:pt>
                <c:pt idx="658">
                  <c:v>0.50487268518518524</c:v>
                </c:pt>
                <c:pt idx="659">
                  <c:v>0.50493055555555566</c:v>
                </c:pt>
                <c:pt idx="660">
                  <c:v>0.50498842592592585</c:v>
                </c:pt>
                <c:pt idx="661">
                  <c:v>0.50511574074074073</c:v>
                </c:pt>
                <c:pt idx="662">
                  <c:v>0.50517361111111114</c:v>
                </c:pt>
                <c:pt idx="663">
                  <c:v>0.50523148148148156</c:v>
                </c:pt>
                <c:pt idx="664">
                  <c:v>0.50530092592592601</c:v>
                </c:pt>
                <c:pt idx="665">
                  <c:v>0.50549768518518512</c:v>
                </c:pt>
                <c:pt idx="666">
                  <c:v>0.50556712962962957</c:v>
                </c:pt>
                <c:pt idx="667">
                  <c:v>0.50563657407407403</c:v>
                </c:pt>
                <c:pt idx="668">
                  <c:v>0.50569444444444445</c:v>
                </c:pt>
                <c:pt idx="669">
                  <c:v>0.50575231481481486</c:v>
                </c:pt>
                <c:pt idx="670">
                  <c:v>0.50581018518518528</c:v>
                </c:pt>
                <c:pt idx="671">
                  <c:v>0.50593749999999993</c:v>
                </c:pt>
                <c:pt idx="672">
                  <c:v>0.50605324074074076</c:v>
                </c:pt>
                <c:pt idx="673">
                  <c:v>0.50618055555555563</c:v>
                </c:pt>
                <c:pt idx="674">
                  <c:v>0.50623842592592583</c:v>
                </c:pt>
                <c:pt idx="675">
                  <c:v>0.50629629629629624</c:v>
                </c:pt>
                <c:pt idx="676">
                  <c:v>0.5063657407407407</c:v>
                </c:pt>
                <c:pt idx="677">
                  <c:v>0.50643518518518515</c:v>
                </c:pt>
                <c:pt idx="678">
                  <c:v>0.50656250000000003</c:v>
                </c:pt>
                <c:pt idx="679">
                  <c:v>0.50663194444444448</c:v>
                </c:pt>
                <c:pt idx="680">
                  <c:v>0.50675925925925935</c:v>
                </c:pt>
                <c:pt idx="681">
                  <c:v>0.50681712962962955</c:v>
                </c:pt>
                <c:pt idx="682">
                  <c:v>0.50687499999999996</c:v>
                </c:pt>
                <c:pt idx="683">
                  <c:v>0.50693287037037038</c:v>
                </c:pt>
                <c:pt idx="684">
                  <c:v>0.50730324074074074</c:v>
                </c:pt>
                <c:pt idx="685">
                  <c:v>0.50737268518518519</c:v>
                </c:pt>
                <c:pt idx="686">
                  <c:v>0.50761574074074067</c:v>
                </c:pt>
                <c:pt idx="687">
                  <c:v>0.50798611111111103</c:v>
                </c:pt>
                <c:pt idx="688">
                  <c:v>0.50804398148148144</c:v>
                </c:pt>
                <c:pt idx="689">
                  <c:v>0.50810185185185186</c:v>
                </c:pt>
                <c:pt idx="690">
                  <c:v>0.50817129629629632</c:v>
                </c:pt>
                <c:pt idx="691">
                  <c:v>0.50822916666666673</c:v>
                </c:pt>
                <c:pt idx="692">
                  <c:v>0.50829861111111119</c:v>
                </c:pt>
                <c:pt idx="693">
                  <c:v>0.50835648148148138</c:v>
                </c:pt>
                <c:pt idx="694">
                  <c:v>0.50842592592592584</c:v>
                </c:pt>
                <c:pt idx="695">
                  <c:v>0.50848379629629625</c:v>
                </c:pt>
                <c:pt idx="696">
                  <c:v>0.50854166666666667</c:v>
                </c:pt>
                <c:pt idx="697">
                  <c:v>0.50859953703703709</c:v>
                </c:pt>
                <c:pt idx="698">
                  <c:v>0.5086574074074075</c:v>
                </c:pt>
                <c:pt idx="699">
                  <c:v>0.5087152777777777</c:v>
                </c:pt>
                <c:pt idx="700">
                  <c:v>0.50877314814814811</c:v>
                </c:pt>
                <c:pt idx="701">
                  <c:v>0.50883101851851853</c:v>
                </c:pt>
                <c:pt idx="702">
                  <c:v>0.50888888888888895</c:v>
                </c:pt>
                <c:pt idx="703">
                  <c:v>0.50894675925925936</c:v>
                </c:pt>
                <c:pt idx="704">
                  <c:v>0.50900462962962956</c:v>
                </c:pt>
                <c:pt idx="705">
                  <c:v>0.50906249999999997</c:v>
                </c:pt>
                <c:pt idx="706">
                  <c:v>0.50912037037037039</c:v>
                </c:pt>
                <c:pt idx="707">
                  <c:v>0.50917824074074081</c:v>
                </c:pt>
                <c:pt idx="708">
                  <c:v>0.50923611111111122</c:v>
                </c:pt>
                <c:pt idx="709">
                  <c:v>0.50929398148148142</c:v>
                </c:pt>
                <c:pt idx="710">
                  <c:v>0.50936342592592587</c:v>
                </c:pt>
                <c:pt idx="711">
                  <c:v>0.50942129629629629</c:v>
                </c:pt>
                <c:pt idx="712">
                  <c:v>0.50947916666666671</c:v>
                </c:pt>
                <c:pt idx="713">
                  <c:v>0.50953703703703712</c:v>
                </c:pt>
                <c:pt idx="714">
                  <c:v>0.50960648148148158</c:v>
                </c:pt>
                <c:pt idx="715">
                  <c:v>0.50966435185185177</c:v>
                </c:pt>
                <c:pt idx="716">
                  <c:v>0.50972222222222219</c:v>
                </c:pt>
                <c:pt idx="717">
                  <c:v>0.5097800925925926</c:v>
                </c:pt>
                <c:pt idx="718">
                  <c:v>0.50983796296296302</c:v>
                </c:pt>
                <c:pt idx="719">
                  <c:v>0.50989583333333344</c:v>
                </c:pt>
                <c:pt idx="720">
                  <c:v>0.50995370370370363</c:v>
                </c:pt>
                <c:pt idx="721">
                  <c:v>0.51043981481481482</c:v>
                </c:pt>
                <c:pt idx="722">
                  <c:v>0.51049768518518523</c:v>
                </c:pt>
                <c:pt idx="723">
                  <c:v>0.51056712962962969</c:v>
                </c:pt>
                <c:pt idx="724">
                  <c:v>0.51062500000000011</c:v>
                </c:pt>
                <c:pt idx="725">
                  <c:v>0.5106828703703703</c:v>
                </c:pt>
                <c:pt idx="726">
                  <c:v>0.51074074074074072</c:v>
                </c:pt>
                <c:pt idx="727">
                  <c:v>0.51079861111111113</c:v>
                </c:pt>
                <c:pt idx="728">
                  <c:v>0.51086805555555559</c:v>
                </c:pt>
                <c:pt idx="729">
                  <c:v>0.51092592592592601</c:v>
                </c:pt>
                <c:pt idx="730">
                  <c:v>0.51099537037037046</c:v>
                </c:pt>
                <c:pt idx="731">
                  <c:v>0.51105324074074066</c:v>
                </c:pt>
                <c:pt idx="732">
                  <c:v>0.51111111111111107</c:v>
                </c:pt>
                <c:pt idx="733">
                  <c:v>0.51116898148148149</c:v>
                </c:pt>
                <c:pt idx="734">
                  <c:v>0.5112268518518519</c:v>
                </c:pt>
                <c:pt idx="735">
                  <c:v>0.51128472222222232</c:v>
                </c:pt>
                <c:pt idx="736">
                  <c:v>0.51165509259259268</c:v>
                </c:pt>
                <c:pt idx="737">
                  <c:v>0.51209490740740748</c:v>
                </c:pt>
                <c:pt idx="738">
                  <c:v>0.51256944444444441</c:v>
                </c:pt>
                <c:pt idx="739">
                  <c:v>0.5129513888888888</c:v>
                </c:pt>
                <c:pt idx="740">
                  <c:v>0.51337962962962957</c:v>
                </c:pt>
                <c:pt idx="741">
                  <c:v>0.51415509259259262</c:v>
                </c:pt>
                <c:pt idx="742">
                  <c:v>0.51524305555555561</c:v>
                </c:pt>
                <c:pt idx="743">
                  <c:v>0.51660879629629619</c:v>
                </c:pt>
                <c:pt idx="744">
                  <c:v>0.51717592592592587</c:v>
                </c:pt>
                <c:pt idx="745">
                  <c:v>0.51777777777777767</c:v>
                </c:pt>
                <c:pt idx="746">
                  <c:v>0.51840277777777777</c:v>
                </c:pt>
                <c:pt idx="747">
                  <c:v>0.51925925925925931</c:v>
                </c:pt>
                <c:pt idx="748">
                  <c:v>0.52020833333333338</c:v>
                </c:pt>
                <c:pt idx="749">
                  <c:v>0.52069444444444435</c:v>
                </c:pt>
                <c:pt idx="750">
                  <c:v>0.52075231481481477</c:v>
                </c:pt>
                <c:pt idx="751">
                  <c:v>0.52082175925925922</c:v>
                </c:pt>
                <c:pt idx="752">
                  <c:v>0.52087962962962964</c:v>
                </c:pt>
                <c:pt idx="753">
                  <c:v>0.52094907407407409</c:v>
                </c:pt>
                <c:pt idx="754">
                  <c:v>0.52100694444444451</c:v>
                </c:pt>
                <c:pt idx="755">
                  <c:v>0.52106481481481493</c:v>
                </c:pt>
                <c:pt idx="756">
                  <c:v>0.52112268518518512</c:v>
                </c:pt>
                <c:pt idx="757">
                  <c:v>0.52118055555555554</c:v>
                </c:pt>
                <c:pt idx="758">
                  <c:v>0.52124999999999999</c:v>
                </c:pt>
                <c:pt idx="759">
                  <c:v>0.52130787037037041</c:v>
                </c:pt>
                <c:pt idx="760">
                  <c:v>0.52137731481481486</c:v>
                </c:pt>
                <c:pt idx="761">
                  <c:v>0.52143518518518528</c:v>
                </c:pt>
                <c:pt idx="762">
                  <c:v>0.52149305555555547</c:v>
                </c:pt>
                <c:pt idx="763">
                  <c:v>0.52155092592592589</c:v>
                </c:pt>
                <c:pt idx="764">
                  <c:v>0.52162037037037035</c:v>
                </c:pt>
                <c:pt idx="765">
                  <c:v>0.52167824074074076</c:v>
                </c:pt>
                <c:pt idx="766">
                  <c:v>0.52174768518518522</c:v>
                </c:pt>
                <c:pt idx="767">
                  <c:v>0.52180555555555563</c:v>
                </c:pt>
                <c:pt idx="768">
                  <c:v>0.52186342592592583</c:v>
                </c:pt>
                <c:pt idx="769">
                  <c:v>0.52192129629629624</c:v>
                </c:pt>
                <c:pt idx="770">
                  <c:v>0.52197916666666666</c:v>
                </c:pt>
                <c:pt idx="771">
                  <c:v>0.52203703703703708</c:v>
                </c:pt>
                <c:pt idx="772">
                  <c:v>0.52209490740740749</c:v>
                </c:pt>
                <c:pt idx="773">
                  <c:v>0.52215277777777769</c:v>
                </c:pt>
                <c:pt idx="774">
                  <c:v>0.5222106481481481</c:v>
                </c:pt>
                <c:pt idx="775">
                  <c:v>0.52226851851851852</c:v>
                </c:pt>
                <c:pt idx="776">
                  <c:v>0.52233796296296298</c:v>
                </c:pt>
                <c:pt idx="777">
                  <c:v>0.52239583333333339</c:v>
                </c:pt>
                <c:pt idx="778">
                  <c:v>0.52245370370370381</c:v>
                </c:pt>
                <c:pt idx="779">
                  <c:v>0.522511574074074</c:v>
                </c:pt>
                <c:pt idx="780">
                  <c:v>0.52256944444444442</c:v>
                </c:pt>
                <c:pt idx="781">
                  <c:v>0.52262731481481484</c:v>
                </c:pt>
                <c:pt idx="782">
                  <c:v>0.52268518518518525</c:v>
                </c:pt>
                <c:pt idx="783">
                  <c:v>0.52275462962962971</c:v>
                </c:pt>
                <c:pt idx="784">
                  <c:v>0.52282407407407416</c:v>
                </c:pt>
                <c:pt idx="785">
                  <c:v>0.52288194444444436</c:v>
                </c:pt>
                <c:pt idx="786">
                  <c:v>0.52293981481481477</c:v>
                </c:pt>
                <c:pt idx="787">
                  <c:v>0.52300925925925923</c:v>
                </c:pt>
                <c:pt idx="788">
                  <c:v>0.52306712962962965</c:v>
                </c:pt>
                <c:pt idx="789">
                  <c:v>0.52312500000000006</c:v>
                </c:pt>
                <c:pt idx="790">
                  <c:v>0.52318287037037048</c:v>
                </c:pt>
                <c:pt idx="791">
                  <c:v>0.52324074074074067</c:v>
                </c:pt>
                <c:pt idx="792">
                  <c:v>0.52329861111111109</c:v>
                </c:pt>
                <c:pt idx="793">
                  <c:v>0.52335648148148151</c:v>
                </c:pt>
                <c:pt idx="794">
                  <c:v>0.52341435185185192</c:v>
                </c:pt>
                <c:pt idx="795">
                  <c:v>0.52348379629629638</c:v>
                </c:pt>
                <c:pt idx="796">
                  <c:v>0.52355324074074083</c:v>
                </c:pt>
                <c:pt idx="797">
                  <c:v>0.52393518518518523</c:v>
                </c:pt>
              </c:numCache>
            </c:numRef>
          </c:xVal>
          <c:yVal>
            <c:numRef>
              <c:f>Sheet1!$I$2:$I$1133</c:f>
              <c:numCache>
                <c:formatCode>General</c:formatCode>
                <c:ptCount val="1132"/>
                <c:pt idx="0">
                  <c:v>79</c:v>
                </c:pt>
                <c:pt idx="1">
                  <c:v>78.900000000000006</c:v>
                </c:pt>
                <c:pt idx="2">
                  <c:v>78.8</c:v>
                </c:pt>
                <c:pt idx="3">
                  <c:v>78.7</c:v>
                </c:pt>
                <c:pt idx="4">
                  <c:v>78.400000000000006</c:v>
                </c:pt>
                <c:pt idx="5">
                  <c:v>78.599999999999994</c:v>
                </c:pt>
                <c:pt idx="6">
                  <c:v>78.7</c:v>
                </c:pt>
                <c:pt idx="7">
                  <c:v>78.599999999999994</c:v>
                </c:pt>
                <c:pt idx="8">
                  <c:v>78.3</c:v>
                </c:pt>
                <c:pt idx="9">
                  <c:v>78.099999999999994</c:v>
                </c:pt>
                <c:pt idx="10">
                  <c:v>78.2</c:v>
                </c:pt>
                <c:pt idx="11">
                  <c:v>78.3</c:v>
                </c:pt>
                <c:pt idx="12">
                  <c:v>78.099999999999994</c:v>
                </c:pt>
                <c:pt idx="13">
                  <c:v>78</c:v>
                </c:pt>
                <c:pt idx="14">
                  <c:v>77.900000000000006</c:v>
                </c:pt>
                <c:pt idx="15">
                  <c:v>77.8</c:v>
                </c:pt>
                <c:pt idx="16">
                  <c:v>77.900000000000006</c:v>
                </c:pt>
                <c:pt idx="17">
                  <c:v>77.8</c:v>
                </c:pt>
                <c:pt idx="18">
                  <c:v>77.7</c:v>
                </c:pt>
                <c:pt idx="19">
                  <c:v>77.5</c:v>
                </c:pt>
                <c:pt idx="20">
                  <c:v>77.400000000000006</c:v>
                </c:pt>
                <c:pt idx="21">
                  <c:v>77.3</c:v>
                </c:pt>
                <c:pt idx="22">
                  <c:v>77.400000000000006</c:v>
                </c:pt>
                <c:pt idx="23">
                  <c:v>77.5</c:v>
                </c:pt>
                <c:pt idx="24">
                  <c:v>77.3</c:v>
                </c:pt>
                <c:pt idx="25">
                  <c:v>77.2</c:v>
                </c:pt>
                <c:pt idx="26">
                  <c:v>76.900000000000006</c:v>
                </c:pt>
                <c:pt idx="27">
                  <c:v>76.599999999999994</c:v>
                </c:pt>
                <c:pt idx="28">
                  <c:v>76.2</c:v>
                </c:pt>
                <c:pt idx="29">
                  <c:v>76</c:v>
                </c:pt>
                <c:pt idx="30">
                  <c:v>75.8</c:v>
                </c:pt>
                <c:pt idx="31">
                  <c:v>75.7</c:v>
                </c:pt>
                <c:pt idx="32">
                  <c:v>75.5</c:v>
                </c:pt>
                <c:pt idx="33">
                  <c:v>75.3</c:v>
                </c:pt>
                <c:pt idx="34">
                  <c:v>75.2</c:v>
                </c:pt>
                <c:pt idx="35">
                  <c:v>75.099999999999994</c:v>
                </c:pt>
                <c:pt idx="36">
                  <c:v>74.900000000000006</c:v>
                </c:pt>
                <c:pt idx="37">
                  <c:v>74.7</c:v>
                </c:pt>
                <c:pt idx="38">
                  <c:v>74.599999999999994</c:v>
                </c:pt>
                <c:pt idx="39">
                  <c:v>74.7</c:v>
                </c:pt>
                <c:pt idx="40">
                  <c:v>74.8</c:v>
                </c:pt>
                <c:pt idx="41">
                  <c:v>75</c:v>
                </c:pt>
                <c:pt idx="42">
                  <c:v>75.099999999999994</c:v>
                </c:pt>
                <c:pt idx="43">
                  <c:v>75</c:v>
                </c:pt>
                <c:pt idx="44">
                  <c:v>75.099999999999994</c:v>
                </c:pt>
                <c:pt idx="45">
                  <c:v>75.2</c:v>
                </c:pt>
                <c:pt idx="46">
                  <c:v>75.3</c:v>
                </c:pt>
                <c:pt idx="47">
                  <c:v>75.099999999999994</c:v>
                </c:pt>
                <c:pt idx="48">
                  <c:v>74.900000000000006</c:v>
                </c:pt>
                <c:pt idx="49">
                  <c:v>74.7</c:v>
                </c:pt>
                <c:pt idx="50">
                  <c:v>74.599999999999994</c:v>
                </c:pt>
                <c:pt idx="51">
                  <c:v>74.7</c:v>
                </c:pt>
                <c:pt idx="52">
                  <c:v>74.8</c:v>
                </c:pt>
                <c:pt idx="53">
                  <c:v>74.900000000000006</c:v>
                </c:pt>
                <c:pt idx="54">
                  <c:v>74.8</c:v>
                </c:pt>
                <c:pt idx="55">
                  <c:v>74.7</c:v>
                </c:pt>
                <c:pt idx="56">
                  <c:v>74.5</c:v>
                </c:pt>
                <c:pt idx="57">
                  <c:v>74.400000000000006</c:v>
                </c:pt>
                <c:pt idx="58">
                  <c:v>74.3</c:v>
                </c:pt>
                <c:pt idx="59">
                  <c:v>74.400000000000006</c:v>
                </c:pt>
                <c:pt idx="60">
                  <c:v>74.5</c:v>
                </c:pt>
                <c:pt idx="61">
                  <c:v>74.599999999999994</c:v>
                </c:pt>
                <c:pt idx="62">
                  <c:v>74.5</c:v>
                </c:pt>
                <c:pt idx="63">
                  <c:v>74.400000000000006</c:v>
                </c:pt>
                <c:pt idx="64">
                  <c:v>74.2</c:v>
                </c:pt>
                <c:pt idx="65">
                  <c:v>74.099999999999994</c:v>
                </c:pt>
                <c:pt idx="66">
                  <c:v>74</c:v>
                </c:pt>
                <c:pt idx="67">
                  <c:v>73.900000000000006</c:v>
                </c:pt>
                <c:pt idx="68">
                  <c:v>73.7</c:v>
                </c:pt>
                <c:pt idx="69">
                  <c:v>73.599999999999994</c:v>
                </c:pt>
                <c:pt idx="70">
                  <c:v>73.7</c:v>
                </c:pt>
                <c:pt idx="71">
                  <c:v>73.900000000000006</c:v>
                </c:pt>
                <c:pt idx="72">
                  <c:v>74</c:v>
                </c:pt>
                <c:pt idx="73">
                  <c:v>74.099999999999994</c:v>
                </c:pt>
                <c:pt idx="74">
                  <c:v>74</c:v>
                </c:pt>
                <c:pt idx="75">
                  <c:v>73.900000000000006</c:v>
                </c:pt>
                <c:pt idx="76">
                  <c:v>74</c:v>
                </c:pt>
                <c:pt idx="77">
                  <c:v>74.099999999999994</c:v>
                </c:pt>
                <c:pt idx="78">
                  <c:v>74</c:v>
                </c:pt>
                <c:pt idx="79">
                  <c:v>73.900000000000006</c:v>
                </c:pt>
                <c:pt idx="80">
                  <c:v>73.8</c:v>
                </c:pt>
                <c:pt idx="81">
                  <c:v>73.900000000000006</c:v>
                </c:pt>
                <c:pt idx="82">
                  <c:v>73.8</c:v>
                </c:pt>
                <c:pt idx="83">
                  <c:v>73.7</c:v>
                </c:pt>
                <c:pt idx="84">
                  <c:v>73.599999999999994</c:v>
                </c:pt>
                <c:pt idx="85">
                  <c:v>73.3</c:v>
                </c:pt>
                <c:pt idx="86">
                  <c:v>73.2</c:v>
                </c:pt>
                <c:pt idx="87">
                  <c:v>73</c:v>
                </c:pt>
                <c:pt idx="88">
                  <c:v>72.900000000000006</c:v>
                </c:pt>
                <c:pt idx="89">
                  <c:v>72.8</c:v>
                </c:pt>
                <c:pt idx="90">
                  <c:v>72.7</c:v>
                </c:pt>
                <c:pt idx="91">
                  <c:v>72.599999999999994</c:v>
                </c:pt>
                <c:pt idx="92">
                  <c:v>72.5</c:v>
                </c:pt>
                <c:pt idx="93">
                  <c:v>72.400000000000006</c:v>
                </c:pt>
                <c:pt idx="94">
                  <c:v>72.599999999999994</c:v>
                </c:pt>
                <c:pt idx="95">
                  <c:v>72.5</c:v>
                </c:pt>
                <c:pt idx="96">
                  <c:v>72.2</c:v>
                </c:pt>
                <c:pt idx="97">
                  <c:v>72</c:v>
                </c:pt>
                <c:pt idx="98">
                  <c:v>71.7</c:v>
                </c:pt>
                <c:pt idx="99">
                  <c:v>71.8</c:v>
                </c:pt>
                <c:pt idx="100">
                  <c:v>71.5</c:v>
                </c:pt>
                <c:pt idx="101">
                  <c:v>71.400000000000006</c:v>
                </c:pt>
                <c:pt idx="102">
                  <c:v>71.2</c:v>
                </c:pt>
                <c:pt idx="103">
                  <c:v>71.3</c:v>
                </c:pt>
                <c:pt idx="104">
                  <c:v>71.400000000000006</c:v>
                </c:pt>
                <c:pt idx="105">
                  <c:v>71.5</c:v>
                </c:pt>
                <c:pt idx="106">
                  <c:v>71.599999999999994</c:v>
                </c:pt>
                <c:pt idx="107">
                  <c:v>71.7</c:v>
                </c:pt>
                <c:pt idx="108">
                  <c:v>71.8</c:v>
                </c:pt>
                <c:pt idx="109">
                  <c:v>71.7</c:v>
                </c:pt>
                <c:pt idx="110">
                  <c:v>71.599999999999994</c:v>
                </c:pt>
                <c:pt idx="111">
                  <c:v>71.400000000000006</c:v>
                </c:pt>
                <c:pt idx="112">
                  <c:v>71.5</c:v>
                </c:pt>
                <c:pt idx="113">
                  <c:v>71.7</c:v>
                </c:pt>
                <c:pt idx="114">
                  <c:v>71.599999999999994</c:v>
                </c:pt>
                <c:pt idx="115">
                  <c:v>71.400000000000006</c:v>
                </c:pt>
                <c:pt idx="116">
                  <c:v>71.099999999999994</c:v>
                </c:pt>
                <c:pt idx="117">
                  <c:v>71</c:v>
                </c:pt>
                <c:pt idx="118">
                  <c:v>71.099999999999994</c:v>
                </c:pt>
                <c:pt idx="119">
                  <c:v>71.3</c:v>
                </c:pt>
                <c:pt idx="120">
                  <c:v>71.2</c:v>
                </c:pt>
                <c:pt idx="121">
                  <c:v>71.3</c:v>
                </c:pt>
                <c:pt idx="122">
                  <c:v>71.2</c:v>
                </c:pt>
                <c:pt idx="123">
                  <c:v>71.099999999999994</c:v>
                </c:pt>
                <c:pt idx="124">
                  <c:v>71</c:v>
                </c:pt>
                <c:pt idx="125">
                  <c:v>69.400000000000006</c:v>
                </c:pt>
                <c:pt idx="126">
                  <c:v>69.2</c:v>
                </c:pt>
                <c:pt idx="127">
                  <c:v>69.099999999999994</c:v>
                </c:pt>
                <c:pt idx="128">
                  <c:v>68.900000000000006</c:v>
                </c:pt>
                <c:pt idx="129">
                  <c:v>68.8</c:v>
                </c:pt>
                <c:pt idx="130">
                  <c:v>68.7</c:v>
                </c:pt>
                <c:pt idx="131">
                  <c:v>68.8</c:v>
                </c:pt>
                <c:pt idx="132">
                  <c:v>68.7</c:v>
                </c:pt>
                <c:pt idx="133">
                  <c:v>68.599999999999994</c:v>
                </c:pt>
                <c:pt idx="134">
                  <c:v>68.5</c:v>
                </c:pt>
                <c:pt idx="135">
                  <c:v>68.3</c:v>
                </c:pt>
                <c:pt idx="136">
                  <c:v>68.400000000000006</c:v>
                </c:pt>
                <c:pt idx="137">
                  <c:v>68.2</c:v>
                </c:pt>
                <c:pt idx="138">
                  <c:v>68</c:v>
                </c:pt>
                <c:pt idx="139">
                  <c:v>67.900000000000006</c:v>
                </c:pt>
                <c:pt idx="140">
                  <c:v>68</c:v>
                </c:pt>
                <c:pt idx="141">
                  <c:v>68.099999999999994</c:v>
                </c:pt>
                <c:pt idx="142">
                  <c:v>67.900000000000006</c:v>
                </c:pt>
                <c:pt idx="143">
                  <c:v>67.7</c:v>
                </c:pt>
                <c:pt idx="144">
                  <c:v>67.599999999999994</c:v>
                </c:pt>
                <c:pt idx="145">
                  <c:v>67.7</c:v>
                </c:pt>
                <c:pt idx="146">
                  <c:v>67.400000000000006</c:v>
                </c:pt>
                <c:pt idx="147">
                  <c:v>67.3</c:v>
                </c:pt>
                <c:pt idx="148">
                  <c:v>67.400000000000006</c:v>
                </c:pt>
                <c:pt idx="149">
                  <c:v>67.3</c:v>
                </c:pt>
                <c:pt idx="150">
                  <c:v>67.2</c:v>
                </c:pt>
                <c:pt idx="151">
                  <c:v>67.400000000000006</c:v>
                </c:pt>
                <c:pt idx="152">
                  <c:v>67.3</c:v>
                </c:pt>
                <c:pt idx="153">
                  <c:v>67.2</c:v>
                </c:pt>
                <c:pt idx="154">
                  <c:v>67</c:v>
                </c:pt>
                <c:pt idx="155">
                  <c:v>66.900000000000006</c:v>
                </c:pt>
                <c:pt idx="156">
                  <c:v>67</c:v>
                </c:pt>
                <c:pt idx="157">
                  <c:v>67.099999999999994</c:v>
                </c:pt>
                <c:pt idx="158">
                  <c:v>67</c:v>
                </c:pt>
                <c:pt idx="159">
                  <c:v>67.099999999999994</c:v>
                </c:pt>
                <c:pt idx="160">
                  <c:v>67</c:v>
                </c:pt>
                <c:pt idx="161">
                  <c:v>66.900000000000006</c:v>
                </c:pt>
                <c:pt idx="162">
                  <c:v>66.8</c:v>
                </c:pt>
                <c:pt idx="163">
                  <c:v>66.599999999999994</c:v>
                </c:pt>
                <c:pt idx="164">
                  <c:v>66.5</c:v>
                </c:pt>
                <c:pt idx="165">
                  <c:v>66.599999999999994</c:v>
                </c:pt>
                <c:pt idx="166">
                  <c:v>66.400000000000006</c:v>
                </c:pt>
                <c:pt idx="167">
                  <c:v>66.2</c:v>
                </c:pt>
                <c:pt idx="168">
                  <c:v>66.3</c:v>
                </c:pt>
                <c:pt idx="169">
                  <c:v>66.2</c:v>
                </c:pt>
                <c:pt idx="170">
                  <c:v>66</c:v>
                </c:pt>
                <c:pt idx="171">
                  <c:v>65.900000000000006</c:v>
                </c:pt>
                <c:pt idx="172">
                  <c:v>65.8</c:v>
                </c:pt>
                <c:pt idx="173">
                  <c:v>65.900000000000006</c:v>
                </c:pt>
                <c:pt idx="174">
                  <c:v>66</c:v>
                </c:pt>
                <c:pt idx="175">
                  <c:v>65.900000000000006</c:v>
                </c:pt>
                <c:pt idx="176">
                  <c:v>65.8</c:v>
                </c:pt>
                <c:pt idx="177">
                  <c:v>65.5</c:v>
                </c:pt>
                <c:pt idx="178">
                  <c:v>65.400000000000006</c:v>
                </c:pt>
                <c:pt idx="179">
                  <c:v>65.5</c:v>
                </c:pt>
                <c:pt idx="180">
                  <c:v>65.599999999999994</c:v>
                </c:pt>
                <c:pt idx="181">
                  <c:v>65.5</c:v>
                </c:pt>
                <c:pt idx="182">
                  <c:v>65.3</c:v>
                </c:pt>
                <c:pt idx="183">
                  <c:v>65.400000000000006</c:v>
                </c:pt>
                <c:pt idx="184">
                  <c:v>65.5</c:v>
                </c:pt>
                <c:pt idx="185">
                  <c:v>65.599999999999994</c:v>
                </c:pt>
                <c:pt idx="186">
                  <c:v>65.400000000000006</c:v>
                </c:pt>
                <c:pt idx="187">
                  <c:v>65.3</c:v>
                </c:pt>
                <c:pt idx="188">
                  <c:v>65.2</c:v>
                </c:pt>
                <c:pt idx="189">
                  <c:v>65.099999999999994</c:v>
                </c:pt>
                <c:pt idx="190">
                  <c:v>65.2</c:v>
                </c:pt>
                <c:pt idx="191">
                  <c:v>65.099999999999994</c:v>
                </c:pt>
                <c:pt idx="192">
                  <c:v>65.2</c:v>
                </c:pt>
                <c:pt idx="193">
                  <c:v>65.099999999999994</c:v>
                </c:pt>
                <c:pt idx="194">
                  <c:v>65</c:v>
                </c:pt>
                <c:pt idx="195">
                  <c:v>64.8</c:v>
                </c:pt>
                <c:pt idx="196">
                  <c:v>64.7</c:v>
                </c:pt>
                <c:pt idx="197">
                  <c:v>64.599999999999994</c:v>
                </c:pt>
                <c:pt idx="198">
                  <c:v>64.7</c:v>
                </c:pt>
                <c:pt idx="199">
                  <c:v>64.599999999999994</c:v>
                </c:pt>
                <c:pt idx="200">
                  <c:v>64.5</c:v>
                </c:pt>
                <c:pt idx="201">
                  <c:v>64.3</c:v>
                </c:pt>
                <c:pt idx="202">
                  <c:v>64.2</c:v>
                </c:pt>
                <c:pt idx="203">
                  <c:v>64.3</c:v>
                </c:pt>
                <c:pt idx="204">
                  <c:v>64.2</c:v>
                </c:pt>
                <c:pt idx="205">
                  <c:v>64</c:v>
                </c:pt>
                <c:pt idx="206">
                  <c:v>63.9</c:v>
                </c:pt>
                <c:pt idx="207">
                  <c:v>63.8</c:v>
                </c:pt>
                <c:pt idx="208">
                  <c:v>64</c:v>
                </c:pt>
                <c:pt idx="209">
                  <c:v>63.9</c:v>
                </c:pt>
                <c:pt idx="210">
                  <c:v>63.6</c:v>
                </c:pt>
                <c:pt idx="211">
                  <c:v>63.5</c:v>
                </c:pt>
                <c:pt idx="212">
                  <c:v>63.6</c:v>
                </c:pt>
                <c:pt idx="213">
                  <c:v>63.4</c:v>
                </c:pt>
                <c:pt idx="214">
                  <c:v>63.6</c:v>
                </c:pt>
                <c:pt idx="215">
                  <c:v>63.7</c:v>
                </c:pt>
                <c:pt idx="216">
                  <c:v>63.6</c:v>
                </c:pt>
                <c:pt idx="217">
                  <c:v>63.5</c:v>
                </c:pt>
                <c:pt idx="218">
                  <c:v>63.6</c:v>
                </c:pt>
                <c:pt idx="219">
                  <c:v>63.5</c:v>
                </c:pt>
                <c:pt idx="220">
                  <c:v>63.4</c:v>
                </c:pt>
                <c:pt idx="221">
                  <c:v>63.3</c:v>
                </c:pt>
                <c:pt idx="222">
                  <c:v>63</c:v>
                </c:pt>
                <c:pt idx="223">
                  <c:v>62.9</c:v>
                </c:pt>
                <c:pt idx="224">
                  <c:v>63</c:v>
                </c:pt>
                <c:pt idx="225">
                  <c:v>62.9</c:v>
                </c:pt>
                <c:pt idx="226">
                  <c:v>62.8</c:v>
                </c:pt>
                <c:pt idx="227">
                  <c:v>62.6</c:v>
                </c:pt>
                <c:pt idx="228">
                  <c:v>62.5</c:v>
                </c:pt>
                <c:pt idx="229">
                  <c:v>62.3</c:v>
                </c:pt>
                <c:pt idx="230">
                  <c:v>62.4</c:v>
                </c:pt>
                <c:pt idx="231">
                  <c:v>62.5</c:v>
                </c:pt>
                <c:pt idx="232">
                  <c:v>62.4</c:v>
                </c:pt>
                <c:pt idx="233">
                  <c:v>62.2</c:v>
                </c:pt>
                <c:pt idx="234">
                  <c:v>61.9</c:v>
                </c:pt>
                <c:pt idx="235">
                  <c:v>62</c:v>
                </c:pt>
                <c:pt idx="236">
                  <c:v>61.9</c:v>
                </c:pt>
                <c:pt idx="237">
                  <c:v>61.6</c:v>
                </c:pt>
                <c:pt idx="238">
                  <c:v>61.7</c:v>
                </c:pt>
                <c:pt idx="239">
                  <c:v>61.6</c:v>
                </c:pt>
                <c:pt idx="240">
                  <c:v>61.4</c:v>
                </c:pt>
                <c:pt idx="241">
                  <c:v>61.2</c:v>
                </c:pt>
                <c:pt idx="242">
                  <c:v>61.3</c:v>
                </c:pt>
                <c:pt idx="243">
                  <c:v>61.2</c:v>
                </c:pt>
                <c:pt idx="244">
                  <c:v>61.1</c:v>
                </c:pt>
                <c:pt idx="245">
                  <c:v>61.2</c:v>
                </c:pt>
                <c:pt idx="246">
                  <c:v>61.4</c:v>
                </c:pt>
                <c:pt idx="247">
                  <c:v>61.3</c:v>
                </c:pt>
                <c:pt idx="248">
                  <c:v>61.1</c:v>
                </c:pt>
                <c:pt idx="249">
                  <c:v>61</c:v>
                </c:pt>
                <c:pt idx="250">
                  <c:v>60.9</c:v>
                </c:pt>
                <c:pt idx="251">
                  <c:v>60.8</c:v>
                </c:pt>
                <c:pt idx="252">
                  <c:v>60.9</c:v>
                </c:pt>
                <c:pt idx="253">
                  <c:v>61</c:v>
                </c:pt>
                <c:pt idx="254">
                  <c:v>60.9</c:v>
                </c:pt>
                <c:pt idx="255">
                  <c:v>60.8</c:v>
                </c:pt>
                <c:pt idx="256">
                  <c:v>60.7</c:v>
                </c:pt>
                <c:pt idx="257">
                  <c:v>60.5</c:v>
                </c:pt>
                <c:pt idx="258">
                  <c:v>60.3</c:v>
                </c:pt>
                <c:pt idx="259">
                  <c:v>60.5</c:v>
                </c:pt>
                <c:pt idx="260">
                  <c:v>60.3</c:v>
                </c:pt>
                <c:pt idx="261">
                  <c:v>60</c:v>
                </c:pt>
                <c:pt idx="262">
                  <c:v>60.1</c:v>
                </c:pt>
                <c:pt idx="263">
                  <c:v>60</c:v>
                </c:pt>
                <c:pt idx="264">
                  <c:v>59.7</c:v>
                </c:pt>
                <c:pt idx="265">
                  <c:v>59.6</c:v>
                </c:pt>
                <c:pt idx="266">
                  <c:v>59.7</c:v>
                </c:pt>
                <c:pt idx="267">
                  <c:v>59.5</c:v>
                </c:pt>
                <c:pt idx="268">
                  <c:v>59.2</c:v>
                </c:pt>
                <c:pt idx="269">
                  <c:v>59.3</c:v>
                </c:pt>
                <c:pt idx="270">
                  <c:v>59.2</c:v>
                </c:pt>
                <c:pt idx="271">
                  <c:v>59</c:v>
                </c:pt>
                <c:pt idx="272">
                  <c:v>59.2</c:v>
                </c:pt>
                <c:pt idx="273">
                  <c:v>59.4</c:v>
                </c:pt>
                <c:pt idx="274">
                  <c:v>59.3</c:v>
                </c:pt>
                <c:pt idx="275">
                  <c:v>59.1</c:v>
                </c:pt>
                <c:pt idx="276">
                  <c:v>58.9</c:v>
                </c:pt>
                <c:pt idx="277">
                  <c:v>59</c:v>
                </c:pt>
                <c:pt idx="278">
                  <c:v>58.9</c:v>
                </c:pt>
                <c:pt idx="279">
                  <c:v>59</c:v>
                </c:pt>
                <c:pt idx="280">
                  <c:v>58.9</c:v>
                </c:pt>
                <c:pt idx="281">
                  <c:v>58.8</c:v>
                </c:pt>
                <c:pt idx="282">
                  <c:v>58.7</c:v>
                </c:pt>
                <c:pt idx="283">
                  <c:v>58.5</c:v>
                </c:pt>
                <c:pt idx="284">
                  <c:v>58.4</c:v>
                </c:pt>
                <c:pt idx="285">
                  <c:v>58.5</c:v>
                </c:pt>
                <c:pt idx="286">
                  <c:v>58.3</c:v>
                </c:pt>
                <c:pt idx="287">
                  <c:v>58</c:v>
                </c:pt>
                <c:pt idx="288">
                  <c:v>58.1</c:v>
                </c:pt>
                <c:pt idx="289">
                  <c:v>58</c:v>
                </c:pt>
                <c:pt idx="290">
                  <c:v>57.8</c:v>
                </c:pt>
                <c:pt idx="291">
                  <c:v>57.6</c:v>
                </c:pt>
                <c:pt idx="292">
                  <c:v>57.7</c:v>
                </c:pt>
                <c:pt idx="293">
                  <c:v>57.6</c:v>
                </c:pt>
                <c:pt idx="294">
                  <c:v>57.2</c:v>
                </c:pt>
                <c:pt idx="295">
                  <c:v>57.1</c:v>
                </c:pt>
                <c:pt idx="296">
                  <c:v>57.2</c:v>
                </c:pt>
                <c:pt idx="297">
                  <c:v>57.1</c:v>
                </c:pt>
                <c:pt idx="298">
                  <c:v>56.9</c:v>
                </c:pt>
                <c:pt idx="299">
                  <c:v>57.1</c:v>
                </c:pt>
                <c:pt idx="300">
                  <c:v>57.2</c:v>
                </c:pt>
                <c:pt idx="301">
                  <c:v>57.3</c:v>
                </c:pt>
                <c:pt idx="302">
                  <c:v>57.1</c:v>
                </c:pt>
                <c:pt idx="303">
                  <c:v>57</c:v>
                </c:pt>
                <c:pt idx="304">
                  <c:v>56.9</c:v>
                </c:pt>
                <c:pt idx="305">
                  <c:v>60</c:v>
                </c:pt>
                <c:pt idx="306">
                  <c:v>59.8</c:v>
                </c:pt>
                <c:pt idx="307">
                  <c:v>59.6</c:v>
                </c:pt>
                <c:pt idx="308">
                  <c:v>59.2</c:v>
                </c:pt>
                <c:pt idx="309">
                  <c:v>59.3</c:v>
                </c:pt>
                <c:pt idx="310">
                  <c:v>59.4</c:v>
                </c:pt>
                <c:pt idx="311">
                  <c:v>59.3</c:v>
                </c:pt>
                <c:pt idx="312">
                  <c:v>59.2</c:v>
                </c:pt>
                <c:pt idx="313">
                  <c:v>59.1</c:v>
                </c:pt>
                <c:pt idx="314">
                  <c:v>58.9</c:v>
                </c:pt>
                <c:pt idx="315">
                  <c:v>58.8</c:v>
                </c:pt>
                <c:pt idx="316">
                  <c:v>58.9</c:v>
                </c:pt>
                <c:pt idx="317">
                  <c:v>58.8</c:v>
                </c:pt>
                <c:pt idx="318">
                  <c:v>58.6</c:v>
                </c:pt>
                <c:pt idx="319">
                  <c:v>58.2</c:v>
                </c:pt>
                <c:pt idx="320">
                  <c:v>58.3</c:v>
                </c:pt>
                <c:pt idx="321">
                  <c:v>58.4</c:v>
                </c:pt>
                <c:pt idx="322">
                  <c:v>58.3</c:v>
                </c:pt>
                <c:pt idx="323">
                  <c:v>58</c:v>
                </c:pt>
                <c:pt idx="324">
                  <c:v>57.8</c:v>
                </c:pt>
                <c:pt idx="325">
                  <c:v>57.9</c:v>
                </c:pt>
                <c:pt idx="326">
                  <c:v>58</c:v>
                </c:pt>
                <c:pt idx="327">
                  <c:v>57.8</c:v>
                </c:pt>
                <c:pt idx="328">
                  <c:v>57.4</c:v>
                </c:pt>
                <c:pt idx="329">
                  <c:v>57.5</c:v>
                </c:pt>
                <c:pt idx="330">
                  <c:v>57.6</c:v>
                </c:pt>
                <c:pt idx="331">
                  <c:v>57.4</c:v>
                </c:pt>
                <c:pt idx="332">
                  <c:v>57.3</c:v>
                </c:pt>
                <c:pt idx="333">
                  <c:v>57.6</c:v>
                </c:pt>
                <c:pt idx="334">
                  <c:v>57.5</c:v>
                </c:pt>
                <c:pt idx="335">
                  <c:v>57.2</c:v>
                </c:pt>
                <c:pt idx="336">
                  <c:v>57</c:v>
                </c:pt>
                <c:pt idx="337">
                  <c:v>57.2</c:v>
                </c:pt>
                <c:pt idx="338">
                  <c:v>57.1</c:v>
                </c:pt>
                <c:pt idx="339">
                  <c:v>57</c:v>
                </c:pt>
                <c:pt idx="340">
                  <c:v>56.8</c:v>
                </c:pt>
                <c:pt idx="341">
                  <c:v>56.7</c:v>
                </c:pt>
                <c:pt idx="342">
                  <c:v>56.6</c:v>
                </c:pt>
                <c:pt idx="343">
                  <c:v>56.7</c:v>
                </c:pt>
                <c:pt idx="344">
                  <c:v>56.6</c:v>
                </c:pt>
                <c:pt idx="345">
                  <c:v>56.3</c:v>
                </c:pt>
                <c:pt idx="346">
                  <c:v>56</c:v>
                </c:pt>
                <c:pt idx="347">
                  <c:v>56.1</c:v>
                </c:pt>
                <c:pt idx="348">
                  <c:v>56.2</c:v>
                </c:pt>
                <c:pt idx="349">
                  <c:v>55.9</c:v>
                </c:pt>
                <c:pt idx="350">
                  <c:v>55.7</c:v>
                </c:pt>
                <c:pt idx="351">
                  <c:v>55.8</c:v>
                </c:pt>
                <c:pt idx="352">
                  <c:v>55.7</c:v>
                </c:pt>
                <c:pt idx="353">
                  <c:v>55.8</c:v>
                </c:pt>
                <c:pt idx="354">
                  <c:v>55.6</c:v>
                </c:pt>
                <c:pt idx="355">
                  <c:v>55.3</c:v>
                </c:pt>
                <c:pt idx="356">
                  <c:v>55.1</c:v>
                </c:pt>
                <c:pt idx="357">
                  <c:v>55.2</c:v>
                </c:pt>
                <c:pt idx="358">
                  <c:v>55.3</c:v>
                </c:pt>
                <c:pt idx="359">
                  <c:v>55.4</c:v>
                </c:pt>
                <c:pt idx="360">
                  <c:v>55.3</c:v>
                </c:pt>
                <c:pt idx="361">
                  <c:v>55.1</c:v>
                </c:pt>
                <c:pt idx="362">
                  <c:v>55.2</c:v>
                </c:pt>
                <c:pt idx="363">
                  <c:v>55.4</c:v>
                </c:pt>
                <c:pt idx="364">
                  <c:v>55.3</c:v>
                </c:pt>
                <c:pt idx="365">
                  <c:v>55.1</c:v>
                </c:pt>
                <c:pt idx="366">
                  <c:v>54.8</c:v>
                </c:pt>
                <c:pt idx="367">
                  <c:v>54.9</c:v>
                </c:pt>
                <c:pt idx="368">
                  <c:v>54.8</c:v>
                </c:pt>
                <c:pt idx="369">
                  <c:v>54.9</c:v>
                </c:pt>
                <c:pt idx="370">
                  <c:v>54.8</c:v>
                </c:pt>
                <c:pt idx="371">
                  <c:v>54.7</c:v>
                </c:pt>
                <c:pt idx="372">
                  <c:v>54.6</c:v>
                </c:pt>
                <c:pt idx="373">
                  <c:v>54.4</c:v>
                </c:pt>
                <c:pt idx="374">
                  <c:v>54.2</c:v>
                </c:pt>
                <c:pt idx="375">
                  <c:v>54.3</c:v>
                </c:pt>
                <c:pt idx="376">
                  <c:v>54.1</c:v>
                </c:pt>
                <c:pt idx="377">
                  <c:v>53.8</c:v>
                </c:pt>
                <c:pt idx="378">
                  <c:v>53.7</c:v>
                </c:pt>
                <c:pt idx="379">
                  <c:v>53.6</c:v>
                </c:pt>
                <c:pt idx="380">
                  <c:v>53.7</c:v>
                </c:pt>
                <c:pt idx="381">
                  <c:v>53.8</c:v>
                </c:pt>
                <c:pt idx="382">
                  <c:v>53.7</c:v>
                </c:pt>
                <c:pt idx="383">
                  <c:v>53.4</c:v>
                </c:pt>
                <c:pt idx="384">
                  <c:v>53.2</c:v>
                </c:pt>
                <c:pt idx="385">
                  <c:v>53.3</c:v>
                </c:pt>
                <c:pt idx="386">
                  <c:v>53.2</c:v>
                </c:pt>
                <c:pt idx="387">
                  <c:v>53.3</c:v>
                </c:pt>
                <c:pt idx="388">
                  <c:v>53.1</c:v>
                </c:pt>
                <c:pt idx="389">
                  <c:v>52.6</c:v>
                </c:pt>
                <c:pt idx="390">
                  <c:v>52.8</c:v>
                </c:pt>
                <c:pt idx="391">
                  <c:v>52.6</c:v>
                </c:pt>
                <c:pt idx="392">
                  <c:v>52.8</c:v>
                </c:pt>
                <c:pt idx="393">
                  <c:v>52.9</c:v>
                </c:pt>
                <c:pt idx="394">
                  <c:v>52.8</c:v>
                </c:pt>
                <c:pt idx="395">
                  <c:v>52.6</c:v>
                </c:pt>
                <c:pt idx="396">
                  <c:v>52.7</c:v>
                </c:pt>
                <c:pt idx="397">
                  <c:v>52.6</c:v>
                </c:pt>
                <c:pt idx="398">
                  <c:v>52.5</c:v>
                </c:pt>
                <c:pt idx="399">
                  <c:v>52.2</c:v>
                </c:pt>
                <c:pt idx="400">
                  <c:v>52.1</c:v>
                </c:pt>
                <c:pt idx="401">
                  <c:v>52</c:v>
                </c:pt>
                <c:pt idx="402">
                  <c:v>51.8</c:v>
                </c:pt>
                <c:pt idx="403">
                  <c:v>51.6</c:v>
                </c:pt>
                <c:pt idx="404">
                  <c:v>51.7</c:v>
                </c:pt>
                <c:pt idx="405">
                  <c:v>51.6</c:v>
                </c:pt>
                <c:pt idx="406">
                  <c:v>51.5</c:v>
                </c:pt>
                <c:pt idx="407">
                  <c:v>51.3</c:v>
                </c:pt>
                <c:pt idx="408">
                  <c:v>51.4</c:v>
                </c:pt>
                <c:pt idx="409">
                  <c:v>51.3</c:v>
                </c:pt>
                <c:pt idx="410">
                  <c:v>51.2</c:v>
                </c:pt>
                <c:pt idx="411">
                  <c:v>50.9</c:v>
                </c:pt>
                <c:pt idx="412">
                  <c:v>51</c:v>
                </c:pt>
                <c:pt idx="413">
                  <c:v>50.9</c:v>
                </c:pt>
                <c:pt idx="414">
                  <c:v>50.8</c:v>
                </c:pt>
                <c:pt idx="415">
                  <c:v>50.6</c:v>
                </c:pt>
                <c:pt idx="416">
                  <c:v>50.5</c:v>
                </c:pt>
                <c:pt idx="417">
                  <c:v>50.4</c:v>
                </c:pt>
                <c:pt idx="418">
                  <c:v>50.6</c:v>
                </c:pt>
                <c:pt idx="419">
                  <c:v>50.7</c:v>
                </c:pt>
                <c:pt idx="420">
                  <c:v>50.5</c:v>
                </c:pt>
                <c:pt idx="421">
                  <c:v>50.3</c:v>
                </c:pt>
                <c:pt idx="422">
                  <c:v>50.2</c:v>
                </c:pt>
                <c:pt idx="423">
                  <c:v>50.1</c:v>
                </c:pt>
                <c:pt idx="424">
                  <c:v>49.9</c:v>
                </c:pt>
                <c:pt idx="425">
                  <c:v>49.8</c:v>
                </c:pt>
                <c:pt idx="426">
                  <c:v>49.9</c:v>
                </c:pt>
                <c:pt idx="427">
                  <c:v>49.7</c:v>
                </c:pt>
                <c:pt idx="428">
                  <c:v>49.5</c:v>
                </c:pt>
                <c:pt idx="429">
                  <c:v>49.3</c:v>
                </c:pt>
                <c:pt idx="430">
                  <c:v>49.1</c:v>
                </c:pt>
                <c:pt idx="431">
                  <c:v>49.2</c:v>
                </c:pt>
                <c:pt idx="432">
                  <c:v>49.1</c:v>
                </c:pt>
                <c:pt idx="433">
                  <c:v>48.8</c:v>
                </c:pt>
                <c:pt idx="434">
                  <c:v>48.7</c:v>
                </c:pt>
                <c:pt idx="435">
                  <c:v>48.8</c:v>
                </c:pt>
                <c:pt idx="436">
                  <c:v>48.7</c:v>
                </c:pt>
                <c:pt idx="437">
                  <c:v>48.6</c:v>
                </c:pt>
                <c:pt idx="438">
                  <c:v>48.5</c:v>
                </c:pt>
                <c:pt idx="439">
                  <c:v>48.6</c:v>
                </c:pt>
                <c:pt idx="440">
                  <c:v>48.7</c:v>
                </c:pt>
                <c:pt idx="441">
                  <c:v>48.8</c:v>
                </c:pt>
                <c:pt idx="442">
                  <c:v>48.7</c:v>
                </c:pt>
                <c:pt idx="443">
                  <c:v>48.4</c:v>
                </c:pt>
                <c:pt idx="444">
                  <c:v>48.3</c:v>
                </c:pt>
                <c:pt idx="445">
                  <c:v>48.2</c:v>
                </c:pt>
                <c:pt idx="446">
                  <c:v>48</c:v>
                </c:pt>
                <c:pt idx="447">
                  <c:v>47.9</c:v>
                </c:pt>
                <c:pt idx="448">
                  <c:v>47.7</c:v>
                </c:pt>
                <c:pt idx="449">
                  <c:v>47.8</c:v>
                </c:pt>
                <c:pt idx="450">
                  <c:v>47.7</c:v>
                </c:pt>
                <c:pt idx="451">
                  <c:v>47.6</c:v>
                </c:pt>
                <c:pt idx="452">
                  <c:v>47.3</c:v>
                </c:pt>
                <c:pt idx="453">
                  <c:v>47.4</c:v>
                </c:pt>
                <c:pt idx="454">
                  <c:v>47.2</c:v>
                </c:pt>
                <c:pt idx="455">
                  <c:v>47</c:v>
                </c:pt>
                <c:pt idx="456">
                  <c:v>46.6</c:v>
                </c:pt>
                <c:pt idx="457">
                  <c:v>46.7</c:v>
                </c:pt>
                <c:pt idx="458">
                  <c:v>46.5</c:v>
                </c:pt>
                <c:pt idx="459">
                  <c:v>46.4</c:v>
                </c:pt>
                <c:pt idx="460">
                  <c:v>46.5</c:v>
                </c:pt>
                <c:pt idx="461">
                  <c:v>46.7</c:v>
                </c:pt>
                <c:pt idx="462">
                  <c:v>46.6</c:v>
                </c:pt>
                <c:pt idx="463">
                  <c:v>46.7</c:v>
                </c:pt>
                <c:pt idx="464">
                  <c:v>46.6</c:v>
                </c:pt>
                <c:pt idx="465">
                  <c:v>46.5</c:v>
                </c:pt>
                <c:pt idx="466">
                  <c:v>46.2</c:v>
                </c:pt>
                <c:pt idx="467">
                  <c:v>46.1</c:v>
                </c:pt>
                <c:pt idx="468">
                  <c:v>46</c:v>
                </c:pt>
                <c:pt idx="469">
                  <c:v>45.8</c:v>
                </c:pt>
                <c:pt idx="470">
                  <c:v>45.7</c:v>
                </c:pt>
                <c:pt idx="471">
                  <c:v>45.8</c:v>
                </c:pt>
                <c:pt idx="472">
                  <c:v>45.7</c:v>
                </c:pt>
                <c:pt idx="473">
                  <c:v>45.5</c:v>
                </c:pt>
                <c:pt idx="474">
                  <c:v>45.3</c:v>
                </c:pt>
                <c:pt idx="475">
                  <c:v>45.4</c:v>
                </c:pt>
                <c:pt idx="476">
                  <c:v>45.3</c:v>
                </c:pt>
                <c:pt idx="477">
                  <c:v>45</c:v>
                </c:pt>
                <c:pt idx="478">
                  <c:v>44.9</c:v>
                </c:pt>
                <c:pt idx="479">
                  <c:v>45</c:v>
                </c:pt>
                <c:pt idx="480">
                  <c:v>44.9</c:v>
                </c:pt>
                <c:pt idx="481">
                  <c:v>44.6</c:v>
                </c:pt>
                <c:pt idx="482">
                  <c:v>44.5</c:v>
                </c:pt>
                <c:pt idx="483">
                  <c:v>44.6</c:v>
                </c:pt>
                <c:pt idx="484">
                  <c:v>44.4</c:v>
                </c:pt>
                <c:pt idx="485">
                  <c:v>44.5</c:v>
                </c:pt>
                <c:pt idx="486">
                  <c:v>44.6</c:v>
                </c:pt>
                <c:pt idx="487">
                  <c:v>44.7</c:v>
                </c:pt>
                <c:pt idx="488">
                  <c:v>44.6</c:v>
                </c:pt>
                <c:pt idx="489">
                  <c:v>44.3</c:v>
                </c:pt>
                <c:pt idx="490">
                  <c:v>44.2</c:v>
                </c:pt>
                <c:pt idx="491">
                  <c:v>44</c:v>
                </c:pt>
                <c:pt idx="492">
                  <c:v>43.9</c:v>
                </c:pt>
                <c:pt idx="493">
                  <c:v>43.7</c:v>
                </c:pt>
                <c:pt idx="494">
                  <c:v>43.8</c:v>
                </c:pt>
                <c:pt idx="495">
                  <c:v>43.7</c:v>
                </c:pt>
                <c:pt idx="496">
                  <c:v>43.5</c:v>
                </c:pt>
                <c:pt idx="497">
                  <c:v>43.4</c:v>
                </c:pt>
                <c:pt idx="498">
                  <c:v>43.5</c:v>
                </c:pt>
                <c:pt idx="499">
                  <c:v>43.4</c:v>
                </c:pt>
                <c:pt idx="500">
                  <c:v>43.2</c:v>
                </c:pt>
                <c:pt idx="501">
                  <c:v>43.1</c:v>
                </c:pt>
                <c:pt idx="502">
                  <c:v>43</c:v>
                </c:pt>
                <c:pt idx="503">
                  <c:v>43.1</c:v>
                </c:pt>
                <c:pt idx="504">
                  <c:v>43</c:v>
                </c:pt>
                <c:pt idx="505">
                  <c:v>43.1</c:v>
                </c:pt>
                <c:pt idx="506">
                  <c:v>43</c:v>
                </c:pt>
                <c:pt idx="507">
                  <c:v>42.7</c:v>
                </c:pt>
                <c:pt idx="508">
                  <c:v>42.5</c:v>
                </c:pt>
                <c:pt idx="509">
                  <c:v>42.6</c:v>
                </c:pt>
                <c:pt idx="510">
                  <c:v>42.8</c:v>
                </c:pt>
                <c:pt idx="511">
                  <c:v>42.6</c:v>
                </c:pt>
                <c:pt idx="512">
                  <c:v>42.5</c:v>
                </c:pt>
                <c:pt idx="513">
                  <c:v>42.4</c:v>
                </c:pt>
                <c:pt idx="514">
                  <c:v>42.3</c:v>
                </c:pt>
                <c:pt idx="515">
                  <c:v>42.2</c:v>
                </c:pt>
                <c:pt idx="516">
                  <c:v>42.1</c:v>
                </c:pt>
                <c:pt idx="517">
                  <c:v>42</c:v>
                </c:pt>
                <c:pt idx="518">
                  <c:v>41.9</c:v>
                </c:pt>
                <c:pt idx="519">
                  <c:v>41.7</c:v>
                </c:pt>
                <c:pt idx="520">
                  <c:v>41.8</c:v>
                </c:pt>
                <c:pt idx="521">
                  <c:v>41.6</c:v>
                </c:pt>
                <c:pt idx="522">
                  <c:v>41.4</c:v>
                </c:pt>
                <c:pt idx="523">
                  <c:v>41.1</c:v>
                </c:pt>
                <c:pt idx="524">
                  <c:v>41</c:v>
                </c:pt>
                <c:pt idx="525">
                  <c:v>41.1</c:v>
                </c:pt>
                <c:pt idx="526">
                  <c:v>41</c:v>
                </c:pt>
                <c:pt idx="527">
                  <c:v>40.9</c:v>
                </c:pt>
                <c:pt idx="528">
                  <c:v>40.700000000000003</c:v>
                </c:pt>
                <c:pt idx="529">
                  <c:v>40.6</c:v>
                </c:pt>
                <c:pt idx="530">
                  <c:v>40.700000000000003</c:v>
                </c:pt>
                <c:pt idx="531">
                  <c:v>40.6</c:v>
                </c:pt>
                <c:pt idx="532">
                  <c:v>40.5</c:v>
                </c:pt>
                <c:pt idx="533">
                  <c:v>40.700000000000003</c:v>
                </c:pt>
                <c:pt idx="534">
                  <c:v>40.799999999999997</c:v>
                </c:pt>
                <c:pt idx="535">
                  <c:v>40.700000000000003</c:v>
                </c:pt>
                <c:pt idx="536">
                  <c:v>40.6</c:v>
                </c:pt>
                <c:pt idx="537">
                  <c:v>40.700000000000003</c:v>
                </c:pt>
                <c:pt idx="538">
                  <c:v>40.6</c:v>
                </c:pt>
                <c:pt idx="539">
                  <c:v>40.5</c:v>
                </c:pt>
                <c:pt idx="540">
                  <c:v>40.4</c:v>
                </c:pt>
                <c:pt idx="541">
                  <c:v>40.299999999999997</c:v>
                </c:pt>
                <c:pt idx="542">
                  <c:v>40.200000000000003</c:v>
                </c:pt>
                <c:pt idx="543">
                  <c:v>40.299999999999997</c:v>
                </c:pt>
                <c:pt idx="544">
                  <c:v>40.200000000000003</c:v>
                </c:pt>
                <c:pt idx="545">
                  <c:v>40.1</c:v>
                </c:pt>
                <c:pt idx="546">
                  <c:v>39.9</c:v>
                </c:pt>
                <c:pt idx="547">
                  <c:v>40</c:v>
                </c:pt>
                <c:pt idx="548">
                  <c:v>40.1</c:v>
                </c:pt>
                <c:pt idx="549">
                  <c:v>40</c:v>
                </c:pt>
                <c:pt idx="550">
                  <c:v>39.9</c:v>
                </c:pt>
                <c:pt idx="551">
                  <c:v>39.700000000000003</c:v>
                </c:pt>
                <c:pt idx="552">
                  <c:v>39.5</c:v>
                </c:pt>
                <c:pt idx="553">
                  <c:v>39.299999999999997</c:v>
                </c:pt>
                <c:pt idx="554">
                  <c:v>39.5</c:v>
                </c:pt>
                <c:pt idx="555">
                  <c:v>39.299999999999997</c:v>
                </c:pt>
                <c:pt idx="556">
                  <c:v>39</c:v>
                </c:pt>
                <c:pt idx="557">
                  <c:v>38.9</c:v>
                </c:pt>
                <c:pt idx="558">
                  <c:v>38.799999999999997</c:v>
                </c:pt>
                <c:pt idx="559">
                  <c:v>38.700000000000003</c:v>
                </c:pt>
                <c:pt idx="560">
                  <c:v>38.6</c:v>
                </c:pt>
                <c:pt idx="561">
                  <c:v>38.700000000000003</c:v>
                </c:pt>
                <c:pt idx="562">
                  <c:v>38.4</c:v>
                </c:pt>
                <c:pt idx="563">
                  <c:v>38</c:v>
                </c:pt>
                <c:pt idx="564">
                  <c:v>37.6</c:v>
                </c:pt>
                <c:pt idx="565">
                  <c:v>37.5</c:v>
                </c:pt>
                <c:pt idx="566">
                  <c:v>37.299999999999997</c:v>
                </c:pt>
                <c:pt idx="567">
                  <c:v>37.1</c:v>
                </c:pt>
                <c:pt idx="568">
                  <c:v>37</c:v>
                </c:pt>
                <c:pt idx="569">
                  <c:v>37.1</c:v>
                </c:pt>
                <c:pt idx="570">
                  <c:v>37</c:v>
                </c:pt>
                <c:pt idx="571">
                  <c:v>36.9</c:v>
                </c:pt>
                <c:pt idx="572">
                  <c:v>36.799999999999997</c:v>
                </c:pt>
                <c:pt idx="573">
                  <c:v>36.9</c:v>
                </c:pt>
                <c:pt idx="574">
                  <c:v>37</c:v>
                </c:pt>
                <c:pt idx="575">
                  <c:v>36.9</c:v>
                </c:pt>
                <c:pt idx="576">
                  <c:v>36.799999999999997</c:v>
                </c:pt>
                <c:pt idx="577">
                  <c:v>36.700000000000003</c:v>
                </c:pt>
                <c:pt idx="578">
                  <c:v>36.6</c:v>
                </c:pt>
                <c:pt idx="579">
                  <c:v>36.5</c:v>
                </c:pt>
                <c:pt idx="580">
                  <c:v>36.6</c:v>
                </c:pt>
                <c:pt idx="581">
                  <c:v>36.5</c:v>
                </c:pt>
                <c:pt idx="582">
                  <c:v>36.4</c:v>
                </c:pt>
                <c:pt idx="583">
                  <c:v>36.200000000000003</c:v>
                </c:pt>
                <c:pt idx="584">
                  <c:v>36.1</c:v>
                </c:pt>
                <c:pt idx="585">
                  <c:v>36</c:v>
                </c:pt>
                <c:pt idx="586">
                  <c:v>35.9</c:v>
                </c:pt>
                <c:pt idx="587">
                  <c:v>36.1</c:v>
                </c:pt>
                <c:pt idx="588">
                  <c:v>35.9</c:v>
                </c:pt>
                <c:pt idx="589">
                  <c:v>35.700000000000003</c:v>
                </c:pt>
                <c:pt idx="590">
                  <c:v>35.5</c:v>
                </c:pt>
                <c:pt idx="591">
                  <c:v>35.4</c:v>
                </c:pt>
                <c:pt idx="592">
                  <c:v>35.299999999999997</c:v>
                </c:pt>
                <c:pt idx="593">
                  <c:v>35.1</c:v>
                </c:pt>
                <c:pt idx="594">
                  <c:v>35</c:v>
                </c:pt>
                <c:pt idx="595">
                  <c:v>34.9</c:v>
                </c:pt>
                <c:pt idx="596">
                  <c:v>34.700000000000003</c:v>
                </c:pt>
                <c:pt idx="597">
                  <c:v>34.5</c:v>
                </c:pt>
                <c:pt idx="598">
                  <c:v>34.4</c:v>
                </c:pt>
                <c:pt idx="599">
                  <c:v>34.299999999999997</c:v>
                </c:pt>
                <c:pt idx="600">
                  <c:v>34.200000000000003</c:v>
                </c:pt>
                <c:pt idx="601">
                  <c:v>34</c:v>
                </c:pt>
                <c:pt idx="602">
                  <c:v>33.9</c:v>
                </c:pt>
                <c:pt idx="603">
                  <c:v>34</c:v>
                </c:pt>
                <c:pt idx="604">
                  <c:v>34.1</c:v>
                </c:pt>
                <c:pt idx="605">
                  <c:v>34</c:v>
                </c:pt>
                <c:pt idx="606">
                  <c:v>33.9</c:v>
                </c:pt>
                <c:pt idx="607">
                  <c:v>33.799999999999997</c:v>
                </c:pt>
                <c:pt idx="608">
                  <c:v>33.700000000000003</c:v>
                </c:pt>
                <c:pt idx="609">
                  <c:v>33.799999999999997</c:v>
                </c:pt>
                <c:pt idx="610">
                  <c:v>33.9</c:v>
                </c:pt>
                <c:pt idx="611">
                  <c:v>33.799999999999997</c:v>
                </c:pt>
                <c:pt idx="612">
                  <c:v>33.700000000000003</c:v>
                </c:pt>
                <c:pt idx="613">
                  <c:v>33.6</c:v>
                </c:pt>
                <c:pt idx="614">
                  <c:v>33.5</c:v>
                </c:pt>
                <c:pt idx="615">
                  <c:v>33.6</c:v>
                </c:pt>
                <c:pt idx="616">
                  <c:v>33.4</c:v>
                </c:pt>
                <c:pt idx="617">
                  <c:v>33.1</c:v>
                </c:pt>
                <c:pt idx="618">
                  <c:v>33.200000000000003</c:v>
                </c:pt>
                <c:pt idx="619">
                  <c:v>33.299999999999997</c:v>
                </c:pt>
                <c:pt idx="620">
                  <c:v>33.200000000000003</c:v>
                </c:pt>
                <c:pt idx="621">
                  <c:v>33.1</c:v>
                </c:pt>
                <c:pt idx="622">
                  <c:v>33</c:v>
                </c:pt>
                <c:pt idx="623">
                  <c:v>32.700000000000003</c:v>
                </c:pt>
                <c:pt idx="624">
                  <c:v>32.5</c:v>
                </c:pt>
                <c:pt idx="625">
                  <c:v>32.299999999999997</c:v>
                </c:pt>
                <c:pt idx="626">
                  <c:v>32.200000000000003</c:v>
                </c:pt>
                <c:pt idx="627">
                  <c:v>32.1</c:v>
                </c:pt>
                <c:pt idx="628">
                  <c:v>32</c:v>
                </c:pt>
                <c:pt idx="629">
                  <c:v>31.9</c:v>
                </c:pt>
                <c:pt idx="630">
                  <c:v>31.7</c:v>
                </c:pt>
                <c:pt idx="631">
                  <c:v>31.6</c:v>
                </c:pt>
                <c:pt idx="632">
                  <c:v>31.5</c:v>
                </c:pt>
                <c:pt idx="633">
                  <c:v>31.4</c:v>
                </c:pt>
                <c:pt idx="634">
                  <c:v>31.2</c:v>
                </c:pt>
                <c:pt idx="635">
                  <c:v>31.1</c:v>
                </c:pt>
                <c:pt idx="636">
                  <c:v>30.9</c:v>
                </c:pt>
                <c:pt idx="637">
                  <c:v>30.8</c:v>
                </c:pt>
                <c:pt idx="638">
                  <c:v>30.7</c:v>
                </c:pt>
                <c:pt idx="639">
                  <c:v>30.5</c:v>
                </c:pt>
                <c:pt idx="640">
                  <c:v>30.4</c:v>
                </c:pt>
                <c:pt idx="641">
                  <c:v>30.5</c:v>
                </c:pt>
                <c:pt idx="642">
                  <c:v>30.6</c:v>
                </c:pt>
                <c:pt idx="643">
                  <c:v>30.7</c:v>
                </c:pt>
                <c:pt idx="644">
                  <c:v>30.4</c:v>
                </c:pt>
                <c:pt idx="645">
                  <c:v>29.9</c:v>
                </c:pt>
                <c:pt idx="646">
                  <c:v>29.6</c:v>
                </c:pt>
                <c:pt idx="647">
                  <c:v>29.2</c:v>
                </c:pt>
                <c:pt idx="648">
                  <c:v>28.8</c:v>
                </c:pt>
                <c:pt idx="649">
                  <c:v>28.3</c:v>
                </c:pt>
                <c:pt idx="650">
                  <c:v>27.9</c:v>
                </c:pt>
                <c:pt idx="651">
                  <c:v>27.7</c:v>
                </c:pt>
                <c:pt idx="652">
                  <c:v>27.6</c:v>
                </c:pt>
                <c:pt idx="653">
                  <c:v>27.5</c:v>
                </c:pt>
                <c:pt idx="654">
                  <c:v>27.4</c:v>
                </c:pt>
                <c:pt idx="655">
                  <c:v>27.2</c:v>
                </c:pt>
                <c:pt idx="656">
                  <c:v>27.1</c:v>
                </c:pt>
                <c:pt idx="657">
                  <c:v>27</c:v>
                </c:pt>
                <c:pt idx="658">
                  <c:v>26.9</c:v>
                </c:pt>
                <c:pt idx="659">
                  <c:v>26.8</c:v>
                </c:pt>
                <c:pt idx="660">
                  <c:v>26.7</c:v>
                </c:pt>
                <c:pt idx="661">
                  <c:v>26.6</c:v>
                </c:pt>
                <c:pt idx="662">
                  <c:v>26.9</c:v>
                </c:pt>
                <c:pt idx="663">
                  <c:v>27.2</c:v>
                </c:pt>
                <c:pt idx="664">
                  <c:v>27.3</c:v>
                </c:pt>
                <c:pt idx="665">
                  <c:v>27</c:v>
                </c:pt>
                <c:pt idx="666">
                  <c:v>26.8</c:v>
                </c:pt>
                <c:pt idx="667">
                  <c:v>26.7</c:v>
                </c:pt>
                <c:pt idx="668">
                  <c:v>26.6</c:v>
                </c:pt>
                <c:pt idx="669">
                  <c:v>26.5</c:v>
                </c:pt>
                <c:pt idx="670">
                  <c:v>26.3</c:v>
                </c:pt>
                <c:pt idx="671">
                  <c:v>26.2</c:v>
                </c:pt>
                <c:pt idx="672">
                  <c:v>26.3</c:v>
                </c:pt>
                <c:pt idx="673">
                  <c:v>26.2</c:v>
                </c:pt>
                <c:pt idx="674">
                  <c:v>26</c:v>
                </c:pt>
                <c:pt idx="675">
                  <c:v>25.9</c:v>
                </c:pt>
                <c:pt idx="676">
                  <c:v>25.7</c:v>
                </c:pt>
                <c:pt idx="677">
                  <c:v>25.6</c:v>
                </c:pt>
                <c:pt idx="678">
                  <c:v>25.4</c:v>
                </c:pt>
                <c:pt idx="679">
                  <c:v>25.2</c:v>
                </c:pt>
                <c:pt idx="680">
                  <c:v>25.4</c:v>
                </c:pt>
                <c:pt idx="681">
                  <c:v>25.3</c:v>
                </c:pt>
                <c:pt idx="682">
                  <c:v>25.2</c:v>
                </c:pt>
                <c:pt idx="683">
                  <c:v>25.1</c:v>
                </c:pt>
                <c:pt idx="684">
                  <c:v>25.2</c:v>
                </c:pt>
                <c:pt idx="685">
                  <c:v>25.3</c:v>
                </c:pt>
                <c:pt idx="686">
                  <c:v>25.2</c:v>
                </c:pt>
                <c:pt idx="687">
                  <c:v>25.4</c:v>
                </c:pt>
                <c:pt idx="688">
                  <c:v>26.1</c:v>
                </c:pt>
                <c:pt idx="689">
                  <c:v>26.9</c:v>
                </c:pt>
                <c:pt idx="690">
                  <c:v>27.8</c:v>
                </c:pt>
                <c:pt idx="691">
                  <c:v>28.5</c:v>
                </c:pt>
                <c:pt idx="692">
                  <c:v>29.4</c:v>
                </c:pt>
                <c:pt idx="693">
                  <c:v>30.1</c:v>
                </c:pt>
                <c:pt idx="694">
                  <c:v>31</c:v>
                </c:pt>
                <c:pt idx="695">
                  <c:v>31.8</c:v>
                </c:pt>
                <c:pt idx="696">
                  <c:v>32.5</c:v>
                </c:pt>
                <c:pt idx="697">
                  <c:v>33.200000000000003</c:v>
                </c:pt>
                <c:pt idx="698">
                  <c:v>34</c:v>
                </c:pt>
                <c:pt idx="699">
                  <c:v>34.700000000000003</c:v>
                </c:pt>
                <c:pt idx="700">
                  <c:v>35.4</c:v>
                </c:pt>
                <c:pt idx="701">
                  <c:v>36.200000000000003</c:v>
                </c:pt>
                <c:pt idx="702">
                  <c:v>36.9</c:v>
                </c:pt>
                <c:pt idx="703">
                  <c:v>37.6</c:v>
                </c:pt>
                <c:pt idx="704">
                  <c:v>38.4</c:v>
                </c:pt>
                <c:pt idx="705">
                  <c:v>39.1</c:v>
                </c:pt>
                <c:pt idx="706">
                  <c:v>39.799999999999997</c:v>
                </c:pt>
                <c:pt idx="707">
                  <c:v>40.5</c:v>
                </c:pt>
                <c:pt idx="708">
                  <c:v>41.3</c:v>
                </c:pt>
                <c:pt idx="709">
                  <c:v>42</c:v>
                </c:pt>
                <c:pt idx="710">
                  <c:v>42.8</c:v>
                </c:pt>
                <c:pt idx="711">
                  <c:v>43.6</c:v>
                </c:pt>
                <c:pt idx="712">
                  <c:v>44.3</c:v>
                </c:pt>
                <c:pt idx="713">
                  <c:v>45</c:v>
                </c:pt>
                <c:pt idx="714">
                  <c:v>45.9</c:v>
                </c:pt>
                <c:pt idx="715">
                  <c:v>46.6</c:v>
                </c:pt>
                <c:pt idx="716">
                  <c:v>47.3</c:v>
                </c:pt>
                <c:pt idx="717">
                  <c:v>48</c:v>
                </c:pt>
                <c:pt idx="718">
                  <c:v>48.7</c:v>
                </c:pt>
                <c:pt idx="719">
                  <c:v>49.4</c:v>
                </c:pt>
                <c:pt idx="720">
                  <c:v>49.9</c:v>
                </c:pt>
                <c:pt idx="721">
                  <c:v>49.8</c:v>
                </c:pt>
                <c:pt idx="722">
                  <c:v>49.7</c:v>
                </c:pt>
                <c:pt idx="723">
                  <c:v>49.6</c:v>
                </c:pt>
                <c:pt idx="724">
                  <c:v>49.5</c:v>
                </c:pt>
                <c:pt idx="725">
                  <c:v>49.3</c:v>
                </c:pt>
                <c:pt idx="726">
                  <c:v>49.2</c:v>
                </c:pt>
                <c:pt idx="727">
                  <c:v>49.3</c:v>
                </c:pt>
                <c:pt idx="728">
                  <c:v>49.4</c:v>
                </c:pt>
                <c:pt idx="729">
                  <c:v>49.1</c:v>
                </c:pt>
                <c:pt idx="730">
                  <c:v>48.8</c:v>
                </c:pt>
                <c:pt idx="731">
                  <c:v>48.7</c:v>
                </c:pt>
                <c:pt idx="732">
                  <c:v>48.8</c:v>
                </c:pt>
                <c:pt idx="733">
                  <c:v>48.9</c:v>
                </c:pt>
                <c:pt idx="734">
                  <c:v>48.7</c:v>
                </c:pt>
                <c:pt idx="735">
                  <c:v>48.6</c:v>
                </c:pt>
                <c:pt idx="736">
                  <c:v>48.7</c:v>
                </c:pt>
                <c:pt idx="737">
                  <c:v>48.6</c:v>
                </c:pt>
                <c:pt idx="738">
                  <c:v>48.5</c:v>
                </c:pt>
                <c:pt idx="739">
                  <c:v>48.4</c:v>
                </c:pt>
                <c:pt idx="740">
                  <c:v>48.3</c:v>
                </c:pt>
                <c:pt idx="741">
                  <c:v>48.2</c:v>
                </c:pt>
                <c:pt idx="742">
                  <c:v>48.1</c:v>
                </c:pt>
                <c:pt idx="743">
                  <c:v>48</c:v>
                </c:pt>
                <c:pt idx="744">
                  <c:v>47.9</c:v>
                </c:pt>
                <c:pt idx="745">
                  <c:v>47.8</c:v>
                </c:pt>
                <c:pt idx="746">
                  <c:v>47.7</c:v>
                </c:pt>
                <c:pt idx="747">
                  <c:v>47.6</c:v>
                </c:pt>
                <c:pt idx="748">
                  <c:v>47.5</c:v>
                </c:pt>
                <c:pt idx="749">
                  <c:v>47.9</c:v>
                </c:pt>
                <c:pt idx="750">
                  <c:v>48.6</c:v>
                </c:pt>
                <c:pt idx="751">
                  <c:v>49.5</c:v>
                </c:pt>
                <c:pt idx="752">
                  <c:v>50.2</c:v>
                </c:pt>
                <c:pt idx="753">
                  <c:v>51.1</c:v>
                </c:pt>
                <c:pt idx="754">
                  <c:v>51.8</c:v>
                </c:pt>
                <c:pt idx="755">
                  <c:v>52.5</c:v>
                </c:pt>
                <c:pt idx="756">
                  <c:v>53.2</c:v>
                </c:pt>
                <c:pt idx="757">
                  <c:v>53.9</c:v>
                </c:pt>
                <c:pt idx="758">
                  <c:v>54.7</c:v>
                </c:pt>
                <c:pt idx="759">
                  <c:v>55.4</c:v>
                </c:pt>
                <c:pt idx="760">
                  <c:v>56.3</c:v>
                </c:pt>
                <c:pt idx="761">
                  <c:v>57</c:v>
                </c:pt>
                <c:pt idx="762">
                  <c:v>57.7</c:v>
                </c:pt>
                <c:pt idx="763">
                  <c:v>58.4</c:v>
                </c:pt>
                <c:pt idx="764">
                  <c:v>59.2</c:v>
                </c:pt>
                <c:pt idx="765">
                  <c:v>59.9</c:v>
                </c:pt>
                <c:pt idx="766">
                  <c:v>60.8</c:v>
                </c:pt>
                <c:pt idx="767">
                  <c:v>61.4</c:v>
                </c:pt>
                <c:pt idx="768">
                  <c:v>62.1</c:v>
                </c:pt>
                <c:pt idx="769">
                  <c:v>62.8</c:v>
                </c:pt>
                <c:pt idx="770">
                  <c:v>63.5</c:v>
                </c:pt>
                <c:pt idx="771">
                  <c:v>64.2</c:v>
                </c:pt>
                <c:pt idx="772">
                  <c:v>64.900000000000006</c:v>
                </c:pt>
                <c:pt idx="773">
                  <c:v>65.599999999999994</c:v>
                </c:pt>
                <c:pt idx="774">
                  <c:v>66.2</c:v>
                </c:pt>
                <c:pt idx="775">
                  <c:v>66.900000000000006</c:v>
                </c:pt>
                <c:pt idx="776">
                  <c:v>67.7</c:v>
                </c:pt>
                <c:pt idx="777">
                  <c:v>68.400000000000006</c:v>
                </c:pt>
                <c:pt idx="778">
                  <c:v>69.099999999999994</c:v>
                </c:pt>
                <c:pt idx="779">
                  <c:v>69.8</c:v>
                </c:pt>
                <c:pt idx="780">
                  <c:v>70.400000000000006</c:v>
                </c:pt>
                <c:pt idx="781">
                  <c:v>71.099999999999994</c:v>
                </c:pt>
                <c:pt idx="782">
                  <c:v>71.8</c:v>
                </c:pt>
                <c:pt idx="783">
                  <c:v>72.599999999999994</c:v>
                </c:pt>
                <c:pt idx="784">
                  <c:v>73.400000000000006</c:v>
                </c:pt>
                <c:pt idx="785">
                  <c:v>74</c:v>
                </c:pt>
                <c:pt idx="786">
                  <c:v>74.599999999999994</c:v>
                </c:pt>
                <c:pt idx="787">
                  <c:v>75.400000000000006</c:v>
                </c:pt>
                <c:pt idx="788">
                  <c:v>76</c:v>
                </c:pt>
                <c:pt idx="789">
                  <c:v>76.5</c:v>
                </c:pt>
                <c:pt idx="790">
                  <c:v>77.099999999999994</c:v>
                </c:pt>
                <c:pt idx="791">
                  <c:v>77.7</c:v>
                </c:pt>
                <c:pt idx="792">
                  <c:v>78.2</c:v>
                </c:pt>
                <c:pt idx="793">
                  <c:v>78.7</c:v>
                </c:pt>
                <c:pt idx="794">
                  <c:v>79.2</c:v>
                </c:pt>
                <c:pt idx="795">
                  <c:v>79.8</c:v>
                </c:pt>
                <c:pt idx="796">
                  <c:v>80.2</c:v>
                </c:pt>
                <c:pt idx="797">
                  <c:v>80.099999999999994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19-48DF-AEAE-BC68F11E8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309920"/>
        <c:axId val="494306312"/>
      </c:scatterChart>
      <c:scatterChart>
        <c:scatterStyle val="lineMarker"/>
        <c:varyColors val="0"/>
        <c:ser>
          <c:idx val="0"/>
          <c:order val="0"/>
          <c:tx>
            <c:v>Nopeus</c:v>
          </c:tx>
          <c:spPr>
            <a:ln w="127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Sheet1!$F$2:$F$1351</c:f>
              <c:numCache>
                <c:formatCode>h:mm:ss</c:formatCode>
                <c:ptCount val="1350"/>
                <c:pt idx="0">
                  <c:v>0.41319444444444442</c:v>
                </c:pt>
                <c:pt idx="1">
                  <c:v>0.41326388888888888</c:v>
                </c:pt>
                <c:pt idx="2">
                  <c:v>0.41332175925925924</c:v>
                </c:pt>
                <c:pt idx="3">
                  <c:v>0.41337962962962965</c:v>
                </c:pt>
                <c:pt idx="4">
                  <c:v>0.41343750000000001</c:v>
                </c:pt>
                <c:pt idx="5">
                  <c:v>0.41349537037037037</c:v>
                </c:pt>
                <c:pt idx="6">
                  <c:v>0.41355324074074074</c:v>
                </c:pt>
                <c:pt idx="7">
                  <c:v>0.4136111111111111</c:v>
                </c:pt>
                <c:pt idx="8">
                  <c:v>0.41366898148148151</c:v>
                </c:pt>
                <c:pt idx="9">
                  <c:v>0.41372685185185182</c:v>
                </c:pt>
                <c:pt idx="10">
                  <c:v>0.41378472222222223</c:v>
                </c:pt>
                <c:pt idx="11">
                  <c:v>0.4138425925925926</c:v>
                </c:pt>
                <c:pt idx="12">
                  <c:v>0.41390046296296296</c:v>
                </c:pt>
                <c:pt idx="13">
                  <c:v>0.41395833333333337</c:v>
                </c:pt>
                <c:pt idx="14">
                  <c:v>0.41401620370370368</c:v>
                </c:pt>
                <c:pt idx="15">
                  <c:v>0.41407407407407409</c:v>
                </c:pt>
                <c:pt idx="16">
                  <c:v>0.41413194444444446</c:v>
                </c:pt>
                <c:pt idx="17">
                  <c:v>0.41418981481481482</c:v>
                </c:pt>
                <c:pt idx="18">
                  <c:v>0.41424768518518518</c:v>
                </c:pt>
                <c:pt idx="19">
                  <c:v>0.41430555555555554</c:v>
                </c:pt>
                <c:pt idx="20">
                  <c:v>0.41436342592592595</c:v>
                </c:pt>
                <c:pt idx="21">
                  <c:v>0.41442129629629632</c:v>
                </c:pt>
                <c:pt idx="22">
                  <c:v>0.41447916666666668</c:v>
                </c:pt>
                <c:pt idx="23">
                  <c:v>0.41453703703703704</c:v>
                </c:pt>
                <c:pt idx="24">
                  <c:v>0.4145949074074074</c:v>
                </c:pt>
                <c:pt idx="25">
                  <c:v>0.41465277777777776</c:v>
                </c:pt>
                <c:pt idx="26">
                  <c:v>0.41471064814814812</c:v>
                </c:pt>
                <c:pt idx="27">
                  <c:v>0.41476851851851854</c:v>
                </c:pt>
                <c:pt idx="28">
                  <c:v>0.4148263888888889</c:v>
                </c:pt>
                <c:pt idx="29">
                  <c:v>0.41488425925925926</c:v>
                </c:pt>
                <c:pt idx="30">
                  <c:v>0.41494212962962962</c:v>
                </c:pt>
                <c:pt idx="31">
                  <c:v>0.41499999999999998</c:v>
                </c:pt>
                <c:pt idx="32">
                  <c:v>0.4150578703703704</c:v>
                </c:pt>
                <c:pt idx="33">
                  <c:v>0.4151157407407407</c:v>
                </c:pt>
                <c:pt idx="34">
                  <c:v>0.41517361111111112</c:v>
                </c:pt>
                <c:pt idx="35">
                  <c:v>0.41523148148148148</c:v>
                </c:pt>
                <c:pt idx="36">
                  <c:v>0.41528935185185184</c:v>
                </c:pt>
                <c:pt idx="37">
                  <c:v>0.41534722222222226</c:v>
                </c:pt>
                <c:pt idx="38">
                  <c:v>0.41540509259259256</c:v>
                </c:pt>
                <c:pt idx="39">
                  <c:v>0.41546296296296298</c:v>
                </c:pt>
                <c:pt idx="40">
                  <c:v>0.41552083333333334</c:v>
                </c:pt>
                <c:pt idx="41">
                  <c:v>0.4155787037037037</c:v>
                </c:pt>
                <c:pt idx="42">
                  <c:v>0.41563657407407406</c:v>
                </c:pt>
                <c:pt idx="43">
                  <c:v>0.41569444444444442</c:v>
                </c:pt>
                <c:pt idx="44">
                  <c:v>0.41575231481481484</c:v>
                </c:pt>
                <c:pt idx="45">
                  <c:v>0.4158101851851852</c:v>
                </c:pt>
                <c:pt idx="46">
                  <c:v>0.41586805555555556</c:v>
                </c:pt>
                <c:pt idx="47">
                  <c:v>0.41592592592592592</c:v>
                </c:pt>
                <c:pt idx="48">
                  <c:v>0.41598379629629628</c:v>
                </c:pt>
                <c:pt idx="49">
                  <c:v>0.4160416666666667</c:v>
                </c:pt>
                <c:pt idx="50">
                  <c:v>0.416099537037037</c:v>
                </c:pt>
                <c:pt idx="51">
                  <c:v>0.41615740740740742</c:v>
                </c:pt>
                <c:pt idx="52">
                  <c:v>0.41621527777777778</c:v>
                </c:pt>
                <c:pt idx="53">
                  <c:v>0.41627314814814814</c:v>
                </c:pt>
                <c:pt idx="54">
                  <c:v>0.4163310185185185</c:v>
                </c:pt>
                <c:pt idx="55">
                  <c:v>0.41638888888888886</c:v>
                </c:pt>
                <c:pt idx="56">
                  <c:v>0.41644675925925928</c:v>
                </c:pt>
                <c:pt idx="57">
                  <c:v>0.41650462962962964</c:v>
                </c:pt>
                <c:pt idx="58">
                  <c:v>0.4165625</c:v>
                </c:pt>
                <c:pt idx="59">
                  <c:v>0.41662037037037036</c:v>
                </c:pt>
                <c:pt idx="60">
                  <c:v>0.41667824074074072</c:v>
                </c:pt>
                <c:pt idx="61">
                  <c:v>0.41673611111111114</c:v>
                </c:pt>
                <c:pt idx="62">
                  <c:v>0.41679398148148145</c:v>
                </c:pt>
                <c:pt idx="63">
                  <c:v>0.41685185185185186</c:v>
                </c:pt>
                <c:pt idx="64">
                  <c:v>0.41690972222222222</c:v>
                </c:pt>
                <c:pt idx="65">
                  <c:v>0.41696759259259258</c:v>
                </c:pt>
                <c:pt idx="66">
                  <c:v>0.41702546296296295</c:v>
                </c:pt>
                <c:pt idx="67">
                  <c:v>0.41708333333333331</c:v>
                </c:pt>
                <c:pt idx="68">
                  <c:v>0.41714120370370372</c:v>
                </c:pt>
                <c:pt idx="69">
                  <c:v>0.41719907407407408</c:v>
                </c:pt>
                <c:pt idx="70">
                  <c:v>0.41725694444444444</c:v>
                </c:pt>
                <c:pt idx="71">
                  <c:v>0.41731481481481481</c:v>
                </c:pt>
                <c:pt idx="72">
                  <c:v>0.41737268518518517</c:v>
                </c:pt>
                <c:pt idx="73">
                  <c:v>0.41743055555555558</c:v>
                </c:pt>
                <c:pt idx="74">
                  <c:v>0.41748842592592594</c:v>
                </c:pt>
                <c:pt idx="75">
                  <c:v>0.4175462962962963</c:v>
                </c:pt>
                <c:pt idx="76">
                  <c:v>0.41760416666666667</c:v>
                </c:pt>
                <c:pt idx="77">
                  <c:v>0.41766203703703703</c:v>
                </c:pt>
                <c:pt idx="78">
                  <c:v>0.41771990740740744</c:v>
                </c:pt>
                <c:pt idx="79">
                  <c:v>0.41777777777777775</c:v>
                </c:pt>
                <c:pt idx="80">
                  <c:v>0.41783564814814816</c:v>
                </c:pt>
                <c:pt idx="81">
                  <c:v>0.41789351851851853</c:v>
                </c:pt>
                <c:pt idx="82">
                  <c:v>0.41795138888888889</c:v>
                </c:pt>
                <c:pt idx="83">
                  <c:v>0.41800925925925925</c:v>
                </c:pt>
                <c:pt idx="84">
                  <c:v>0.41806712962962961</c:v>
                </c:pt>
                <c:pt idx="85">
                  <c:v>0.41812500000000002</c:v>
                </c:pt>
                <c:pt idx="86">
                  <c:v>0.41818287037037039</c:v>
                </c:pt>
                <c:pt idx="87">
                  <c:v>0.41824074074074075</c:v>
                </c:pt>
                <c:pt idx="88">
                  <c:v>0.41829861111111111</c:v>
                </c:pt>
                <c:pt idx="89">
                  <c:v>0.41835648148148147</c:v>
                </c:pt>
                <c:pt idx="90">
                  <c:v>0.41841435185185188</c:v>
                </c:pt>
                <c:pt idx="91">
                  <c:v>0.41847222222222219</c:v>
                </c:pt>
                <c:pt idx="92">
                  <c:v>0.41853009259259261</c:v>
                </c:pt>
                <c:pt idx="93">
                  <c:v>0.41858796296296297</c:v>
                </c:pt>
                <c:pt idx="94">
                  <c:v>0.41864583333333333</c:v>
                </c:pt>
                <c:pt idx="95">
                  <c:v>0.41870370370370369</c:v>
                </c:pt>
                <c:pt idx="96">
                  <c:v>0.41876157407407405</c:v>
                </c:pt>
                <c:pt idx="97">
                  <c:v>0.41881944444444447</c:v>
                </c:pt>
                <c:pt idx="98">
                  <c:v>0.41887731481481483</c:v>
                </c:pt>
                <c:pt idx="99">
                  <c:v>0.41893518518518519</c:v>
                </c:pt>
                <c:pt idx="100">
                  <c:v>0.41899305555555555</c:v>
                </c:pt>
                <c:pt idx="101">
                  <c:v>0.41905092592592591</c:v>
                </c:pt>
                <c:pt idx="102">
                  <c:v>0.41910879629629633</c:v>
                </c:pt>
                <c:pt idx="103">
                  <c:v>0.41916666666666663</c:v>
                </c:pt>
                <c:pt idx="104">
                  <c:v>0.41922453703703705</c:v>
                </c:pt>
                <c:pt idx="105">
                  <c:v>0.41928240740740741</c:v>
                </c:pt>
                <c:pt idx="106">
                  <c:v>0.41934027777777777</c:v>
                </c:pt>
                <c:pt idx="107">
                  <c:v>0.41939814814814813</c:v>
                </c:pt>
                <c:pt idx="108">
                  <c:v>0.41945601851851849</c:v>
                </c:pt>
                <c:pt idx="109">
                  <c:v>0.41951388888888891</c:v>
                </c:pt>
                <c:pt idx="110">
                  <c:v>0.41957175925925927</c:v>
                </c:pt>
                <c:pt idx="111">
                  <c:v>0.41962962962962963</c:v>
                </c:pt>
                <c:pt idx="112">
                  <c:v>0.41968749999999999</c:v>
                </c:pt>
                <c:pt idx="113">
                  <c:v>0.41974537037037035</c:v>
                </c:pt>
                <c:pt idx="114">
                  <c:v>0.41980324074074077</c:v>
                </c:pt>
                <c:pt idx="115">
                  <c:v>0.41986111111111107</c:v>
                </c:pt>
                <c:pt idx="116">
                  <c:v>0.41991898148148149</c:v>
                </c:pt>
                <c:pt idx="117">
                  <c:v>0.41997685185185185</c:v>
                </c:pt>
                <c:pt idx="118">
                  <c:v>0.42020833333333335</c:v>
                </c:pt>
                <c:pt idx="119">
                  <c:v>0.42026620370370371</c:v>
                </c:pt>
                <c:pt idx="120">
                  <c:v>0.42032407407407407</c:v>
                </c:pt>
                <c:pt idx="121">
                  <c:v>0.42038194444444443</c:v>
                </c:pt>
                <c:pt idx="122">
                  <c:v>0.42043981481481479</c:v>
                </c:pt>
                <c:pt idx="123">
                  <c:v>0.42049768518518521</c:v>
                </c:pt>
                <c:pt idx="124">
                  <c:v>0.42055555555555557</c:v>
                </c:pt>
                <c:pt idx="125">
                  <c:v>0.42061342592592593</c:v>
                </c:pt>
                <c:pt idx="126">
                  <c:v>0.42067129629629629</c:v>
                </c:pt>
                <c:pt idx="127">
                  <c:v>0.42072916666666665</c:v>
                </c:pt>
                <c:pt idx="128">
                  <c:v>0.42078703703703707</c:v>
                </c:pt>
                <c:pt idx="129">
                  <c:v>0.42084490740740738</c:v>
                </c:pt>
                <c:pt idx="130">
                  <c:v>0.42090277777777779</c:v>
                </c:pt>
                <c:pt idx="131">
                  <c:v>0.42096064814814815</c:v>
                </c:pt>
                <c:pt idx="132">
                  <c:v>0.42101851851851851</c:v>
                </c:pt>
                <c:pt idx="133">
                  <c:v>0.42107638888888888</c:v>
                </c:pt>
                <c:pt idx="134">
                  <c:v>0.42113425925925924</c:v>
                </c:pt>
                <c:pt idx="135">
                  <c:v>0.42119212962962965</c:v>
                </c:pt>
                <c:pt idx="136">
                  <c:v>0.42125000000000001</c:v>
                </c:pt>
                <c:pt idx="137">
                  <c:v>0.42130787037037037</c:v>
                </c:pt>
                <c:pt idx="138">
                  <c:v>0.42136574074074074</c:v>
                </c:pt>
                <c:pt idx="139">
                  <c:v>0.4214236111111111</c:v>
                </c:pt>
                <c:pt idx="140">
                  <c:v>0.42148148148148151</c:v>
                </c:pt>
                <c:pt idx="141">
                  <c:v>0.42153935185185182</c:v>
                </c:pt>
                <c:pt idx="142">
                  <c:v>0.42159722222222223</c:v>
                </c:pt>
                <c:pt idx="143">
                  <c:v>0.4216550925925926</c:v>
                </c:pt>
                <c:pt idx="144">
                  <c:v>0.42171296296296296</c:v>
                </c:pt>
                <c:pt idx="145">
                  <c:v>0.42177083333333332</c:v>
                </c:pt>
                <c:pt idx="146">
                  <c:v>0.42182870370370368</c:v>
                </c:pt>
                <c:pt idx="147">
                  <c:v>0.42188657407407409</c:v>
                </c:pt>
                <c:pt idx="148">
                  <c:v>0.42194444444444446</c:v>
                </c:pt>
                <c:pt idx="149">
                  <c:v>0.42200231481481482</c:v>
                </c:pt>
                <c:pt idx="150">
                  <c:v>0.42206018518518518</c:v>
                </c:pt>
                <c:pt idx="151">
                  <c:v>0.42211805555555554</c:v>
                </c:pt>
                <c:pt idx="152">
                  <c:v>0.42217592592592595</c:v>
                </c:pt>
                <c:pt idx="153">
                  <c:v>0.42223379629629632</c:v>
                </c:pt>
                <c:pt idx="154">
                  <c:v>0.42229166666666668</c:v>
                </c:pt>
                <c:pt idx="155">
                  <c:v>0.42234953703703704</c:v>
                </c:pt>
                <c:pt idx="156">
                  <c:v>0.4224074074074074</c:v>
                </c:pt>
                <c:pt idx="157">
                  <c:v>0.42246527777777776</c:v>
                </c:pt>
                <c:pt idx="158">
                  <c:v>0.42252314814814812</c:v>
                </c:pt>
                <c:pt idx="159">
                  <c:v>0.42258101851851854</c:v>
                </c:pt>
                <c:pt idx="160">
                  <c:v>0.4226388888888889</c:v>
                </c:pt>
                <c:pt idx="161">
                  <c:v>0.42269675925925926</c:v>
                </c:pt>
                <c:pt idx="162">
                  <c:v>0.42275462962962962</c:v>
                </c:pt>
                <c:pt idx="163">
                  <c:v>0.42281249999999998</c:v>
                </c:pt>
                <c:pt idx="164">
                  <c:v>0.4228703703703704</c:v>
                </c:pt>
                <c:pt idx="165">
                  <c:v>0.42292824074074076</c:v>
                </c:pt>
                <c:pt idx="166">
                  <c:v>0.42298611111111112</c:v>
                </c:pt>
                <c:pt idx="167">
                  <c:v>0.42304398148148148</c:v>
                </c:pt>
                <c:pt idx="168">
                  <c:v>0.42310185185185184</c:v>
                </c:pt>
                <c:pt idx="169">
                  <c:v>0.42315972222222226</c:v>
                </c:pt>
                <c:pt idx="170">
                  <c:v>0.42321759259259256</c:v>
                </c:pt>
                <c:pt idx="171">
                  <c:v>0.42327546296296298</c:v>
                </c:pt>
                <c:pt idx="172">
                  <c:v>0.42333333333333334</c:v>
                </c:pt>
                <c:pt idx="173">
                  <c:v>0.4233912037037037</c:v>
                </c:pt>
                <c:pt idx="174">
                  <c:v>0.42344907407407406</c:v>
                </c:pt>
                <c:pt idx="175">
                  <c:v>0.42350694444444442</c:v>
                </c:pt>
                <c:pt idx="176">
                  <c:v>0.42356481481481484</c:v>
                </c:pt>
                <c:pt idx="177">
                  <c:v>0.4236226851851852</c:v>
                </c:pt>
                <c:pt idx="178">
                  <c:v>0.42368055555555556</c:v>
                </c:pt>
                <c:pt idx="179">
                  <c:v>0.42373842592592592</c:v>
                </c:pt>
                <c:pt idx="180">
                  <c:v>0.42379629629629628</c:v>
                </c:pt>
                <c:pt idx="181">
                  <c:v>0.4238541666666667</c:v>
                </c:pt>
                <c:pt idx="182">
                  <c:v>0.423912037037037</c:v>
                </c:pt>
                <c:pt idx="183">
                  <c:v>0.42396990740740742</c:v>
                </c:pt>
                <c:pt idx="184">
                  <c:v>0.42402777777777778</c:v>
                </c:pt>
                <c:pt idx="185">
                  <c:v>0.42408564814814814</c:v>
                </c:pt>
                <c:pt idx="186">
                  <c:v>0.4241435185185185</c:v>
                </c:pt>
                <c:pt idx="187">
                  <c:v>0.42420138888888886</c:v>
                </c:pt>
                <c:pt idx="188">
                  <c:v>0.42425925925925928</c:v>
                </c:pt>
                <c:pt idx="189">
                  <c:v>0.42431712962962964</c:v>
                </c:pt>
                <c:pt idx="190">
                  <c:v>0.424375</c:v>
                </c:pt>
                <c:pt idx="191">
                  <c:v>0.42443287037037036</c:v>
                </c:pt>
                <c:pt idx="192">
                  <c:v>0.42449074074074072</c:v>
                </c:pt>
                <c:pt idx="193">
                  <c:v>0.42454861111111114</c:v>
                </c:pt>
                <c:pt idx="194">
                  <c:v>0.42460648148148145</c:v>
                </c:pt>
                <c:pt idx="195">
                  <c:v>0.42466435185185186</c:v>
                </c:pt>
                <c:pt idx="196">
                  <c:v>0.42472222222222222</c:v>
                </c:pt>
                <c:pt idx="197">
                  <c:v>0.42478009259259258</c:v>
                </c:pt>
                <c:pt idx="198">
                  <c:v>0.424837962962963</c:v>
                </c:pt>
                <c:pt idx="199">
                  <c:v>0.42489583333333331</c:v>
                </c:pt>
                <c:pt idx="200">
                  <c:v>0.42495370370370372</c:v>
                </c:pt>
                <c:pt idx="201">
                  <c:v>0.42501157407407408</c:v>
                </c:pt>
                <c:pt idx="202">
                  <c:v>0.42506944444444444</c:v>
                </c:pt>
                <c:pt idx="203">
                  <c:v>0.42512731481481481</c:v>
                </c:pt>
                <c:pt idx="204">
                  <c:v>0.42518518518518517</c:v>
                </c:pt>
                <c:pt idx="205">
                  <c:v>0.42524305555555558</c:v>
                </c:pt>
                <c:pt idx="206">
                  <c:v>0.42530092592592594</c:v>
                </c:pt>
                <c:pt idx="207">
                  <c:v>0.4253587962962963</c:v>
                </c:pt>
                <c:pt idx="208">
                  <c:v>0.42541666666666667</c:v>
                </c:pt>
                <c:pt idx="209">
                  <c:v>0.42547453703703703</c:v>
                </c:pt>
                <c:pt idx="210">
                  <c:v>0.42553240740740744</c:v>
                </c:pt>
                <c:pt idx="211">
                  <c:v>0.42559027777777775</c:v>
                </c:pt>
                <c:pt idx="212">
                  <c:v>0.42564814814814816</c:v>
                </c:pt>
                <c:pt idx="213">
                  <c:v>0.42570601851851853</c:v>
                </c:pt>
                <c:pt idx="214">
                  <c:v>0.42576388888888889</c:v>
                </c:pt>
                <c:pt idx="215">
                  <c:v>0.42582175925925925</c:v>
                </c:pt>
                <c:pt idx="216">
                  <c:v>0.43055555555555558</c:v>
                </c:pt>
                <c:pt idx="217">
                  <c:v>0.43062499999999998</c:v>
                </c:pt>
                <c:pt idx="218">
                  <c:v>0.4306828703703704</c:v>
                </c:pt>
                <c:pt idx="219">
                  <c:v>0.43074074074074076</c:v>
                </c:pt>
                <c:pt idx="220">
                  <c:v>0.43079861111111112</c:v>
                </c:pt>
                <c:pt idx="221">
                  <c:v>0.43085648148148148</c:v>
                </c:pt>
                <c:pt idx="222">
                  <c:v>0.43091435185185184</c:v>
                </c:pt>
                <c:pt idx="223">
                  <c:v>0.43097222222222226</c:v>
                </c:pt>
                <c:pt idx="224">
                  <c:v>0.43103009259259256</c:v>
                </c:pt>
                <c:pt idx="225">
                  <c:v>0.43108796296296298</c:v>
                </c:pt>
                <c:pt idx="226">
                  <c:v>0.43114583333333334</c:v>
                </c:pt>
                <c:pt idx="227">
                  <c:v>0.4312037037037037</c:v>
                </c:pt>
                <c:pt idx="228">
                  <c:v>0.43126157407407406</c:v>
                </c:pt>
                <c:pt idx="229">
                  <c:v>0.43137731481481484</c:v>
                </c:pt>
                <c:pt idx="230">
                  <c:v>0.4314351851851852</c:v>
                </c:pt>
                <c:pt idx="231">
                  <c:v>0.43149305555555556</c:v>
                </c:pt>
                <c:pt idx="232">
                  <c:v>0.43155092592592592</c:v>
                </c:pt>
                <c:pt idx="233">
                  <c:v>0.43160879629629628</c:v>
                </c:pt>
                <c:pt idx="234">
                  <c:v>0.4316666666666667</c:v>
                </c:pt>
                <c:pt idx="235">
                  <c:v>0.431724537037037</c:v>
                </c:pt>
                <c:pt idx="236">
                  <c:v>0.43178240740740742</c:v>
                </c:pt>
                <c:pt idx="237">
                  <c:v>0.43184027777777778</c:v>
                </c:pt>
                <c:pt idx="238">
                  <c:v>0.43189814814814814</c:v>
                </c:pt>
                <c:pt idx="239">
                  <c:v>0.4319560185185185</c:v>
                </c:pt>
                <c:pt idx="240">
                  <c:v>0.43201388888888886</c:v>
                </c:pt>
                <c:pt idx="241">
                  <c:v>0.43207175925925928</c:v>
                </c:pt>
                <c:pt idx="242">
                  <c:v>0.43212962962962964</c:v>
                </c:pt>
                <c:pt idx="243">
                  <c:v>0.4321875</c:v>
                </c:pt>
                <c:pt idx="244">
                  <c:v>0.43224537037037036</c:v>
                </c:pt>
                <c:pt idx="245">
                  <c:v>0.43230324074074072</c:v>
                </c:pt>
                <c:pt idx="246">
                  <c:v>0.43236111111111114</c:v>
                </c:pt>
                <c:pt idx="247">
                  <c:v>0.43241898148148145</c:v>
                </c:pt>
                <c:pt idx="248">
                  <c:v>0.43253472222222222</c:v>
                </c:pt>
                <c:pt idx="249">
                  <c:v>0.43259259259259258</c:v>
                </c:pt>
                <c:pt idx="250">
                  <c:v>0.43265046296296295</c:v>
                </c:pt>
                <c:pt idx="251">
                  <c:v>0.43270833333333331</c:v>
                </c:pt>
                <c:pt idx="252">
                  <c:v>0.43276620370370372</c:v>
                </c:pt>
                <c:pt idx="253">
                  <c:v>0.43282407407407408</c:v>
                </c:pt>
                <c:pt idx="254">
                  <c:v>0.43288194444444444</c:v>
                </c:pt>
                <c:pt idx="255">
                  <c:v>0.43293981481481481</c:v>
                </c:pt>
                <c:pt idx="256">
                  <c:v>0.43299768518518517</c:v>
                </c:pt>
                <c:pt idx="257">
                  <c:v>0.43305555555555558</c:v>
                </c:pt>
                <c:pt idx="258">
                  <c:v>0.43311342592592594</c:v>
                </c:pt>
                <c:pt idx="259">
                  <c:v>0.4331712962962963</c:v>
                </c:pt>
                <c:pt idx="260">
                  <c:v>0.43322916666666667</c:v>
                </c:pt>
                <c:pt idx="261">
                  <c:v>0.43328703703703703</c:v>
                </c:pt>
                <c:pt idx="262">
                  <c:v>0.43334490740740744</c:v>
                </c:pt>
                <c:pt idx="263">
                  <c:v>0.43340277777777775</c:v>
                </c:pt>
                <c:pt idx="264">
                  <c:v>0.43346064814814816</c:v>
                </c:pt>
                <c:pt idx="265">
                  <c:v>0.43351851851851853</c:v>
                </c:pt>
                <c:pt idx="266">
                  <c:v>0.43357638888888889</c:v>
                </c:pt>
                <c:pt idx="267">
                  <c:v>0.43369212962962961</c:v>
                </c:pt>
                <c:pt idx="268">
                  <c:v>0.43375000000000002</c:v>
                </c:pt>
                <c:pt idx="269">
                  <c:v>0.43380787037037039</c:v>
                </c:pt>
                <c:pt idx="270">
                  <c:v>0.43386574074074075</c:v>
                </c:pt>
                <c:pt idx="271">
                  <c:v>0.43392361111111111</c:v>
                </c:pt>
                <c:pt idx="272">
                  <c:v>0.43398148148148147</c:v>
                </c:pt>
                <c:pt idx="273">
                  <c:v>0.43403935185185188</c:v>
                </c:pt>
                <c:pt idx="274">
                  <c:v>0.43409722222222219</c:v>
                </c:pt>
                <c:pt idx="275">
                  <c:v>0.43415509259259261</c:v>
                </c:pt>
                <c:pt idx="276">
                  <c:v>0.43421296296296297</c:v>
                </c:pt>
                <c:pt idx="277">
                  <c:v>0.43427083333333333</c:v>
                </c:pt>
                <c:pt idx="278">
                  <c:v>0.43432870370370369</c:v>
                </c:pt>
                <c:pt idx="279">
                  <c:v>0.43438657407407405</c:v>
                </c:pt>
                <c:pt idx="280">
                  <c:v>0.43444444444444447</c:v>
                </c:pt>
                <c:pt idx="281">
                  <c:v>0.43450231481481483</c:v>
                </c:pt>
                <c:pt idx="282">
                  <c:v>0.43456018518518519</c:v>
                </c:pt>
                <c:pt idx="283">
                  <c:v>0.43461805555555555</c:v>
                </c:pt>
                <c:pt idx="284">
                  <c:v>0.43467592592592591</c:v>
                </c:pt>
                <c:pt idx="285">
                  <c:v>0.43473379629629633</c:v>
                </c:pt>
                <c:pt idx="286">
                  <c:v>0.43484953703703705</c:v>
                </c:pt>
                <c:pt idx="287">
                  <c:v>0.43490740740740741</c:v>
                </c:pt>
                <c:pt idx="288">
                  <c:v>0.43496527777777777</c:v>
                </c:pt>
                <c:pt idx="289">
                  <c:v>0.43502314814814813</c:v>
                </c:pt>
                <c:pt idx="290">
                  <c:v>0.43508101851851849</c:v>
                </c:pt>
                <c:pt idx="291">
                  <c:v>0.43513888888888891</c:v>
                </c:pt>
                <c:pt idx="292">
                  <c:v>0.43519675925925927</c:v>
                </c:pt>
                <c:pt idx="293">
                  <c:v>0.43525462962962963</c:v>
                </c:pt>
                <c:pt idx="294">
                  <c:v>0.43531249999999999</c:v>
                </c:pt>
                <c:pt idx="295">
                  <c:v>0.43537037037037035</c:v>
                </c:pt>
                <c:pt idx="296">
                  <c:v>0.43542824074074077</c:v>
                </c:pt>
                <c:pt idx="297">
                  <c:v>0.43548611111111113</c:v>
                </c:pt>
                <c:pt idx="298">
                  <c:v>0.43554398148148149</c:v>
                </c:pt>
                <c:pt idx="299">
                  <c:v>0.43560185185185185</c:v>
                </c:pt>
                <c:pt idx="300">
                  <c:v>0.43565972222222221</c:v>
                </c:pt>
                <c:pt idx="301">
                  <c:v>0.43571759259259263</c:v>
                </c:pt>
                <c:pt idx="302">
                  <c:v>0.43577546296296293</c:v>
                </c:pt>
                <c:pt idx="303">
                  <c:v>0.43583333333333335</c:v>
                </c:pt>
                <c:pt idx="304">
                  <c:v>0.43589120370370371</c:v>
                </c:pt>
                <c:pt idx="305">
                  <c:v>0.43594907407407407</c:v>
                </c:pt>
                <c:pt idx="306">
                  <c:v>0.43606481481481479</c:v>
                </c:pt>
                <c:pt idx="307">
                  <c:v>0.43612268518518521</c:v>
                </c:pt>
                <c:pt idx="308">
                  <c:v>0.43618055555555557</c:v>
                </c:pt>
                <c:pt idx="309">
                  <c:v>0.43623842592592593</c:v>
                </c:pt>
                <c:pt idx="310">
                  <c:v>0.43629629629629629</c:v>
                </c:pt>
                <c:pt idx="311">
                  <c:v>0.43635416666666665</c:v>
                </c:pt>
                <c:pt idx="312">
                  <c:v>0.43641203703703707</c:v>
                </c:pt>
                <c:pt idx="313">
                  <c:v>0.43646990740740738</c:v>
                </c:pt>
                <c:pt idx="314">
                  <c:v>0.43652777777777779</c:v>
                </c:pt>
                <c:pt idx="315">
                  <c:v>0.43658564814814815</c:v>
                </c:pt>
                <c:pt idx="316">
                  <c:v>0.43664351851851851</c:v>
                </c:pt>
                <c:pt idx="317">
                  <c:v>0.43675925925925924</c:v>
                </c:pt>
                <c:pt idx="318">
                  <c:v>0.43682870370370369</c:v>
                </c:pt>
                <c:pt idx="319">
                  <c:v>0.43688657407407411</c:v>
                </c:pt>
                <c:pt idx="320">
                  <c:v>0.43694444444444441</c:v>
                </c:pt>
                <c:pt idx="321">
                  <c:v>0.43700231481481483</c:v>
                </c:pt>
                <c:pt idx="322">
                  <c:v>0.43706018518518519</c:v>
                </c:pt>
                <c:pt idx="323">
                  <c:v>0.43711805555555555</c:v>
                </c:pt>
                <c:pt idx="324">
                  <c:v>0.43717592592592591</c:v>
                </c:pt>
                <c:pt idx="325">
                  <c:v>0.43729166666666669</c:v>
                </c:pt>
                <c:pt idx="326">
                  <c:v>0.43734953703703705</c:v>
                </c:pt>
                <c:pt idx="327">
                  <c:v>0.43740740740740741</c:v>
                </c:pt>
                <c:pt idx="328">
                  <c:v>0.43746527777777777</c:v>
                </c:pt>
                <c:pt idx="329">
                  <c:v>0.43752314814814813</c:v>
                </c:pt>
                <c:pt idx="330">
                  <c:v>0.43758101851851855</c:v>
                </c:pt>
                <c:pt idx="331">
                  <c:v>0.43763888888888886</c:v>
                </c:pt>
                <c:pt idx="332">
                  <c:v>0.43769675925925927</c:v>
                </c:pt>
                <c:pt idx="333">
                  <c:v>0.43775462962962963</c:v>
                </c:pt>
                <c:pt idx="334">
                  <c:v>0.43781249999999999</c:v>
                </c:pt>
                <c:pt idx="335">
                  <c:v>0.43787037037037035</c:v>
                </c:pt>
                <c:pt idx="336">
                  <c:v>0.43792824074074072</c:v>
                </c:pt>
                <c:pt idx="337">
                  <c:v>0.43798611111111113</c:v>
                </c:pt>
                <c:pt idx="338">
                  <c:v>0.43804398148148149</c:v>
                </c:pt>
                <c:pt idx="339">
                  <c:v>0.43810185185185185</c:v>
                </c:pt>
                <c:pt idx="340">
                  <c:v>0.43815972222222221</c:v>
                </c:pt>
                <c:pt idx="341">
                  <c:v>0.43821759259259258</c:v>
                </c:pt>
                <c:pt idx="342">
                  <c:v>0.43827546296296299</c:v>
                </c:pt>
                <c:pt idx="343">
                  <c:v>0.4383333333333333</c:v>
                </c:pt>
                <c:pt idx="344">
                  <c:v>0.43839120370370371</c:v>
                </c:pt>
                <c:pt idx="345">
                  <c:v>0.43850694444444444</c:v>
                </c:pt>
                <c:pt idx="346">
                  <c:v>0.43856481481481485</c:v>
                </c:pt>
                <c:pt idx="347">
                  <c:v>0.43862268518518516</c:v>
                </c:pt>
                <c:pt idx="348">
                  <c:v>0.43868055555555557</c:v>
                </c:pt>
                <c:pt idx="349">
                  <c:v>0.43873842592592593</c:v>
                </c:pt>
                <c:pt idx="350">
                  <c:v>0.4387962962962963</c:v>
                </c:pt>
                <c:pt idx="351">
                  <c:v>0.43885416666666666</c:v>
                </c:pt>
                <c:pt idx="352">
                  <c:v>0.43891203703703702</c:v>
                </c:pt>
                <c:pt idx="353">
                  <c:v>0.43896990740740743</c:v>
                </c:pt>
                <c:pt idx="354">
                  <c:v>0.43902777777777779</c:v>
                </c:pt>
                <c:pt idx="355">
                  <c:v>0.43908564814814816</c:v>
                </c:pt>
                <c:pt idx="356">
                  <c:v>0.43914351851851852</c:v>
                </c:pt>
                <c:pt idx="357">
                  <c:v>0.43920138888888888</c:v>
                </c:pt>
                <c:pt idx="358">
                  <c:v>0.43925925925925924</c:v>
                </c:pt>
                <c:pt idx="359">
                  <c:v>0.4393171296296296</c:v>
                </c:pt>
                <c:pt idx="360">
                  <c:v>0.43937500000000002</c:v>
                </c:pt>
                <c:pt idx="361">
                  <c:v>0.43943287037037038</c:v>
                </c:pt>
                <c:pt idx="362">
                  <c:v>0.43949074074074074</c:v>
                </c:pt>
                <c:pt idx="363">
                  <c:v>0.4395486111111111</c:v>
                </c:pt>
                <c:pt idx="364">
                  <c:v>0.43960648148148146</c:v>
                </c:pt>
                <c:pt idx="365">
                  <c:v>0.43966435185185188</c:v>
                </c:pt>
                <c:pt idx="366">
                  <c:v>0.43972222222222224</c:v>
                </c:pt>
                <c:pt idx="367">
                  <c:v>0.4397800925925926</c:v>
                </c:pt>
                <c:pt idx="368">
                  <c:v>0.43983796296296296</c:v>
                </c:pt>
                <c:pt idx="369">
                  <c:v>0.43989583333333332</c:v>
                </c:pt>
                <c:pt idx="370">
                  <c:v>0.43995370370370374</c:v>
                </c:pt>
                <c:pt idx="371">
                  <c:v>0.44001157407407404</c:v>
                </c:pt>
                <c:pt idx="372">
                  <c:v>0.44006944444444446</c:v>
                </c:pt>
                <c:pt idx="373">
                  <c:v>0.44012731481481482</c:v>
                </c:pt>
                <c:pt idx="374">
                  <c:v>0.44018518518518518</c:v>
                </c:pt>
                <c:pt idx="375">
                  <c:v>0.4402430555555556</c:v>
                </c:pt>
                <c:pt idx="376">
                  <c:v>0.4403009259259259</c:v>
                </c:pt>
                <c:pt idx="377">
                  <c:v>0.44035879629629632</c:v>
                </c:pt>
                <c:pt idx="378">
                  <c:v>0.44041666666666668</c:v>
                </c:pt>
                <c:pt idx="379">
                  <c:v>0.44047453703703704</c:v>
                </c:pt>
                <c:pt idx="380">
                  <c:v>0.4405324074074074</c:v>
                </c:pt>
                <c:pt idx="381">
                  <c:v>0.44059027777777776</c:v>
                </c:pt>
                <c:pt idx="382">
                  <c:v>0.44064814814814818</c:v>
                </c:pt>
                <c:pt idx="383">
                  <c:v>0.4407638888888889</c:v>
                </c:pt>
                <c:pt idx="384">
                  <c:v>0.44082175925925926</c:v>
                </c:pt>
                <c:pt idx="385">
                  <c:v>0.44087962962962962</c:v>
                </c:pt>
                <c:pt idx="386">
                  <c:v>0.44093749999999998</c:v>
                </c:pt>
                <c:pt idx="387">
                  <c:v>0.44099537037037034</c:v>
                </c:pt>
                <c:pt idx="388">
                  <c:v>0.44105324074074076</c:v>
                </c:pt>
                <c:pt idx="389">
                  <c:v>0.44111111111111112</c:v>
                </c:pt>
                <c:pt idx="390">
                  <c:v>0.44116898148148148</c:v>
                </c:pt>
                <c:pt idx="391">
                  <c:v>0.44122685185185184</c:v>
                </c:pt>
                <c:pt idx="392">
                  <c:v>0.4412847222222222</c:v>
                </c:pt>
                <c:pt idx="393">
                  <c:v>0.44444444444444442</c:v>
                </c:pt>
                <c:pt idx="394">
                  <c:v>0.44452546296296297</c:v>
                </c:pt>
                <c:pt idx="395">
                  <c:v>0.44458333333333333</c:v>
                </c:pt>
                <c:pt idx="396">
                  <c:v>0.44464120370370369</c:v>
                </c:pt>
                <c:pt idx="397">
                  <c:v>0.44469907407407411</c:v>
                </c:pt>
                <c:pt idx="398">
                  <c:v>0.44475694444444441</c:v>
                </c:pt>
                <c:pt idx="399">
                  <c:v>0.44481481481481483</c:v>
                </c:pt>
                <c:pt idx="400">
                  <c:v>0.44487268518518519</c:v>
                </c:pt>
                <c:pt idx="401">
                  <c:v>0.44493055555555555</c:v>
                </c:pt>
                <c:pt idx="402">
                  <c:v>0.44498842592592591</c:v>
                </c:pt>
                <c:pt idx="403">
                  <c:v>0.44504629629629627</c:v>
                </c:pt>
                <c:pt idx="404">
                  <c:v>0.44510416666666669</c:v>
                </c:pt>
                <c:pt idx="405">
                  <c:v>0.44527777777777777</c:v>
                </c:pt>
                <c:pt idx="406">
                  <c:v>0.44533564814814813</c:v>
                </c:pt>
                <c:pt idx="407">
                  <c:v>0.44539351851851855</c:v>
                </c:pt>
                <c:pt idx="408">
                  <c:v>0.44545138888888891</c:v>
                </c:pt>
                <c:pt idx="409">
                  <c:v>0.44550925925925927</c:v>
                </c:pt>
                <c:pt idx="410">
                  <c:v>0.44556712962962963</c:v>
                </c:pt>
                <c:pt idx="411">
                  <c:v>0.44562499999999999</c:v>
                </c:pt>
                <c:pt idx="412">
                  <c:v>0.44568287037037035</c:v>
                </c:pt>
                <c:pt idx="413">
                  <c:v>0.44574074074074072</c:v>
                </c:pt>
                <c:pt idx="414">
                  <c:v>0.44579861111111113</c:v>
                </c:pt>
                <c:pt idx="415">
                  <c:v>0.44585648148148149</c:v>
                </c:pt>
                <c:pt idx="416">
                  <c:v>0.44591435185185185</c:v>
                </c:pt>
                <c:pt idx="417">
                  <c:v>0.44597222222222221</c:v>
                </c:pt>
                <c:pt idx="418">
                  <c:v>0.44603009259259258</c:v>
                </c:pt>
                <c:pt idx="419">
                  <c:v>0.44608796296296299</c:v>
                </c:pt>
                <c:pt idx="420">
                  <c:v>0.4461458333333333</c:v>
                </c:pt>
                <c:pt idx="421">
                  <c:v>0.44620370370370371</c:v>
                </c:pt>
                <c:pt idx="422">
                  <c:v>0.44626157407407407</c:v>
                </c:pt>
                <c:pt idx="423">
                  <c:v>0.44631944444444444</c:v>
                </c:pt>
                <c:pt idx="424">
                  <c:v>0.44637731481481485</c:v>
                </c:pt>
                <c:pt idx="425">
                  <c:v>0.44643518518518516</c:v>
                </c:pt>
                <c:pt idx="426">
                  <c:v>0.44649305555555557</c:v>
                </c:pt>
                <c:pt idx="427">
                  <c:v>0.44655092592592593</c:v>
                </c:pt>
                <c:pt idx="428">
                  <c:v>0.4466087962962963</c:v>
                </c:pt>
                <c:pt idx="429">
                  <c:v>0.44666666666666666</c:v>
                </c:pt>
                <c:pt idx="430">
                  <c:v>0.44672453703703702</c:v>
                </c:pt>
                <c:pt idx="431">
                  <c:v>0.44678240740740743</c:v>
                </c:pt>
                <c:pt idx="432">
                  <c:v>0.44684027777777779</c:v>
                </c:pt>
                <c:pt idx="433">
                  <c:v>0.44689814814814816</c:v>
                </c:pt>
                <c:pt idx="434">
                  <c:v>0.44695601851851852</c:v>
                </c:pt>
                <c:pt idx="435">
                  <c:v>0.44701388888888888</c:v>
                </c:pt>
                <c:pt idx="436">
                  <c:v>0.44707175925925924</c:v>
                </c:pt>
                <c:pt idx="437">
                  <c:v>0.4471296296296296</c:v>
                </c:pt>
                <c:pt idx="438">
                  <c:v>0.44718750000000002</c:v>
                </c:pt>
                <c:pt idx="439">
                  <c:v>0.44724537037037038</c:v>
                </c:pt>
                <c:pt idx="440">
                  <c:v>0.44730324074074074</c:v>
                </c:pt>
                <c:pt idx="441">
                  <c:v>0.44741898148148146</c:v>
                </c:pt>
                <c:pt idx="442">
                  <c:v>0.44747685185185188</c:v>
                </c:pt>
                <c:pt idx="443">
                  <c:v>0.44753472222222224</c:v>
                </c:pt>
                <c:pt idx="444">
                  <c:v>0.4475925925925926</c:v>
                </c:pt>
                <c:pt idx="445">
                  <c:v>0.44765046296296296</c:v>
                </c:pt>
                <c:pt idx="446">
                  <c:v>0.44770833333333332</c:v>
                </c:pt>
                <c:pt idx="447">
                  <c:v>0.44776620370370374</c:v>
                </c:pt>
                <c:pt idx="448">
                  <c:v>0.44782407407407404</c:v>
                </c:pt>
                <c:pt idx="449">
                  <c:v>0.44788194444444446</c:v>
                </c:pt>
                <c:pt idx="450">
                  <c:v>0.44793981481481482</c:v>
                </c:pt>
                <c:pt idx="451">
                  <c:v>0.44799768518518518</c:v>
                </c:pt>
                <c:pt idx="452">
                  <c:v>0.4480555555555556</c:v>
                </c:pt>
                <c:pt idx="453">
                  <c:v>0.4481134259259259</c:v>
                </c:pt>
                <c:pt idx="454">
                  <c:v>0.44817129629629632</c:v>
                </c:pt>
                <c:pt idx="455">
                  <c:v>0.44822916666666668</c:v>
                </c:pt>
                <c:pt idx="456">
                  <c:v>0.44828703703703704</c:v>
                </c:pt>
                <c:pt idx="457">
                  <c:v>0.4483449074074074</c:v>
                </c:pt>
                <c:pt idx="458">
                  <c:v>0.44840277777777776</c:v>
                </c:pt>
                <c:pt idx="459">
                  <c:v>0.44846064814814818</c:v>
                </c:pt>
                <c:pt idx="460">
                  <c:v>0.4485763888888889</c:v>
                </c:pt>
                <c:pt idx="461">
                  <c:v>0.44863425925925926</c:v>
                </c:pt>
                <c:pt idx="462">
                  <c:v>0.44869212962962962</c:v>
                </c:pt>
                <c:pt idx="463">
                  <c:v>0.44874999999999998</c:v>
                </c:pt>
                <c:pt idx="464">
                  <c:v>0.44880787037037034</c:v>
                </c:pt>
                <c:pt idx="465">
                  <c:v>0.44886574074074076</c:v>
                </c:pt>
                <c:pt idx="466">
                  <c:v>0.44892361111111112</c:v>
                </c:pt>
                <c:pt idx="467">
                  <c:v>0.44898148148148148</c:v>
                </c:pt>
                <c:pt idx="468">
                  <c:v>0.44903935185185184</c:v>
                </c:pt>
                <c:pt idx="469">
                  <c:v>0.4490972222222222</c:v>
                </c:pt>
                <c:pt idx="470">
                  <c:v>0.44915509259259262</c:v>
                </c:pt>
                <c:pt idx="471">
                  <c:v>0.44921296296296293</c:v>
                </c:pt>
                <c:pt idx="472">
                  <c:v>0.44927083333333334</c:v>
                </c:pt>
                <c:pt idx="473">
                  <c:v>0.4493287037037037</c:v>
                </c:pt>
                <c:pt idx="474">
                  <c:v>0.44938657407407406</c:v>
                </c:pt>
                <c:pt idx="475">
                  <c:v>0.44944444444444448</c:v>
                </c:pt>
                <c:pt idx="476">
                  <c:v>0.44950231481481479</c:v>
                </c:pt>
                <c:pt idx="477">
                  <c:v>0.4495601851851852</c:v>
                </c:pt>
                <c:pt idx="478">
                  <c:v>0.44967592592592592</c:v>
                </c:pt>
                <c:pt idx="479">
                  <c:v>0.44973379629629628</c:v>
                </c:pt>
                <c:pt idx="480">
                  <c:v>0.44979166666666665</c:v>
                </c:pt>
                <c:pt idx="481">
                  <c:v>0.44984953703703706</c:v>
                </c:pt>
                <c:pt idx="482">
                  <c:v>0.44990740740740742</c:v>
                </c:pt>
                <c:pt idx="483">
                  <c:v>0.44996527777777778</c:v>
                </c:pt>
                <c:pt idx="484">
                  <c:v>0.45002314814814814</c:v>
                </c:pt>
                <c:pt idx="485">
                  <c:v>0.45008101851851851</c:v>
                </c:pt>
                <c:pt idx="486">
                  <c:v>0.45013888888888892</c:v>
                </c:pt>
                <c:pt idx="487">
                  <c:v>0.45019675925925923</c:v>
                </c:pt>
                <c:pt idx="488">
                  <c:v>0.45025462962962964</c:v>
                </c:pt>
                <c:pt idx="489">
                  <c:v>0.4503125</c:v>
                </c:pt>
                <c:pt idx="490">
                  <c:v>0.45037037037037037</c:v>
                </c:pt>
                <c:pt idx="491">
                  <c:v>0.45042824074074073</c:v>
                </c:pt>
                <c:pt idx="492">
                  <c:v>0.45048611111111109</c:v>
                </c:pt>
                <c:pt idx="493">
                  <c:v>0.4505439814814815</c:v>
                </c:pt>
                <c:pt idx="494">
                  <c:v>0.45060185185185186</c:v>
                </c:pt>
                <c:pt idx="495">
                  <c:v>0.45065972222222223</c:v>
                </c:pt>
                <c:pt idx="496">
                  <c:v>0.45071759259259259</c:v>
                </c:pt>
                <c:pt idx="497">
                  <c:v>0.45077546296296295</c:v>
                </c:pt>
                <c:pt idx="498">
                  <c:v>0.45089120370370367</c:v>
                </c:pt>
                <c:pt idx="499">
                  <c:v>0.45094907407407409</c:v>
                </c:pt>
                <c:pt idx="500">
                  <c:v>0.45100694444444445</c:v>
                </c:pt>
                <c:pt idx="501">
                  <c:v>0.45106481481481481</c:v>
                </c:pt>
                <c:pt idx="502">
                  <c:v>0.45112268518518522</c:v>
                </c:pt>
                <c:pt idx="503">
                  <c:v>0.45118055555555553</c:v>
                </c:pt>
                <c:pt idx="504">
                  <c:v>0.45123842592592595</c:v>
                </c:pt>
                <c:pt idx="505">
                  <c:v>0.45129629629629631</c:v>
                </c:pt>
                <c:pt idx="506">
                  <c:v>0.45135416666666667</c:v>
                </c:pt>
                <c:pt idx="507">
                  <c:v>0.45141203703703703</c:v>
                </c:pt>
                <c:pt idx="508">
                  <c:v>0.45146990740740739</c:v>
                </c:pt>
                <c:pt idx="509">
                  <c:v>0.45152777777777781</c:v>
                </c:pt>
                <c:pt idx="510">
                  <c:v>0.45158564814814817</c:v>
                </c:pt>
                <c:pt idx="511">
                  <c:v>0.45164351851851853</c:v>
                </c:pt>
                <c:pt idx="512">
                  <c:v>0.45170138888888889</c:v>
                </c:pt>
                <c:pt idx="513">
                  <c:v>0.45175925925925925</c:v>
                </c:pt>
                <c:pt idx="514">
                  <c:v>0.45181712962962961</c:v>
                </c:pt>
                <c:pt idx="515">
                  <c:v>0.45187499999999997</c:v>
                </c:pt>
                <c:pt idx="516">
                  <c:v>0.45193287037037039</c:v>
                </c:pt>
                <c:pt idx="517">
                  <c:v>0.45199074074074075</c:v>
                </c:pt>
                <c:pt idx="518">
                  <c:v>0.45204861111111111</c:v>
                </c:pt>
                <c:pt idx="519">
                  <c:v>0.45210648148148147</c:v>
                </c:pt>
                <c:pt idx="520">
                  <c:v>0.45216435185185183</c:v>
                </c:pt>
                <c:pt idx="521">
                  <c:v>0.45222222222222225</c:v>
                </c:pt>
                <c:pt idx="522">
                  <c:v>0.45228009259259255</c:v>
                </c:pt>
                <c:pt idx="523">
                  <c:v>0.45233796296296297</c:v>
                </c:pt>
                <c:pt idx="524">
                  <c:v>0.45239583333333333</c:v>
                </c:pt>
                <c:pt idx="525">
                  <c:v>0.45245370370370369</c:v>
                </c:pt>
                <c:pt idx="526">
                  <c:v>0.45251157407407411</c:v>
                </c:pt>
                <c:pt idx="527">
                  <c:v>0.45256944444444441</c:v>
                </c:pt>
                <c:pt idx="528">
                  <c:v>0.45262731481481483</c:v>
                </c:pt>
                <c:pt idx="529">
                  <c:v>0.45268518518518519</c:v>
                </c:pt>
                <c:pt idx="530">
                  <c:v>0.45274305555555555</c:v>
                </c:pt>
                <c:pt idx="531">
                  <c:v>0.45280092592592591</c:v>
                </c:pt>
                <c:pt idx="532">
                  <c:v>0.45285879629629627</c:v>
                </c:pt>
                <c:pt idx="533">
                  <c:v>0.45291666666666669</c:v>
                </c:pt>
                <c:pt idx="534">
                  <c:v>0.45297453703703705</c:v>
                </c:pt>
                <c:pt idx="535">
                  <c:v>0.45303240740740741</c:v>
                </c:pt>
                <c:pt idx="536">
                  <c:v>0.45314814814814813</c:v>
                </c:pt>
                <c:pt idx="537">
                  <c:v>0.45320601851851855</c:v>
                </c:pt>
                <c:pt idx="538">
                  <c:v>0.45326388888888891</c:v>
                </c:pt>
                <c:pt idx="539">
                  <c:v>0.45332175925925927</c:v>
                </c:pt>
                <c:pt idx="540">
                  <c:v>0.45337962962962963</c:v>
                </c:pt>
                <c:pt idx="541">
                  <c:v>0.45343749999999999</c:v>
                </c:pt>
                <c:pt idx="542">
                  <c:v>0.45349537037037035</c:v>
                </c:pt>
                <c:pt idx="543">
                  <c:v>0.45355324074074072</c:v>
                </c:pt>
                <c:pt idx="544">
                  <c:v>0.45361111111111113</c:v>
                </c:pt>
                <c:pt idx="545">
                  <c:v>0.45366898148148149</c:v>
                </c:pt>
                <c:pt idx="546">
                  <c:v>0.45372685185185185</c:v>
                </c:pt>
                <c:pt idx="547">
                  <c:v>0.45378472222222221</c:v>
                </c:pt>
                <c:pt idx="548">
                  <c:v>0.45384259259259258</c:v>
                </c:pt>
                <c:pt idx="549">
                  <c:v>0.45391203703703703</c:v>
                </c:pt>
                <c:pt idx="550">
                  <c:v>0.45396990740740745</c:v>
                </c:pt>
                <c:pt idx="551">
                  <c:v>0.45402777777777775</c:v>
                </c:pt>
                <c:pt idx="552">
                  <c:v>0.45408564814814817</c:v>
                </c:pt>
                <c:pt idx="553">
                  <c:v>0.45420138888888889</c:v>
                </c:pt>
                <c:pt idx="554">
                  <c:v>0.45425925925925925</c:v>
                </c:pt>
                <c:pt idx="555">
                  <c:v>0.45431712962962961</c:v>
                </c:pt>
                <c:pt idx="556">
                  <c:v>0.45437500000000003</c:v>
                </c:pt>
                <c:pt idx="557">
                  <c:v>0.45443287037037039</c:v>
                </c:pt>
                <c:pt idx="558">
                  <c:v>0.45449074074074075</c:v>
                </c:pt>
                <c:pt idx="559">
                  <c:v>0.45454861111111111</c:v>
                </c:pt>
                <c:pt idx="560">
                  <c:v>0.45460648148148147</c:v>
                </c:pt>
                <c:pt idx="561">
                  <c:v>0.45466435185185183</c:v>
                </c:pt>
                <c:pt idx="562">
                  <c:v>0.45833333333333331</c:v>
                </c:pt>
                <c:pt idx="563">
                  <c:v>0.45842592592592596</c:v>
                </c:pt>
                <c:pt idx="564">
                  <c:v>0.45848379629629626</c:v>
                </c:pt>
                <c:pt idx="565">
                  <c:v>0.45854166666666668</c:v>
                </c:pt>
                <c:pt idx="566">
                  <c:v>0.45859953703703704</c:v>
                </c:pt>
                <c:pt idx="567">
                  <c:v>0.4586574074074074</c:v>
                </c:pt>
                <c:pt idx="568">
                  <c:v>0.45871527777777782</c:v>
                </c:pt>
                <c:pt idx="569">
                  <c:v>0.45877314814814812</c:v>
                </c:pt>
                <c:pt idx="570">
                  <c:v>0.45883101851851849</c:v>
                </c:pt>
                <c:pt idx="571">
                  <c:v>0.4588888888888889</c:v>
                </c:pt>
                <c:pt idx="572">
                  <c:v>0.45894675925925926</c:v>
                </c:pt>
                <c:pt idx="573">
                  <c:v>0.45906249999999998</c:v>
                </c:pt>
                <c:pt idx="574">
                  <c:v>0.45912037037037035</c:v>
                </c:pt>
                <c:pt idx="575">
                  <c:v>0.45917824074074076</c:v>
                </c:pt>
                <c:pt idx="576">
                  <c:v>0.45923611111111112</c:v>
                </c:pt>
                <c:pt idx="577">
                  <c:v>0.45929398148148143</c:v>
                </c:pt>
                <c:pt idx="578">
                  <c:v>0.45935185185185184</c:v>
                </c:pt>
                <c:pt idx="579">
                  <c:v>0.45940972222222221</c:v>
                </c:pt>
                <c:pt idx="580">
                  <c:v>0.45946759259259262</c:v>
                </c:pt>
                <c:pt idx="581">
                  <c:v>0.45952546296296298</c:v>
                </c:pt>
                <c:pt idx="582">
                  <c:v>0.45958333333333329</c:v>
                </c:pt>
                <c:pt idx="583">
                  <c:v>0.4596412037037037</c:v>
                </c:pt>
                <c:pt idx="584">
                  <c:v>0.45969907407407407</c:v>
                </c:pt>
                <c:pt idx="585">
                  <c:v>0.45975694444444443</c:v>
                </c:pt>
                <c:pt idx="586">
                  <c:v>0.45981481481481484</c:v>
                </c:pt>
                <c:pt idx="587">
                  <c:v>0.45987268518518515</c:v>
                </c:pt>
                <c:pt idx="588">
                  <c:v>0.45993055555555556</c:v>
                </c:pt>
                <c:pt idx="589">
                  <c:v>0.45998842592592593</c:v>
                </c:pt>
                <c:pt idx="590">
                  <c:v>0.4601041666666667</c:v>
                </c:pt>
                <c:pt idx="591">
                  <c:v>0.46016203703703701</c:v>
                </c:pt>
                <c:pt idx="592">
                  <c:v>0.46021990740740742</c:v>
                </c:pt>
                <c:pt idx="593">
                  <c:v>0.46027777777777779</c:v>
                </c:pt>
                <c:pt idx="594">
                  <c:v>0.46033564814814815</c:v>
                </c:pt>
                <c:pt idx="595">
                  <c:v>0.46039351851851856</c:v>
                </c:pt>
                <c:pt idx="596">
                  <c:v>0.46045138888888887</c:v>
                </c:pt>
                <c:pt idx="597">
                  <c:v>0.46050925925925923</c:v>
                </c:pt>
                <c:pt idx="598">
                  <c:v>0.46056712962962965</c:v>
                </c:pt>
                <c:pt idx="599">
                  <c:v>0.46062500000000001</c:v>
                </c:pt>
                <c:pt idx="600">
                  <c:v>0.46068287037037042</c:v>
                </c:pt>
                <c:pt idx="601">
                  <c:v>0.46074074074074073</c:v>
                </c:pt>
                <c:pt idx="602">
                  <c:v>0.46079861111111109</c:v>
                </c:pt>
                <c:pt idx="603">
                  <c:v>0.46085648148148151</c:v>
                </c:pt>
                <c:pt idx="604">
                  <c:v>0.46091435185185187</c:v>
                </c:pt>
                <c:pt idx="605">
                  <c:v>0.46097222222222217</c:v>
                </c:pt>
                <c:pt idx="606">
                  <c:v>0.46108796296296295</c:v>
                </c:pt>
                <c:pt idx="607">
                  <c:v>0.46114583333333337</c:v>
                </c:pt>
                <c:pt idx="608">
                  <c:v>0.46120370370370373</c:v>
                </c:pt>
                <c:pt idx="609">
                  <c:v>0.46126157407407403</c:v>
                </c:pt>
                <c:pt idx="610">
                  <c:v>0.46131944444444445</c:v>
                </c:pt>
                <c:pt idx="611">
                  <c:v>0.46137731481481481</c:v>
                </c:pt>
                <c:pt idx="612">
                  <c:v>0.46143518518518517</c:v>
                </c:pt>
                <c:pt idx="613">
                  <c:v>0.46149305555555559</c:v>
                </c:pt>
                <c:pt idx="614">
                  <c:v>0.46155092592592589</c:v>
                </c:pt>
                <c:pt idx="615">
                  <c:v>0.46160879629629631</c:v>
                </c:pt>
                <c:pt idx="616">
                  <c:v>0.46166666666666667</c:v>
                </c:pt>
                <c:pt idx="617">
                  <c:v>0.46172453703703703</c:v>
                </c:pt>
                <c:pt idx="618">
                  <c:v>0.46178240740740745</c:v>
                </c:pt>
                <c:pt idx="619">
                  <c:v>0.46184027777777775</c:v>
                </c:pt>
                <c:pt idx="620">
                  <c:v>0.46189814814814811</c:v>
                </c:pt>
                <c:pt idx="621">
                  <c:v>0.46195601851851853</c:v>
                </c:pt>
                <c:pt idx="622">
                  <c:v>0.46201388888888889</c:v>
                </c:pt>
                <c:pt idx="623">
                  <c:v>0.46207175925925931</c:v>
                </c:pt>
                <c:pt idx="624">
                  <c:v>0.46212962962962961</c:v>
                </c:pt>
                <c:pt idx="625">
                  <c:v>0.46218749999999997</c:v>
                </c:pt>
                <c:pt idx="626">
                  <c:v>0.46224537037037039</c:v>
                </c:pt>
                <c:pt idx="627">
                  <c:v>0.46230324074074075</c:v>
                </c:pt>
                <c:pt idx="628">
                  <c:v>0.46236111111111106</c:v>
                </c:pt>
                <c:pt idx="629">
                  <c:v>0.46241898148148147</c:v>
                </c:pt>
                <c:pt idx="630">
                  <c:v>0.46247685185185183</c:v>
                </c:pt>
                <c:pt idx="631">
                  <c:v>0.46253472222222225</c:v>
                </c:pt>
                <c:pt idx="632">
                  <c:v>0.46259259259259261</c:v>
                </c:pt>
                <c:pt idx="633">
                  <c:v>0.46265046296296292</c:v>
                </c:pt>
                <c:pt idx="634">
                  <c:v>0.46270833333333333</c:v>
                </c:pt>
                <c:pt idx="635">
                  <c:v>0.46276620370370369</c:v>
                </c:pt>
                <c:pt idx="636">
                  <c:v>0.46282407407407411</c:v>
                </c:pt>
                <c:pt idx="637">
                  <c:v>0.46288194444444447</c:v>
                </c:pt>
                <c:pt idx="638">
                  <c:v>0.46293981481481478</c:v>
                </c:pt>
                <c:pt idx="639">
                  <c:v>0.46299768518518519</c:v>
                </c:pt>
                <c:pt idx="640">
                  <c:v>0.46305555555555555</c:v>
                </c:pt>
                <c:pt idx="641">
                  <c:v>0.46317129629629633</c:v>
                </c:pt>
                <c:pt idx="642">
                  <c:v>0.46322916666666664</c:v>
                </c:pt>
                <c:pt idx="643">
                  <c:v>0.46328703703703705</c:v>
                </c:pt>
                <c:pt idx="644">
                  <c:v>0.46334490740740741</c:v>
                </c:pt>
                <c:pt idx="645">
                  <c:v>0.46340277777777777</c:v>
                </c:pt>
                <c:pt idx="646">
                  <c:v>0.46346064814814819</c:v>
                </c:pt>
                <c:pt idx="647">
                  <c:v>0.4635185185185185</c:v>
                </c:pt>
                <c:pt idx="648">
                  <c:v>0.46357638888888886</c:v>
                </c:pt>
                <c:pt idx="649">
                  <c:v>0.46363425925925927</c:v>
                </c:pt>
                <c:pt idx="650">
                  <c:v>0.46369212962962963</c:v>
                </c:pt>
                <c:pt idx="651">
                  <c:v>0.46375000000000005</c:v>
                </c:pt>
                <c:pt idx="652">
                  <c:v>0.46380787037037036</c:v>
                </c:pt>
                <c:pt idx="653">
                  <c:v>0.46386574074074072</c:v>
                </c:pt>
                <c:pt idx="654">
                  <c:v>0.46392361111111113</c:v>
                </c:pt>
                <c:pt idx="655">
                  <c:v>0.46398148148148149</c:v>
                </c:pt>
                <c:pt idx="656">
                  <c:v>0.4640393518518518</c:v>
                </c:pt>
                <c:pt idx="657">
                  <c:v>0.46409722222222222</c:v>
                </c:pt>
                <c:pt idx="658">
                  <c:v>0.46415509259259258</c:v>
                </c:pt>
                <c:pt idx="659">
                  <c:v>0.46421296296296299</c:v>
                </c:pt>
                <c:pt idx="660">
                  <c:v>0.46427083333333335</c:v>
                </c:pt>
                <c:pt idx="661">
                  <c:v>0.46432870370370366</c:v>
                </c:pt>
                <c:pt idx="662">
                  <c:v>0.46438657407407408</c:v>
                </c:pt>
                <c:pt idx="663">
                  <c:v>0.46444444444444444</c:v>
                </c:pt>
                <c:pt idx="664">
                  <c:v>0.4645023148148148</c:v>
                </c:pt>
                <c:pt idx="665">
                  <c:v>0.46456018518518521</c:v>
                </c:pt>
                <c:pt idx="666">
                  <c:v>0.46461805555555552</c:v>
                </c:pt>
                <c:pt idx="667">
                  <c:v>0.46467592592592594</c:v>
                </c:pt>
                <c:pt idx="668">
                  <c:v>0.4647337962962963</c:v>
                </c:pt>
                <c:pt idx="669">
                  <c:v>0.46479166666666666</c:v>
                </c:pt>
                <c:pt idx="670">
                  <c:v>0.46484953703703707</c:v>
                </c:pt>
                <c:pt idx="671">
                  <c:v>0.46490740740740738</c:v>
                </c:pt>
                <c:pt idx="672">
                  <c:v>0.4649652777777778</c:v>
                </c:pt>
                <c:pt idx="673">
                  <c:v>0.46502314814814816</c:v>
                </c:pt>
                <c:pt idx="674">
                  <c:v>0.46513888888888894</c:v>
                </c:pt>
                <c:pt idx="675">
                  <c:v>0.46519675925925924</c:v>
                </c:pt>
                <c:pt idx="676">
                  <c:v>0.4652546296296296</c:v>
                </c:pt>
                <c:pt idx="677">
                  <c:v>0.46531250000000002</c:v>
                </c:pt>
                <c:pt idx="678">
                  <c:v>0.46537037037037038</c:v>
                </c:pt>
                <c:pt idx="679">
                  <c:v>0.4654282407407408</c:v>
                </c:pt>
                <c:pt idx="680">
                  <c:v>0.4654861111111111</c:v>
                </c:pt>
                <c:pt idx="681">
                  <c:v>0.46554398148148146</c:v>
                </c:pt>
                <c:pt idx="682">
                  <c:v>0.46560185185185188</c:v>
                </c:pt>
                <c:pt idx="683">
                  <c:v>0.46565972222222224</c:v>
                </c:pt>
                <c:pt idx="684">
                  <c:v>0.46571759259259254</c:v>
                </c:pt>
                <c:pt idx="685">
                  <c:v>0.46577546296296296</c:v>
                </c:pt>
                <c:pt idx="686">
                  <c:v>0.46583333333333332</c:v>
                </c:pt>
                <c:pt idx="687">
                  <c:v>0.46589120370370374</c:v>
                </c:pt>
                <c:pt idx="688">
                  <c:v>0.4659490740740741</c:v>
                </c:pt>
                <c:pt idx="689">
                  <c:v>0.4660069444444444</c:v>
                </c:pt>
                <c:pt idx="690">
                  <c:v>0.46606481481481482</c:v>
                </c:pt>
                <c:pt idx="691">
                  <c:v>0.46618055555555554</c:v>
                </c:pt>
                <c:pt idx="692">
                  <c:v>0.46623842592592596</c:v>
                </c:pt>
                <c:pt idx="693">
                  <c:v>0.46629629629629626</c:v>
                </c:pt>
                <c:pt idx="694">
                  <c:v>0.46635416666666668</c:v>
                </c:pt>
                <c:pt idx="695">
                  <c:v>0.46641203703703704</c:v>
                </c:pt>
                <c:pt idx="696">
                  <c:v>0.4664699074074074</c:v>
                </c:pt>
                <c:pt idx="697">
                  <c:v>0.46652777777777782</c:v>
                </c:pt>
                <c:pt idx="698">
                  <c:v>0.46658564814814812</c:v>
                </c:pt>
                <c:pt idx="699">
                  <c:v>0.46664351851851849</c:v>
                </c:pt>
                <c:pt idx="700">
                  <c:v>0.4667013888888889</c:v>
                </c:pt>
                <c:pt idx="701">
                  <c:v>0.46675925925925926</c:v>
                </c:pt>
                <c:pt idx="702">
                  <c:v>0.46681712962962968</c:v>
                </c:pt>
                <c:pt idx="703">
                  <c:v>0.46687499999999998</c:v>
                </c:pt>
                <c:pt idx="704">
                  <c:v>0.46693287037037035</c:v>
                </c:pt>
                <c:pt idx="705">
                  <c:v>0.46699074074074076</c:v>
                </c:pt>
                <c:pt idx="706">
                  <c:v>0.46711805555555558</c:v>
                </c:pt>
                <c:pt idx="707">
                  <c:v>0.46717592592592588</c:v>
                </c:pt>
                <c:pt idx="708">
                  <c:v>0.4672337962962963</c:v>
                </c:pt>
                <c:pt idx="709">
                  <c:v>0.46729166666666666</c:v>
                </c:pt>
                <c:pt idx="710">
                  <c:v>0.46734953703703702</c:v>
                </c:pt>
                <c:pt idx="711">
                  <c:v>0.46740740740740744</c:v>
                </c:pt>
                <c:pt idx="712">
                  <c:v>0.46746527777777774</c:v>
                </c:pt>
                <c:pt idx="713">
                  <c:v>0.46752314814814816</c:v>
                </c:pt>
                <c:pt idx="714">
                  <c:v>0.46758101851851852</c:v>
                </c:pt>
                <c:pt idx="715">
                  <c:v>0.47013888888888888</c:v>
                </c:pt>
                <c:pt idx="716">
                  <c:v>0.47024305555555551</c:v>
                </c:pt>
                <c:pt idx="717">
                  <c:v>0.47030092592592593</c:v>
                </c:pt>
                <c:pt idx="718">
                  <c:v>0.47035879629629629</c:v>
                </c:pt>
                <c:pt idx="719">
                  <c:v>0.47041666666666665</c:v>
                </c:pt>
                <c:pt idx="720">
                  <c:v>0.47047453703703707</c:v>
                </c:pt>
                <c:pt idx="721">
                  <c:v>0.47053240740740737</c:v>
                </c:pt>
                <c:pt idx="722">
                  <c:v>0.47059027777777779</c:v>
                </c:pt>
                <c:pt idx="723">
                  <c:v>0.47064814814814815</c:v>
                </c:pt>
                <c:pt idx="724">
                  <c:v>0.47070601851851851</c:v>
                </c:pt>
                <c:pt idx="725">
                  <c:v>0.47076388888888893</c:v>
                </c:pt>
                <c:pt idx="726">
                  <c:v>0.47082175925925923</c:v>
                </c:pt>
                <c:pt idx="727">
                  <c:v>0.47087962962962965</c:v>
                </c:pt>
                <c:pt idx="728">
                  <c:v>0.47093750000000001</c:v>
                </c:pt>
                <c:pt idx="729">
                  <c:v>0.47099537037037037</c:v>
                </c:pt>
                <c:pt idx="730">
                  <c:v>0.47105324074074079</c:v>
                </c:pt>
                <c:pt idx="731">
                  <c:v>0.47111111111111109</c:v>
                </c:pt>
                <c:pt idx="732">
                  <c:v>0.47116898148148145</c:v>
                </c:pt>
                <c:pt idx="733">
                  <c:v>0.47122685185185187</c:v>
                </c:pt>
                <c:pt idx="734">
                  <c:v>0.47128472222222223</c:v>
                </c:pt>
                <c:pt idx="735">
                  <c:v>0.47134259259259265</c:v>
                </c:pt>
                <c:pt idx="736">
                  <c:v>0.47140046296296295</c:v>
                </c:pt>
                <c:pt idx="737">
                  <c:v>0.47145833333333331</c:v>
                </c:pt>
                <c:pt idx="738">
                  <c:v>0.47151620370370373</c:v>
                </c:pt>
                <c:pt idx="739">
                  <c:v>0.47157407407407409</c:v>
                </c:pt>
                <c:pt idx="740">
                  <c:v>0.4716319444444444</c:v>
                </c:pt>
                <c:pt idx="741">
                  <c:v>0.47168981481481481</c:v>
                </c:pt>
                <c:pt idx="742">
                  <c:v>0.47174768518518517</c:v>
                </c:pt>
                <c:pt idx="743">
                  <c:v>0.47180555555555559</c:v>
                </c:pt>
                <c:pt idx="744">
                  <c:v>0.47186342592592595</c:v>
                </c:pt>
                <c:pt idx="745">
                  <c:v>0.47192129629629626</c:v>
                </c:pt>
                <c:pt idx="746">
                  <c:v>0.47197916666666667</c:v>
                </c:pt>
                <c:pt idx="747">
                  <c:v>0.47203703703703703</c:v>
                </c:pt>
                <c:pt idx="748">
                  <c:v>0.47209490740740739</c:v>
                </c:pt>
                <c:pt idx="749">
                  <c:v>0.47215277777777781</c:v>
                </c:pt>
                <c:pt idx="750">
                  <c:v>0.47221064814814812</c:v>
                </c:pt>
                <c:pt idx="751">
                  <c:v>0.47226851851851853</c:v>
                </c:pt>
                <c:pt idx="752">
                  <c:v>0.47232638888888889</c:v>
                </c:pt>
                <c:pt idx="753">
                  <c:v>0.47238425925925925</c:v>
                </c:pt>
                <c:pt idx="754">
                  <c:v>0.47244212962962967</c:v>
                </c:pt>
                <c:pt idx="755">
                  <c:v>0.47249999999999998</c:v>
                </c:pt>
                <c:pt idx="756">
                  <c:v>0.47255787037037034</c:v>
                </c:pt>
                <c:pt idx="757">
                  <c:v>0.47261574074074075</c:v>
                </c:pt>
                <c:pt idx="758">
                  <c:v>0.47267361111111111</c:v>
                </c:pt>
                <c:pt idx="759">
                  <c:v>0.47273148148148153</c:v>
                </c:pt>
                <c:pt idx="760">
                  <c:v>0.47278935185185184</c:v>
                </c:pt>
                <c:pt idx="761">
                  <c:v>0.4728472222222222</c:v>
                </c:pt>
                <c:pt idx="762">
                  <c:v>0.47290509259259261</c:v>
                </c:pt>
                <c:pt idx="763">
                  <c:v>0.47296296296296297</c:v>
                </c:pt>
                <c:pt idx="764">
                  <c:v>0.47302083333333328</c:v>
                </c:pt>
                <c:pt idx="765">
                  <c:v>0.4730787037037037</c:v>
                </c:pt>
                <c:pt idx="766">
                  <c:v>0.47313657407407406</c:v>
                </c:pt>
                <c:pt idx="767">
                  <c:v>0.47325231481481483</c:v>
                </c:pt>
                <c:pt idx="768">
                  <c:v>0.47331018518518514</c:v>
                </c:pt>
                <c:pt idx="769">
                  <c:v>0.47336805555555556</c:v>
                </c:pt>
                <c:pt idx="770">
                  <c:v>0.47342592592592592</c:v>
                </c:pt>
                <c:pt idx="771">
                  <c:v>0.47348379629629633</c:v>
                </c:pt>
                <c:pt idx="772">
                  <c:v>0.47354166666666669</c:v>
                </c:pt>
                <c:pt idx="773">
                  <c:v>0.473599537037037</c:v>
                </c:pt>
                <c:pt idx="774">
                  <c:v>0.47365740740740742</c:v>
                </c:pt>
                <c:pt idx="775">
                  <c:v>0.47371527777777778</c:v>
                </c:pt>
                <c:pt idx="776">
                  <c:v>0.47377314814814814</c:v>
                </c:pt>
                <c:pt idx="777">
                  <c:v>0.47383101851851855</c:v>
                </c:pt>
                <c:pt idx="778">
                  <c:v>0.47388888888888886</c:v>
                </c:pt>
                <c:pt idx="779">
                  <c:v>0.47394675925925928</c:v>
                </c:pt>
                <c:pt idx="780">
                  <c:v>0.47400462962962964</c:v>
                </c:pt>
                <c:pt idx="781">
                  <c:v>0.4740625</c:v>
                </c:pt>
                <c:pt idx="782">
                  <c:v>0.47412037037037041</c:v>
                </c:pt>
                <c:pt idx="783">
                  <c:v>0.47417824074074072</c:v>
                </c:pt>
                <c:pt idx="784">
                  <c:v>0.47423611111111108</c:v>
                </c:pt>
                <c:pt idx="785">
                  <c:v>0.4742939814814815</c:v>
                </c:pt>
                <c:pt idx="786">
                  <c:v>0.47435185185185186</c:v>
                </c:pt>
                <c:pt idx="787">
                  <c:v>0.47446759259259258</c:v>
                </c:pt>
                <c:pt idx="788">
                  <c:v>0.47452546296296294</c:v>
                </c:pt>
                <c:pt idx="789">
                  <c:v>0.47458333333333336</c:v>
                </c:pt>
                <c:pt idx="790">
                  <c:v>0.47464120370370372</c:v>
                </c:pt>
                <c:pt idx="791">
                  <c:v>0.47469907407407402</c:v>
                </c:pt>
                <c:pt idx="792">
                  <c:v>0.47475694444444444</c:v>
                </c:pt>
                <c:pt idx="793">
                  <c:v>0.4748148148148148</c:v>
                </c:pt>
                <c:pt idx="794">
                  <c:v>0.47487268518518522</c:v>
                </c:pt>
                <c:pt idx="795">
                  <c:v>0.47493055555555558</c:v>
                </c:pt>
                <c:pt idx="796">
                  <c:v>0.47498842592592588</c:v>
                </c:pt>
                <c:pt idx="797">
                  <c:v>0.4750462962962963</c:v>
                </c:pt>
                <c:pt idx="798">
                  <c:v>0.47510416666666666</c:v>
                </c:pt>
                <c:pt idx="799">
                  <c:v>0.47516203703703702</c:v>
                </c:pt>
                <c:pt idx="800">
                  <c:v>0.47521990740740744</c:v>
                </c:pt>
                <c:pt idx="801">
                  <c:v>0.47527777777777774</c:v>
                </c:pt>
                <c:pt idx="802">
                  <c:v>0.47533564814814816</c:v>
                </c:pt>
                <c:pt idx="803">
                  <c:v>0.47539351851851852</c:v>
                </c:pt>
                <c:pt idx="804">
                  <c:v>0.47545138888888888</c:v>
                </c:pt>
                <c:pt idx="805">
                  <c:v>0.4755092592592593</c:v>
                </c:pt>
                <c:pt idx="806">
                  <c:v>0.4755671296296296</c:v>
                </c:pt>
                <c:pt idx="807">
                  <c:v>0.47568287037037038</c:v>
                </c:pt>
                <c:pt idx="808">
                  <c:v>0.47574074074074074</c:v>
                </c:pt>
                <c:pt idx="809">
                  <c:v>0.47579861111111116</c:v>
                </c:pt>
                <c:pt idx="810">
                  <c:v>0.47585648148148146</c:v>
                </c:pt>
                <c:pt idx="811">
                  <c:v>0.47591435185185182</c:v>
                </c:pt>
                <c:pt idx="812">
                  <c:v>0.47597222222222224</c:v>
                </c:pt>
                <c:pt idx="813">
                  <c:v>0.4760300925925926</c:v>
                </c:pt>
                <c:pt idx="814">
                  <c:v>0.47608796296296302</c:v>
                </c:pt>
                <c:pt idx="815">
                  <c:v>0.47614583333333332</c:v>
                </c:pt>
                <c:pt idx="816">
                  <c:v>0.47620370370370368</c:v>
                </c:pt>
                <c:pt idx="817">
                  <c:v>0.4762615740740741</c:v>
                </c:pt>
                <c:pt idx="818">
                  <c:v>0.47631944444444446</c:v>
                </c:pt>
                <c:pt idx="819">
                  <c:v>0.47637731481481477</c:v>
                </c:pt>
                <c:pt idx="820">
                  <c:v>0.47643518518518518</c:v>
                </c:pt>
                <c:pt idx="821">
                  <c:v>0.47649305555555554</c:v>
                </c:pt>
                <c:pt idx="822">
                  <c:v>0.47655092592592596</c:v>
                </c:pt>
                <c:pt idx="823">
                  <c:v>0.47660879629629632</c:v>
                </c:pt>
                <c:pt idx="824">
                  <c:v>0.47666666666666663</c:v>
                </c:pt>
                <c:pt idx="825">
                  <c:v>0.47672453703703704</c:v>
                </c:pt>
                <c:pt idx="826">
                  <c:v>0.47684027777777777</c:v>
                </c:pt>
                <c:pt idx="827">
                  <c:v>0.47689814814814818</c:v>
                </c:pt>
                <c:pt idx="828">
                  <c:v>0.47695601851851849</c:v>
                </c:pt>
                <c:pt idx="829">
                  <c:v>0.4770138888888889</c:v>
                </c:pt>
                <c:pt idx="830">
                  <c:v>0.47707175925925926</c:v>
                </c:pt>
                <c:pt idx="831">
                  <c:v>0.47712962962962963</c:v>
                </c:pt>
                <c:pt idx="832">
                  <c:v>0.47718750000000004</c:v>
                </c:pt>
                <c:pt idx="833">
                  <c:v>0.47724537037037035</c:v>
                </c:pt>
                <c:pt idx="834">
                  <c:v>0.47730324074074071</c:v>
                </c:pt>
                <c:pt idx="835">
                  <c:v>0.47736111111111112</c:v>
                </c:pt>
                <c:pt idx="836">
                  <c:v>0.47741898148148149</c:v>
                </c:pt>
                <c:pt idx="837">
                  <c:v>0.4774768518518519</c:v>
                </c:pt>
                <c:pt idx="838">
                  <c:v>0.47753472222222221</c:v>
                </c:pt>
                <c:pt idx="839">
                  <c:v>0.47759259259259257</c:v>
                </c:pt>
                <c:pt idx="840">
                  <c:v>0.47765046296296299</c:v>
                </c:pt>
                <c:pt idx="841">
                  <c:v>0.47770833333333335</c:v>
                </c:pt>
                <c:pt idx="842">
                  <c:v>0.47776620370370365</c:v>
                </c:pt>
                <c:pt idx="843">
                  <c:v>0.47782407407407407</c:v>
                </c:pt>
                <c:pt idx="844">
                  <c:v>0.47788194444444443</c:v>
                </c:pt>
                <c:pt idx="845">
                  <c:v>0.47793981481481485</c:v>
                </c:pt>
                <c:pt idx="846">
                  <c:v>0.47799768518518521</c:v>
                </c:pt>
                <c:pt idx="847">
                  <c:v>0.47811342592592593</c:v>
                </c:pt>
                <c:pt idx="848">
                  <c:v>0.47817129629629629</c:v>
                </c:pt>
                <c:pt idx="849">
                  <c:v>0.47822916666666665</c:v>
                </c:pt>
                <c:pt idx="850">
                  <c:v>0.47828703703703707</c:v>
                </c:pt>
                <c:pt idx="851">
                  <c:v>0.47834490740740737</c:v>
                </c:pt>
                <c:pt idx="852">
                  <c:v>0.47840277777777779</c:v>
                </c:pt>
                <c:pt idx="853">
                  <c:v>0.47846064814814815</c:v>
                </c:pt>
                <c:pt idx="854">
                  <c:v>0.47851851851851851</c:v>
                </c:pt>
                <c:pt idx="855">
                  <c:v>0.47857638888888893</c:v>
                </c:pt>
                <c:pt idx="856">
                  <c:v>0.47863425925925923</c:v>
                </c:pt>
                <c:pt idx="857">
                  <c:v>0.47869212962962965</c:v>
                </c:pt>
                <c:pt idx="858">
                  <c:v>0.47875000000000001</c:v>
                </c:pt>
                <c:pt idx="859">
                  <c:v>0.47880787037037037</c:v>
                </c:pt>
                <c:pt idx="860">
                  <c:v>0.47886574074074079</c:v>
                </c:pt>
                <c:pt idx="861">
                  <c:v>0.47892361111111109</c:v>
                </c:pt>
                <c:pt idx="862">
                  <c:v>0.47898148148148145</c:v>
                </c:pt>
                <c:pt idx="863">
                  <c:v>0.47903935185185187</c:v>
                </c:pt>
                <c:pt idx="864">
                  <c:v>0.47909722222222223</c:v>
                </c:pt>
                <c:pt idx="865">
                  <c:v>0.47915509259259265</c:v>
                </c:pt>
                <c:pt idx="866">
                  <c:v>0.47927083333333331</c:v>
                </c:pt>
                <c:pt idx="867">
                  <c:v>0.47932870370370373</c:v>
                </c:pt>
                <c:pt idx="868">
                  <c:v>0.47938657407407409</c:v>
                </c:pt>
                <c:pt idx="869">
                  <c:v>0.4794444444444444</c:v>
                </c:pt>
                <c:pt idx="870">
                  <c:v>0.47950231481481481</c:v>
                </c:pt>
                <c:pt idx="871">
                  <c:v>0.47956018518518517</c:v>
                </c:pt>
                <c:pt idx="872">
                  <c:v>0.47961805555555559</c:v>
                </c:pt>
                <c:pt idx="873">
                  <c:v>0.47967592592592595</c:v>
                </c:pt>
                <c:pt idx="874">
                  <c:v>0.47973379629629626</c:v>
                </c:pt>
                <c:pt idx="875">
                  <c:v>0.47979166666666667</c:v>
                </c:pt>
                <c:pt idx="876">
                  <c:v>0.47984953703703703</c:v>
                </c:pt>
                <c:pt idx="877">
                  <c:v>0.47990740740740739</c:v>
                </c:pt>
                <c:pt idx="878">
                  <c:v>0.47996527777777781</c:v>
                </c:pt>
                <c:pt idx="879">
                  <c:v>0.48002314814814812</c:v>
                </c:pt>
                <c:pt idx="880">
                  <c:v>0.48009259259259257</c:v>
                </c:pt>
                <c:pt idx="881">
                  <c:v>0.48013888888888889</c:v>
                </c:pt>
                <c:pt idx="882">
                  <c:v>0.48020833333333335</c:v>
                </c:pt>
                <c:pt idx="883">
                  <c:v>0.48026620370370371</c:v>
                </c:pt>
                <c:pt idx="884">
                  <c:v>0.48032407407407413</c:v>
                </c:pt>
                <c:pt idx="885">
                  <c:v>0.48043981481481479</c:v>
                </c:pt>
                <c:pt idx="886">
                  <c:v>0.48049768518518521</c:v>
                </c:pt>
                <c:pt idx="887">
                  <c:v>0.48055555555555557</c:v>
                </c:pt>
                <c:pt idx="888">
                  <c:v>0.48061342592592587</c:v>
                </c:pt>
                <c:pt idx="889">
                  <c:v>0.48067129629629629</c:v>
                </c:pt>
                <c:pt idx="890">
                  <c:v>0.48072916666666665</c:v>
                </c:pt>
                <c:pt idx="891">
                  <c:v>0.48078703703703707</c:v>
                </c:pt>
                <c:pt idx="892">
                  <c:v>0.48084490740740743</c:v>
                </c:pt>
                <c:pt idx="893">
                  <c:v>0.48090277777777773</c:v>
                </c:pt>
                <c:pt idx="894">
                  <c:v>0.48096064814814815</c:v>
                </c:pt>
                <c:pt idx="895">
                  <c:v>0.48194444444444445</c:v>
                </c:pt>
                <c:pt idx="896">
                  <c:v>0.48206018518518517</c:v>
                </c:pt>
                <c:pt idx="897">
                  <c:v>0.48211805555555554</c:v>
                </c:pt>
                <c:pt idx="898">
                  <c:v>0.48217592592592595</c:v>
                </c:pt>
                <c:pt idx="899">
                  <c:v>0.48223379629629631</c:v>
                </c:pt>
                <c:pt idx="900">
                  <c:v>0.48229166666666662</c:v>
                </c:pt>
                <c:pt idx="901">
                  <c:v>0.48234953703703703</c:v>
                </c:pt>
                <c:pt idx="902">
                  <c:v>0.4824074074074074</c:v>
                </c:pt>
                <c:pt idx="903">
                  <c:v>0.48246527777777781</c:v>
                </c:pt>
                <c:pt idx="904">
                  <c:v>0.48252314814814817</c:v>
                </c:pt>
                <c:pt idx="905">
                  <c:v>0.48258101851851848</c:v>
                </c:pt>
                <c:pt idx="906">
                  <c:v>0.4826388888888889</c:v>
                </c:pt>
                <c:pt idx="907">
                  <c:v>0.48269675925925926</c:v>
                </c:pt>
                <c:pt idx="908">
                  <c:v>0.48281250000000003</c:v>
                </c:pt>
                <c:pt idx="909">
                  <c:v>0.48287037037037034</c:v>
                </c:pt>
                <c:pt idx="910">
                  <c:v>0.48292824074074076</c:v>
                </c:pt>
                <c:pt idx="911">
                  <c:v>0.48298611111111112</c:v>
                </c:pt>
                <c:pt idx="912">
                  <c:v>0.48304398148148148</c:v>
                </c:pt>
                <c:pt idx="913">
                  <c:v>0.48310185185185189</c:v>
                </c:pt>
                <c:pt idx="914">
                  <c:v>0.4831597222222222</c:v>
                </c:pt>
                <c:pt idx="915">
                  <c:v>0.48321759259259256</c:v>
                </c:pt>
                <c:pt idx="916">
                  <c:v>0.48327546296296298</c:v>
                </c:pt>
                <c:pt idx="917">
                  <c:v>0.48333333333333334</c:v>
                </c:pt>
                <c:pt idx="918">
                  <c:v>0.48339120370370375</c:v>
                </c:pt>
                <c:pt idx="919">
                  <c:v>0.48344907407407406</c:v>
                </c:pt>
                <c:pt idx="920">
                  <c:v>0.48350694444444442</c:v>
                </c:pt>
                <c:pt idx="921">
                  <c:v>0.48356481481481484</c:v>
                </c:pt>
                <c:pt idx="922">
                  <c:v>0.4836226851851852</c:v>
                </c:pt>
                <c:pt idx="923">
                  <c:v>0.4836805555555555</c:v>
                </c:pt>
                <c:pt idx="924">
                  <c:v>0.48373842592592592</c:v>
                </c:pt>
                <c:pt idx="925">
                  <c:v>0.48379629629629628</c:v>
                </c:pt>
                <c:pt idx="926">
                  <c:v>0.4838541666666667</c:v>
                </c:pt>
                <c:pt idx="927">
                  <c:v>0.48391203703703706</c:v>
                </c:pt>
                <c:pt idx="928">
                  <c:v>0.48396990740740736</c:v>
                </c:pt>
                <c:pt idx="929">
                  <c:v>0.48402777777777778</c:v>
                </c:pt>
                <c:pt idx="930">
                  <c:v>0.48408564814814814</c:v>
                </c:pt>
                <c:pt idx="931">
                  <c:v>0.4841435185185185</c:v>
                </c:pt>
                <c:pt idx="932">
                  <c:v>0.48420138888888892</c:v>
                </c:pt>
                <c:pt idx="933">
                  <c:v>0.48425925925925922</c:v>
                </c:pt>
                <c:pt idx="934">
                  <c:v>0.48431712962962964</c:v>
                </c:pt>
                <c:pt idx="935">
                  <c:v>0.484375</c:v>
                </c:pt>
                <c:pt idx="936">
                  <c:v>0.48443287037037036</c:v>
                </c:pt>
                <c:pt idx="937">
                  <c:v>0.48449074074074078</c:v>
                </c:pt>
                <c:pt idx="938">
                  <c:v>0.48454861111111108</c:v>
                </c:pt>
                <c:pt idx="939">
                  <c:v>0.4846064814814815</c:v>
                </c:pt>
                <c:pt idx="940">
                  <c:v>0.48466435185185186</c:v>
                </c:pt>
                <c:pt idx="941">
                  <c:v>0.48472222222222222</c:v>
                </c:pt>
                <c:pt idx="942">
                  <c:v>0.48478009259259264</c:v>
                </c:pt>
                <c:pt idx="943">
                  <c:v>0.48483796296296294</c:v>
                </c:pt>
                <c:pt idx="944">
                  <c:v>0.4848958333333333</c:v>
                </c:pt>
                <c:pt idx="945">
                  <c:v>0.48495370370370372</c:v>
                </c:pt>
                <c:pt idx="946">
                  <c:v>0.4850694444444445</c:v>
                </c:pt>
                <c:pt idx="947">
                  <c:v>0.4851273148148148</c:v>
                </c:pt>
                <c:pt idx="948">
                  <c:v>0.48518518518518516</c:v>
                </c:pt>
                <c:pt idx="949">
                  <c:v>0.48524305555555558</c:v>
                </c:pt>
                <c:pt idx="950">
                  <c:v>0.48530092592592594</c:v>
                </c:pt>
                <c:pt idx="951">
                  <c:v>0.48535879629629625</c:v>
                </c:pt>
                <c:pt idx="952">
                  <c:v>0.48541666666666666</c:v>
                </c:pt>
                <c:pt idx="953">
                  <c:v>0.48547453703703702</c:v>
                </c:pt>
                <c:pt idx="954">
                  <c:v>0.48553240740740744</c:v>
                </c:pt>
                <c:pt idx="955">
                  <c:v>0.4855902777777778</c:v>
                </c:pt>
                <c:pt idx="956">
                  <c:v>0.48564814814814811</c:v>
                </c:pt>
                <c:pt idx="957">
                  <c:v>0.48570601851851852</c:v>
                </c:pt>
                <c:pt idx="958">
                  <c:v>0.48576388888888888</c:v>
                </c:pt>
                <c:pt idx="959">
                  <c:v>0.48582175925925924</c:v>
                </c:pt>
                <c:pt idx="960">
                  <c:v>0.48587962962962966</c:v>
                </c:pt>
                <c:pt idx="961">
                  <c:v>0.48593749999999997</c:v>
                </c:pt>
                <c:pt idx="962">
                  <c:v>0.48599537037037038</c:v>
                </c:pt>
                <c:pt idx="963">
                  <c:v>0.48605324074074074</c:v>
                </c:pt>
                <c:pt idx="964">
                  <c:v>0.4861111111111111</c:v>
                </c:pt>
                <c:pt idx="965">
                  <c:v>0.48616898148148152</c:v>
                </c:pt>
                <c:pt idx="966">
                  <c:v>0.48622685185185183</c:v>
                </c:pt>
                <c:pt idx="967">
                  <c:v>0.4863425925925926</c:v>
                </c:pt>
                <c:pt idx="968">
                  <c:v>0.48640046296296297</c:v>
                </c:pt>
                <c:pt idx="969">
                  <c:v>0.48645833333333338</c:v>
                </c:pt>
                <c:pt idx="970">
                  <c:v>0.48651620370370369</c:v>
                </c:pt>
                <c:pt idx="971">
                  <c:v>0.48657407407407405</c:v>
                </c:pt>
                <c:pt idx="972">
                  <c:v>0.48663194444444446</c:v>
                </c:pt>
                <c:pt idx="973">
                  <c:v>0.48668981481481483</c:v>
                </c:pt>
                <c:pt idx="974">
                  <c:v>0.48674768518518513</c:v>
                </c:pt>
                <c:pt idx="975">
                  <c:v>0.48680555555555555</c:v>
                </c:pt>
                <c:pt idx="976">
                  <c:v>0.48686342592592591</c:v>
                </c:pt>
                <c:pt idx="977">
                  <c:v>0.48692129629629632</c:v>
                </c:pt>
                <c:pt idx="978">
                  <c:v>0.48697916666666669</c:v>
                </c:pt>
                <c:pt idx="979">
                  <c:v>0.48703703703703699</c:v>
                </c:pt>
                <c:pt idx="980">
                  <c:v>0.48709490740740741</c:v>
                </c:pt>
                <c:pt idx="981">
                  <c:v>0.48715277777777777</c:v>
                </c:pt>
                <c:pt idx="982">
                  <c:v>0.48721064814814818</c:v>
                </c:pt>
                <c:pt idx="983">
                  <c:v>0.48726851851851855</c:v>
                </c:pt>
                <c:pt idx="984">
                  <c:v>0.48732638888888885</c:v>
                </c:pt>
                <c:pt idx="985">
                  <c:v>0.48738425925925927</c:v>
                </c:pt>
                <c:pt idx="986">
                  <c:v>0.48744212962962963</c:v>
                </c:pt>
                <c:pt idx="987">
                  <c:v>0.48755787037037041</c:v>
                </c:pt>
                <c:pt idx="988">
                  <c:v>0.48761574074074071</c:v>
                </c:pt>
                <c:pt idx="989">
                  <c:v>0.48767361111111113</c:v>
                </c:pt>
                <c:pt idx="990">
                  <c:v>0.48773148148148149</c:v>
                </c:pt>
                <c:pt idx="991">
                  <c:v>0.48778935185185185</c:v>
                </c:pt>
                <c:pt idx="992">
                  <c:v>0.48784722222222227</c:v>
                </c:pt>
                <c:pt idx="993">
                  <c:v>0.48790509259259257</c:v>
                </c:pt>
                <c:pt idx="994">
                  <c:v>0.48796296296296293</c:v>
                </c:pt>
                <c:pt idx="995">
                  <c:v>0.48802083333333335</c:v>
                </c:pt>
                <c:pt idx="996">
                  <c:v>0.48807870370370371</c:v>
                </c:pt>
                <c:pt idx="997">
                  <c:v>0.48813657407407413</c:v>
                </c:pt>
                <c:pt idx="998">
                  <c:v>0.48819444444444443</c:v>
                </c:pt>
                <c:pt idx="999">
                  <c:v>0.48825231481481479</c:v>
                </c:pt>
                <c:pt idx="1000">
                  <c:v>0.48831018518518521</c:v>
                </c:pt>
                <c:pt idx="1001">
                  <c:v>0.48836805555555557</c:v>
                </c:pt>
                <c:pt idx="1002">
                  <c:v>0.48842592592592587</c:v>
                </c:pt>
                <c:pt idx="1003">
                  <c:v>0.48848379629629629</c:v>
                </c:pt>
                <c:pt idx="1004">
                  <c:v>0.48854166666666665</c:v>
                </c:pt>
                <c:pt idx="1005">
                  <c:v>0.48859953703703707</c:v>
                </c:pt>
                <c:pt idx="1006">
                  <c:v>0.48871527777777773</c:v>
                </c:pt>
                <c:pt idx="1007">
                  <c:v>0.48877314814814815</c:v>
                </c:pt>
                <c:pt idx="1008">
                  <c:v>0.48883101851851851</c:v>
                </c:pt>
                <c:pt idx="1009">
                  <c:v>0.48888888888888887</c:v>
                </c:pt>
                <c:pt idx="1010">
                  <c:v>0.48894675925925929</c:v>
                </c:pt>
                <c:pt idx="1011">
                  <c:v>0.48900462962962959</c:v>
                </c:pt>
                <c:pt idx="1012">
                  <c:v>0.48906250000000001</c:v>
                </c:pt>
                <c:pt idx="1013">
                  <c:v>0.48912037037037037</c:v>
                </c:pt>
                <c:pt idx="1014">
                  <c:v>0.48917824074074073</c:v>
                </c:pt>
                <c:pt idx="1015">
                  <c:v>0.48923611111111115</c:v>
                </c:pt>
                <c:pt idx="1016">
                  <c:v>0.48929398148148145</c:v>
                </c:pt>
                <c:pt idx="1017">
                  <c:v>0.48935185185185182</c:v>
                </c:pt>
                <c:pt idx="1018">
                  <c:v>0.48940972222222223</c:v>
                </c:pt>
                <c:pt idx="1019">
                  <c:v>0.48946759259259259</c:v>
                </c:pt>
                <c:pt idx="1020">
                  <c:v>0.48952546296296301</c:v>
                </c:pt>
                <c:pt idx="1021">
                  <c:v>0.48958333333333331</c:v>
                </c:pt>
                <c:pt idx="1022">
                  <c:v>0.48964120370370368</c:v>
                </c:pt>
                <c:pt idx="1023">
                  <c:v>0.48969907407407409</c:v>
                </c:pt>
                <c:pt idx="1024">
                  <c:v>0.48975694444444445</c:v>
                </c:pt>
                <c:pt idx="1025">
                  <c:v>0.48981481481481487</c:v>
                </c:pt>
                <c:pt idx="1026">
                  <c:v>0.48987268518518517</c:v>
                </c:pt>
                <c:pt idx="1027">
                  <c:v>0.48993055555555554</c:v>
                </c:pt>
                <c:pt idx="1028">
                  <c:v>0.48998842592592595</c:v>
                </c:pt>
                <c:pt idx="1029">
                  <c:v>0.49004629629629631</c:v>
                </c:pt>
                <c:pt idx="1030">
                  <c:v>0.49010416666666662</c:v>
                </c:pt>
                <c:pt idx="1031">
                  <c:v>0.49016203703703703</c:v>
                </c:pt>
                <c:pt idx="1032">
                  <c:v>0.4902199074074074</c:v>
                </c:pt>
                <c:pt idx="1033">
                  <c:v>0.49027777777777781</c:v>
                </c:pt>
                <c:pt idx="1034">
                  <c:v>0.49033564814814817</c:v>
                </c:pt>
                <c:pt idx="1035">
                  <c:v>0.49039351851851848</c:v>
                </c:pt>
                <c:pt idx="1036">
                  <c:v>0.4904513888888889</c:v>
                </c:pt>
                <c:pt idx="1037">
                  <c:v>0.49050925925925926</c:v>
                </c:pt>
                <c:pt idx="1038">
                  <c:v>0.49056712962962962</c:v>
                </c:pt>
                <c:pt idx="1039">
                  <c:v>0.49062500000000003</c:v>
                </c:pt>
                <c:pt idx="1040">
                  <c:v>0.49068287037037034</c:v>
                </c:pt>
                <c:pt idx="1041">
                  <c:v>0.49074074074074076</c:v>
                </c:pt>
                <c:pt idx="1042">
                  <c:v>0.49079861111111112</c:v>
                </c:pt>
                <c:pt idx="1043">
                  <c:v>0.49085648148148148</c:v>
                </c:pt>
                <c:pt idx="1044">
                  <c:v>0.49091435185185189</c:v>
                </c:pt>
                <c:pt idx="1045">
                  <c:v>0.4909722222222222</c:v>
                </c:pt>
                <c:pt idx="1046">
                  <c:v>0.49103009259259256</c:v>
                </c:pt>
                <c:pt idx="1047">
                  <c:v>0.49114583333333334</c:v>
                </c:pt>
                <c:pt idx="1048">
                  <c:v>0.49120370370370375</c:v>
                </c:pt>
                <c:pt idx="1049">
                  <c:v>0.49126157407407406</c:v>
                </c:pt>
                <c:pt idx="1050">
                  <c:v>0.49131944444444442</c:v>
                </c:pt>
                <c:pt idx="1051">
                  <c:v>0.49137731481481484</c:v>
                </c:pt>
                <c:pt idx="1052">
                  <c:v>0.4914351851851852</c:v>
                </c:pt>
                <c:pt idx="1053">
                  <c:v>0.4914930555555555</c:v>
                </c:pt>
                <c:pt idx="1054">
                  <c:v>0.49155092592592592</c:v>
                </c:pt>
                <c:pt idx="1055">
                  <c:v>0.49160879629629628</c:v>
                </c:pt>
                <c:pt idx="1056">
                  <c:v>0.4916666666666667</c:v>
                </c:pt>
                <c:pt idx="1057">
                  <c:v>0.49172453703703706</c:v>
                </c:pt>
                <c:pt idx="1058">
                  <c:v>0.49178240740740736</c:v>
                </c:pt>
                <c:pt idx="1059">
                  <c:v>0.49184027777777778</c:v>
                </c:pt>
                <c:pt idx="1060">
                  <c:v>0.49189814814814814</c:v>
                </c:pt>
                <c:pt idx="1061">
                  <c:v>0.4919560185185185</c:v>
                </c:pt>
                <c:pt idx="1062">
                  <c:v>0.49201388888888892</c:v>
                </c:pt>
                <c:pt idx="1063">
                  <c:v>0.49207175925925922</c:v>
                </c:pt>
                <c:pt idx="1064">
                  <c:v>0.49212962962962964</c:v>
                </c:pt>
                <c:pt idx="1065">
                  <c:v>0.4921875</c:v>
                </c:pt>
                <c:pt idx="1066">
                  <c:v>0.49230324074074078</c:v>
                </c:pt>
                <c:pt idx="1067">
                  <c:v>0.49236111111111108</c:v>
                </c:pt>
                <c:pt idx="1068">
                  <c:v>0.4924189814814815</c:v>
                </c:pt>
                <c:pt idx="1069">
                  <c:v>0.49247685185185186</c:v>
                </c:pt>
                <c:pt idx="1070">
                  <c:v>0.49253472222222222</c:v>
                </c:pt>
                <c:pt idx="1071">
                  <c:v>0.49259259259259264</c:v>
                </c:pt>
                <c:pt idx="1072">
                  <c:v>0.49265046296296294</c:v>
                </c:pt>
                <c:pt idx="1073">
                  <c:v>0.4927083333333333</c:v>
                </c:pt>
                <c:pt idx="1074">
                  <c:v>0.49276620370370372</c:v>
                </c:pt>
                <c:pt idx="1075">
                  <c:v>0.49282407407407408</c:v>
                </c:pt>
                <c:pt idx="1076">
                  <c:v>0.49317129629629625</c:v>
                </c:pt>
                <c:pt idx="1077">
                  <c:v>0.49322916666666666</c:v>
                </c:pt>
                <c:pt idx="1078">
                  <c:v>0.49328703703703702</c:v>
                </c:pt>
                <c:pt idx="1079">
                  <c:v>0.49334490740740744</c:v>
                </c:pt>
                <c:pt idx="1080">
                  <c:v>0.4934027777777778</c:v>
                </c:pt>
                <c:pt idx="1081">
                  <c:v>0.49346064814814811</c:v>
                </c:pt>
                <c:pt idx="1082">
                  <c:v>0.49351851851851852</c:v>
                </c:pt>
                <c:pt idx="1083">
                  <c:v>0.49357638888888888</c:v>
                </c:pt>
                <c:pt idx="1084">
                  <c:v>0.49369212962962966</c:v>
                </c:pt>
                <c:pt idx="1085">
                  <c:v>0.49374999999999997</c:v>
                </c:pt>
                <c:pt idx="1086">
                  <c:v>0.49380787037037038</c:v>
                </c:pt>
                <c:pt idx="1087">
                  <c:v>0.49386574074074074</c:v>
                </c:pt>
                <c:pt idx="1088">
                  <c:v>0.4939236111111111</c:v>
                </c:pt>
                <c:pt idx="1089">
                  <c:v>0.49398148148148152</c:v>
                </c:pt>
                <c:pt idx="1090">
                  <c:v>0.49403935185185183</c:v>
                </c:pt>
                <c:pt idx="1091">
                  <c:v>0.49444444444444446</c:v>
                </c:pt>
                <c:pt idx="1092">
                  <c:v>0.49450231481481483</c:v>
                </c:pt>
                <c:pt idx="1093">
                  <c:v>0.49456018518518513</c:v>
                </c:pt>
                <c:pt idx="1094">
                  <c:v>0.49461805555555555</c:v>
                </c:pt>
                <c:pt idx="1095">
                  <c:v>0.49467592592592591</c:v>
                </c:pt>
                <c:pt idx="1096">
                  <c:v>0.49473379629629632</c:v>
                </c:pt>
                <c:pt idx="1097">
                  <c:v>0.49479166666666669</c:v>
                </c:pt>
                <c:pt idx="1098">
                  <c:v>0.49484953703703699</c:v>
                </c:pt>
                <c:pt idx="1099">
                  <c:v>0.49490740740740741</c:v>
                </c:pt>
                <c:pt idx="1100">
                  <c:v>0.49496527777777777</c:v>
                </c:pt>
                <c:pt idx="1101">
                  <c:v>0.49502314814814818</c:v>
                </c:pt>
                <c:pt idx="1102">
                  <c:v>0.49508101851851855</c:v>
                </c:pt>
                <c:pt idx="1103">
                  <c:v>0.49513888888888885</c:v>
                </c:pt>
                <c:pt idx="1104">
                  <c:v>0.49519675925925927</c:v>
                </c:pt>
                <c:pt idx="1105">
                  <c:v>0.49525462962962963</c:v>
                </c:pt>
                <c:pt idx="1106">
                  <c:v>0.49531249999999999</c:v>
                </c:pt>
                <c:pt idx="1107">
                  <c:v>0.49537037037037041</c:v>
                </c:pt>
                <c:pt idx="1108">
                  <c:v>0.49542824074074071</c:v>
                </c:pt>
                <c:pt idx="1109">
                  <c:v>0.49548611111111113</c:v>
                </c:pt>
                <c:pt idx="1110">
                  <c:v>0.49554398148148149</c:v>
                </c:pt>
                <c:pt idx="1111">
                  <c:v>0.49560185185185185</c:v>
                </c:pt>
                <c:pt idx="1112">
                  <c:v>0.49565972222222227</c:v>
                </c:pt>
                <c:pt idx="1113">
                  <c:v>0.49571759259259257</c:v>
                </c:pt>
                <c:pt idx="1114">
                  <c:v>0.49577546296296293</c:v>
                </c:pt>
                <c:pt idx="1115">
                  <c:v>0.49583333333333335</c:v>
                </c:pt>
                <c:pt idx="1116">
                  <c:v>0.49589120370370371</c:v>
                </c:pt>
                <c:pt idx="1117">
                  <c:v>0.49594907407407413</c:v>
                </c:pt>
                <c:pt idx="1118">
                  <c:v>0.49612268518518521</c:v>
                </c:pt>
                <c:pt idx="1119">
                  <c:v>0.49618055555555557</c:v>
                </c:pt>
                <c:pt idx="1120">
                  <c:v>0.49623842592592587</c:v>
                </c:pt>
                <c:pt idx="1121">
                  <c:v>0.49630787037037033</c:v>
                </c:pt>
                <c:pt idx="1122">
                  <c:v>0.49636574074074075</c:v>
                </c:pt>
                <c:pt idx="1123">
                  <c:v>0.49642361111111111</c:v>
                </c:pt>
                <c:pt idx="1124">
                  <c:v>0.49648148148148147</c:v>
                </c:pt>
                <c:pt idx="1125">
                  <c:v>0.49653935185185188</c:v>
                </c:pt>
                <c:pt idx="1126">
                  <c:v>0.49659722222222219</c:v>
                </c:pt>
                <c:pt idx="1127">
                  <c:v>0.49665509259259261</c:v>
                </c:pt>
                <c:pt idx="1128">
                  <c:v>0.49671296296296297</c:v>
                </c:pt>
                <c:pt idx="1129">
                  <c:v>0.49677083333333333</c:v>
                </c:pt>
                <c:pt idx="1130">
                  <c:v>0.49682870370370374</c:v>
                </c:pt>
                <c:pt idx="1131">
                  <c:v>0.49688657407407405</c:v>
                </c:pt>
                <c:pt idx="1132">
                  <c:v>0.49694444444444441</c:v>
                </c:pt>
                <c:pt idx="1133">
                  <c:v>0.49700231481481483</c:v>
                </c:pt>
                <c:pt idx="1134">
                  <c:v>0.49706018518518519</c:v>
                </c:pt>
                <c:pt idx="1135">
                  <c:v>0.4971180555555556</c:v>
                </c:pt>
                <c:pt idx="1136">
                  <c:v>0.49717592592592591</c:v>
                </c:pt>
                <c:pt idx="1137">
                  <c:v>0.49723379629629627</c:v>
                </c:pt>
                <c:pt idx="1138">
                  <c:v>0.49729166666666669</c:v>
                </c:pt>
                <c:pt idx="1139">
                  <c:v>0.49734953703703705</c:v>
                </c:pt>
                <c:pt idx="1140">
                  <c:v>0.49740740740740735</c:v>
                </c:pt>
                <c:pt idx="1141">
                  <c:v>0.49746527777777777</c:v>
                </c:pt>
                <c:pt idx="1142">
                  <c:v>0.49752314814814813</c:v>
                </c:pt>
                <c:pt idx="1143">
                  <c:v>0.49758101851851855</c:v>
                </c:pt>
                <c:pt idx="1144">
                  <c:v>0.49763888888888891</c:v>
                </c:pt>
                <c:pt idx="1145">
                  <c:v>0.49769675925925921</c:v>
                </c:pt>
                <c:pt idx="1146">
                  <c:v>0.49775462962962963</c:v>
                </c:pt>
                <c:pt idx="1147">
                  <c:v>0.49781249999999999</c:v>
                </c:pt>
                <c:pt idx="1148">
                  <c:v>0.49787037037037035</c:v>
                </c:pt>
                <c:pt idx="1149">
                  <c:v>0.49792824074074077</c:v>
                </c:pt>
                <c:pt idx="1150">
                  <c:v>0.49798611111111107</c:v>
                </c:pt>
                <c:pt idx="1151">
                  <c:v>0.49804398148148149</c:v>
                </c:pt>
                <c:pt idx="1152">
                  <c:v>0.49810185185185185</c:v>
                </c:pt>
                <c:pt idx="1153">
                  <c:v>0.49815972222222221</c:v>
                </c:pt>
                <c:pt idx="1154">
                  <c:v>0.49821759259259263</c:v>
                </c:pt>
                <c:pt idx="1155">
                  <c:v>0.49827546296296293</c:v>
                </c:pt>
                <c:pt idx="1156">
                  <c:v>0.49833333333333335</c:v>
                </c:pt>
                <c:pt idx="1157">
                  <c:v>0.49839120370370371</c:v>
                </c:pt>
                <c:pt idx="1158">
                  <c:v>0.49844907407407407</c:v>
                </c:pt>
                <c:pt idx="1159">
                  <c:v>0.49856481481481479</c:v>
                </c:pt>
                <c:pt idx="1160">
                  <c:v>0.49862268518518515</c:v>
                </c:pt>
                <c:pt idx="1161">
                  <c:v>0.49868055555555557</c:v>
                </c:pt>
                <c:pt idx="1162">
                  <c:v>0.49873842592592593</c:v>
                </c:pt>
                <c:pt idx="1163">
                  <c:v>0.49879629629629635</c:v>
                </c:pt>
                <c:pt idx="1164">
                  <c:v>0.49885416666666665</c:v>
                </c:pt>
                <c:pt idx="1165">
                  <c:v>0.49891203703703701</c:v>
                </c:pt>
                <c:pt idx="1166">
                  <c:v>0.49896990740740743</c:v>
                </c:pt>
                <c:pt idx="1167">
                  <c:v>0.49902777777777779</c:v>
                </c:pt>
                <c:pt idx="1168">
                  <c:v>0.4990856481481481</c:v>
                </c:pt>
                <c:pt idx="1169">
                  <c:v>0.49914351851851851</c:v>
                </c:pt>
                <c:pt idx="1170">
                  <c:v>0.49920138888888888</c:v>
                </c:pt>
                <c:pt idx="1171">
                  <c:v>0.49925925925925929</c:v>
                </c:pt>
                <c:pt idx="1172">
                  <c:v>0.49931712962962965</c:v>
                </c:pt>
                <c:pt idx="1173">
                  <c:v>0.49937499999999996</c:v>
                </c:pt>
                <c:pt idx="1174">
                  <c:v>0.49943287037037037</c:v>
                </c:pt>
                <c:pt idx="1175">
                  <c:v>0.49949074074074074</c:v>
                </c:pt>
                <c:pt idx="1176">
                  <c:v>0.4995486111111111</c:v>
                </c:pt>
                <c:pt idx="1177">
                  <c:v>0.49960648148148151</c:v>
                </c:pt>
                <c:pt idx="1178">
                  <c:v>0.49966435185185182</c:v>
                </c:pt>
                <c:pt idx="1179">
                  <c:v>0.49972222222222223</c:v>
                </c:pt>
                <c:pt idx="1180">
                  <c:v>0.4997800925925926</c:v>
                </c:pt>
                <c:pt idx="1181">
                  <c:v>0.49983796296296296</c:v>
                </c:pt>
                <c:pt idx="1182">
                  <c:v>0.49989583333333337</c:v>
                </c:pt>
                <c:pt idx="1183">
                  <c:v>0.49995370370370368</c:v>
                </c:pt>
                <c:pt idx="1184">
                  <c:v>0.50001157407407404</c:v>
                </c:pt>
                <c:pt idx="1185">
                  <c:v>0.50006944444444446</c:v>
                </c:pt>
                <c:pt idx="1186">
                  <c:v>0.50012731481481487</c:v>
                </c:pt>
                <c:pt idx="1187">
                  <c:v>0.50018518518518529</c:v>
                </c:pt>
                <c:pt idx="1188">
                  <c:v>0.50024305555555548</c:v>
                </c:pt>
                <c:pt idx="1189">
                  <c:v>0.5003009259259259</c:v>
                </c:pt>
                <c:pt idx="1190">
                  <c:v>0.50035879629629632</c:v>
                </c:pt>
                <c:pt idx="1191">
                  <c:v>0.50041666666666673</c:v>
                </c:pt>
                <c:pt idx="1192">
                  <c:v>0.50047453703703693</c:v>
                </c:pt>
                <c:pt idx="1193">
                  <c:v>0.50053240740740734</c:v>
                </c:pt>
                <c:pt idx="1194">
                  <c:v>0.50059027777777776</c:v>
                </c:pt>
                <c:pt idx="1195">
                  <c:v>0.50064814814814818</c:v>
                </c:pt>
                <c:pt idx="1196">
                  <c:v>0.50070601851851859</c:v>
                </c:pt>
                <c:pt idx="1197">
                  <c:v>0.50076388888888879</c:v>
                </c:pt>
                <c:pt idx="1198">
                  <c:v>0.5008217592592592</c:v>
                </c:pt>
                <c:pt idx="1199">
                  <c:v>0.50087962962962962</c:v>
                </c:pt>
                <c:pt idx="1200">
                  <c:v>0.50093750000000004</c:v>
                </c:pt>
                <c:pt idx="1201">
                  <c:v>0.50099537037037045</c:v>
                </c:pt>
                <c:pt idx="1202">
                  <c:v>0.50105324074074065</c:v>
                </c:pt>
                <c:pt idx="1203">
                  <c:v>0.50111111111111106</c:v>
                </c:pt>
                <c:pt idx="1204">
                  <c:v>0.50116898148148148</c:v>
                </c:pt>
                <c:pt idx="1205">
                  <c:v>0.5012268518518519</c:v>
                </c:pt>
                <c:pt idx="1206">
                  <c:v>0.50128472222222231</c:v>
                </c:pt>
                <c:pt idx="1207">
                  <c:v>0.50134259259259251</c:v>
                </c:pt>
                <c:pt idx="1208">
                  <c:v>0.50140046296296292</c:v>
                </c:pt>
                <c:pt idx="1209">
                  <c:v>0.50145833333333334</c:v>
                </c:pt>
                <c:pt idx="1210">
                  <c:v>0.50151620370370376</c:v>
                </c:pt>
                <c:pt idx="1211">
                  <c:v>0.50157407407407417</c:v>
                </c:pt>
                <c:pt idx="1212">
                  <c:v>0.50186342592592603</c:v>
                </c:pt>
                <c:pt idx="1213">
                  <c:v>0.50192129629629623</c:v>
                </c:pt>
                <c:pt idx="1214">
                  <c:v>0.50197916666666664</c:v>
                </c:pt>
                <c:pt idx="1215">
                  <c:v>0.50203703703703706</c:v>
                </c:pt>
                <c:pt idx="1216">
                  <c:v>0.50209490740740748</c:v>
                </c:pt>
                <c:pt idx="1217">
                  <c:v>0.50215277777777767</c:v>
                </c:pt>
                <c:pt idx="1218">
                  <c:v>0.50221064814814809</c:v>
                </c:pt>
                <c:pt idx="1219">
                  <c:v>0.5022685185185185</c:v>
                </c:pt>
                <c:pt idx="1220">
                  <c:v>0.50232638888888892</c:v>
                </c:pt>
                <c:pt idx="1221">
                  <c:v>0.50238425925925934</c:v>
                </c:pt>
                <c:pt idx="1222">
                  <c:v>0.50244212962962953</c:v>
                </c:pt>
                <c:pt idx="1223">
                  <c:v>0.50249999999999995</c:v>
                </c:pt>
                <c:pt idx="1224">
                  <c:v>0.50255787037037036</c:v>
                </c:pt>
                <c:pt idx="1225">
                  <c:v>0.50261574074074078</c:v>
                </c:pt>
                <c:pt idx="1226">
                  <c:v>0.5026736111111112</c:v>
                </c:pt>
                <c:pt idx="1227">
                  <c:v>0.50273148148148139</c:v>
                </c:pt>
                <c:pt idx="1228">
                  <c:v>0.50278935185185181</c:v>
                </c:pt>
                <c:pt idx="1229">
                  <c:v>0.50284722222222222</c:v>
                </c:pt>
                <c:pt idx="1230">
                  <c:v>0.50290509259259264</c:v>
                </c:pt>
                <c:pt idx="1231">
                  <c:v>0.50296296296296306</c:v>
                </c:pt>
                <c:pt idx="1232">
                  <c:v>0.50302083333333325</c:v>
                </c:pt>
                <c:pt idx="1233">
                  <c:v>0.50307870370370367</c:v>
                </c:pt>
                <c:pt idx="1234">
                  <c:v>0.50313657407407408</c:v>
                </c:pt>
                <c:pt idx="1235">
                  <c:v>0.5031944444444445</c:v>
                </c:pt>
                <c:pt idx="1236">
                  <c:v>0.50325231481481492</c:v>
                </c:pt>
                <c:pt idx="1237">
                  <c:v>0.50331018518518511</c:v>
                </c:pt>
                <c:pt idx="1238">
                  <c:v>0.50336805555555553</c:v>
                </c:pt>
                <c:pt idx="1239">
                  <c:v>0.50342592592592594</c:v>
                </c:pt>
                <c:pt idx="1240">
                  <c:v>0.50348379629629636</c:v>
                </c:pt>
                <c:pt idx="1241">
                  <c:v>0.50354166666666678</c:v>
                </c:pt>
                <c:pt idx="1242">
                  <c:v>0.50359953703703697</c:v>
                </c:pt>
                <c:pt idx="1243">
                  <c:v>0.50365740740740739</c:v>
                </c:pt>
                <c:pt idx="1244">
                  <c:v>0.50394675925925925</c:v>
                </c:pt>
                <c:pt idx="1245">
                  <c:v>0.50400462962962966</c:v>
                </c:pt>
                <c:pt idx="1246">
                  <c:v>0.50406250000000008</c:v>
                </c:pt>
                <c:pt idx="1247">
                  <c:v>0.50412037037037027</c:v>
                </c:pt>
                <c:pt idx="1248">
                  <c:v>0.50417824074074069</c:v>
                </c:pt>
                <c:pt idx="1249">
                  <c:v>0.50423611111111111</c:v>
                </c:pt>
                <c:pt idx="1250">
                  <c:v>0.50429398148148152</c:v>
                </c:pt>
                <c:pt idx="1251">
                  <c:v>0.50435185185185194</c:v>
                </c:pt>
                <c:pt idx="1252">
                  <c:v>0.50440972222222213</c:v>
                </c:pt>
                <c:pt idx="1253">
                  <c:v>0.50446759259259255</c:v>
                </c:pt>
                <c:pt idx="1254">
                  <c:v>0.50452546296296297</c:v>
                </c:pt>
                <c:pt idx="1255">
                  <c:v>0.50458333333333338</c:v>
                </c:pt>
                <c:pt idx="1256">
                  <c:v>0.5046412037037038</c:v>
                </c:pt>
                <c:pt idx="1257">
                  <c:v>0.50469907407407399</c:v>
                </c:pt>
                <c:pt idx="1258">
                  <c:v>0.50475694444444441</c:v>
                </c:pt>
                <c:pt idx="1259">
                  <c:v>0.50481481481481483</c:v>
                </c:pt>
                <c:pt idx="1260">
                  <c:v>0.50493055555555566</c:v>
                </c:pt>
                <c:pt idx="1261">
                  <c:v>0.50498842592592585</c:v>
                </c:pt>
                <c:pt idx="1262">
                  <c:v>0.50504629629629627</c:v>
                </c:pt>
                <c:pt idx="1263">
                  <c:v>0.50510416666666669</c:v>
                </c:pt>
                <c:pt idx="1264">
                  <c:v>0.5051620370370371</c:v>
                </c:pt>
                <c:pt idx="1265">
                  <c:v>0.5052199074074073</c:v>
                </c:pt>
                <c:pt idx="1266">
                  <c:v>0.50527777777777771</c:v>
                </c:pt>
                <c:pt idx="1267">
                  <c:v>0.50533564814814813</c:v>
                </c:pt>
                <c:pt idx="1268">
                  <c:v>0.50539351851851855</c:v>
                </c:pt>
                <c:pt idx="1269">
                  <c:v>0.50545138888888896</c:v>
                </c:pt>
                <c:pt idx="1270">
                  <c:v>0.50550925925925916</c:v>
                </c:pt>
                <c:pt idx="1271">
                  <c:v>0.50556712962962957</c:v>
                </c:pt>
                <c:pt idx="1272">
                  <c:v>0.50562499999999999</c:v>
                </c:pt>
                <c:pt idx="1273">
                  <c:v>0.50568287037037041</c:v>
                </c:pt>
                <c:pt idx="1274">
                  <c:v>0.50574074074074082</c:v>
                </c:pt>
                <c:pt idx="1275">
                  <c:v>0.50579861111111102</c:v>
                </c:pt>
                <c:pt idx="1276">
                  <c:v>0.50585648148148143</c:v>
                </c:pt>
                <c:pt idx="1277">
                  <c:v>0.50591435185185185</c:v>
                </c:pt>
                <c:pt idx="1278">
                  <c:v>0.50597222222222227</c:v>
                </c:pt>
                <c:pt idx="1279">
                  <c:v>0.50603009259259268</c:v>
                </c:pt>
                <c:pt idx="1280">
                  <c:v>0.50608796296296288</c:v>
                </c:pt>
                <c:pt idx="1281">
                  <c:v>0.50614583333333329</c:v>
                </c:pt>
                <c:pt idx="1282">
                  <c:v>0.50620370370370371</c:v>
                </c:pt>
                <c:pt idx="1283">
                  <c:v>0.50626157407407413</c:v>
                </c:pt>
                <c:pt idx="1284">
                  <c:v>0.50631944444444454</c:v>
                </c:pt>
                <c:pt idx="1285">
                  <c:v>0.50637731481481474</c:v>
                </c:pt>
                <c:pt idx="1286">
                  <c:v>0.50643518518518515</c:v>
                </c:pt>
                <c:pt idx="1287">
                  <c:v>0.50649305555555557</c:v>
                </c:pt>
                <c:pt idx="1288">
                  <c:v>0.50655092592592599</c:v>
                </c:pt>
                <c:pt idx="1289">
                  <c:v>0.5066087962962964</c:v>
                </c:pt>
                <c:pt idx="1290">
                  <c:v>0.5066666666666666</c:v>
                </c:pt>
                <c:pt idx="1291">
                  <c:v>0.50672453703703701</c:v>
                </c:pt>
                <c:pt idx="1292">
                  <c:v>0.50678240740740743</c:v>
                </c:pt>
                <c:pt idx="1293">
                  <c:v>0.50684027777777785</c:v>
                </c:pt>
                <c:pt idx="1294">
                  <c:v>0.50689814814814804</c:v>
                </c:pt>
                <c:pt idx="1295">
                  <c:v>0.50695601851851846</c:v>
                </c:pt>
                <c:pt idx="1296">
                  <c:v>0.50701388888888888</c:v>
                </c:pt>
                <c:pt idx="1297">
                  <c:v>0.50707175925925929</c:v>
                </c:pt>
                <c:pt idx="1298">
                  <c:v>0.50712962962962971</c:v>
                </c:pt>
                <c:pt idx="1299">
                  <c:v>0.5071874999999999</c:v>
                </c:pt>
                <c:pt idx="1300">
                  <c:v>0.50724537037037032</c:v>
                </c:pt>
                <c:pt idx="1301">
                  <c:v>0.50730324074074074</c:v>
                </c:pt>
                <c:pt idx="1302">
                  <c:v>0.50736111111111115</c:v>
                </c:pt>
                <c:pt idx="1303">
                  <c:v>0.50741898148148157</c:v>
                </c:pt>
                <c:pt idx="1304">
                  <c:v>0.50747685185185176</c:v>
                </c:pt>
                <c:pt idx="1305">
                  <c:v>0.50753472222222218</c:v>
                </c:pt>
                <c:pt idx="1306">
                  <c:v>0.51037037037037036</c:v>
                </c:pt>
                <c:pt idx="1307">
                  <c:v>0.51042824074074078</c:v>
                </c:pt>
                <c:pt idx="1308">
                  <c:v>0.5104861111111112</c:v>
                </c:pt>
                <c:pt idx="1309">
                  <c:v>0.51054398148148139</c:v>
                </c:pt>
                <c:pt idx="1310">
                  <c:v>0.51060185185185181</c:v>
                </c:pt>
                <c:pt idx="1311">
                  <c:v>0.51065972222222222</c:v>
                </c:pt>
                <c:pt idx="1312">
                  <c:v>0.51071759259259264</c:v>
                </c:pt>
                <c:pt idx="1313">
                  <c:v>0.51077546296296306</c:v>
                </c:pt>
                <c:pt idx="1314">
                  <c:v>0.51083333333333325</c:v>
                </c:pt>
                <c:pt idx="1315">
                  <c:v>0.51089120370370367</c:v>
                </c:pt>
                <c:pt idx="1316">
                  <c:v>0.51094907407407408</c:v>
                </c:pt>
                <c:pt idx="1317">
                  <c:v>0.5110069444444445</c:v>
                </c:pt>
                <c:pt idx="1318">
                  <c:v>0.51106481481481492</c:v>
                </c:pt>
                <c:pt idx="1319">
                  <c:v>0.51112268518518511</c:v>
                </c:pt>
                <c:pt idx="1320">
                  <c:v>0.51118055555555553</c:v>
                </c:pt>
                <c:pt idx="1321">
                  <c:v>0.51123842592592594</c:v>
                </c:pt>
                <c:pt idx="1322">
                  <c:v>0.51129629629629636</c:v>
                </c:pt>
                <c:pt idx="1323">
                  <c:v>0.51135416666666678</c:v>
                </c:pt>
                <c:pt idx="1324">
                  <c:v>0.51141203703703697</c:v>
                </c:pt>
                <c:pt idx="1325">
                  <c:v>0.51146990740740739</c:v>
                </c:pt>
                <c:pt idx="1326">
                  <c:v>0.5115277777777778</c:v>
                </c:pt>
                <c:pt idx="1327">
                  <c:v>0.51158564814814822</c:v>
                </c:pt>
                <c:pt idx="1328">
                  <c:v>0.51164351851851841</c:v>
                </c:pt>
                <c:pt idx="1329">
                  <c:v>0.51170138888888883</c:v>
                </c:pt>
                <c:pt idx="1330">
                  <c:v>0.51175925925925925</c:v>
                </c:pt>
                <c:pt idx="1331">
                  <c:v>0.51181712962962966</c:v>
                </c:pt>
                <c:pt idx="1332">
                  <c:v>0.5147800925925925</c:v>
                </c:pt>
                <c:pt idx="1333">
                  <c:v>0.51483796296296291</c:v>
                </c:pt>
                <c:pt idx="1334">
                  <c:v>0.51489583333333333</c:v>
                </c:pt>
                <c:pt idx="1335">
                  <c:v>0.51495370370370375</c:v>
                </c:pt>
                <c:pt idx="1336">
                  <c:v>0.51506944444444436</c:v>
                </c:pt>
                <c:pt idx="1337">
                  <c:v>0.51512731481481477</c:v>
                </c:pt>
                <c:pt idx="1338">
                  <c:v>0.51518518518518519</c:v>
                </c:pt>
                <c:pt idx="1339">
                  <c:v>0.51524305555555561</c:v>
                </c:pt>
                <c:pt idx="1340">
                  <c:v>0.51680555555555552</c:v>
                </c:pt>
                <c:pt idx="1341">
                  <c:v>0.51686342592592593</c:v>
                </c:pt>
                <c:pt idx="1342">
                  <c:v>0.51692129629629635</c:v>
                </c:pt>
                <c:pt idx="1343">
                  <c:v>0.51721064814814821</c:v>
                </c:pt>
                <c:pt idx="1344">
                  <c:v>0.51726851851851863</c:v>
                </c:pt>
                <c:pt idx="1345">
                  <c:v>0.51993055555555556</c:v>
                </c:pt>
                <c:pt idx="1346">
                  <c:v>0.51998842592592598</c:v>
                </c:pt>
                <c:pt idx="1347">
                  <c:v>0.5200462962962964</c:v>
                </c:pt>
                <c:pt idx="1348">
                  <c:v>0.52010416666666659</c:v>
                </c:pt>
                <c:pt idx="1349">
                  <c:v>0.52016203703703701</c:v>
                </c:pt>
              </c:numCache>
            </c:numRef>
          </c:xVal>
          <c:yVal>
            <c:numRef>
              <c:f>Sheet1!$G$2:$G$1351</c:f>
              <c:numCache>
                <c:formatCode>0.0</c:formatCode>
                <c:ptCount val="1350"/>
                <c:pt idx="0">
                  <c:v>0</c:v>
                </c:pt>
                <c:pt idx="1">
                  <c:v>8.7890630000000005</c:v>
                </c:pt>
                <c:pt idx="2">
                  <c:v>21.972656000000001</c:v>
                </c:pt>
                <c:pt idx="3">
                  <c:v>30.472656000000001</c:v>
                </c:pt>
                <c:pt idx="4">
                  <c:v>36.414062999999999</c:v>
                </c:pt>
                <c:pt idx="5">
                  <c:v>41.222656000000001</c:v>
                </c:pt>
                <c:pt idx="6">
                  <c:v>39.921875</c:v>
                </c:pt>
                <c:pt idx="7">
                  <c:v>39.164062999999999</c:v>
                </c:pt>
                <c:pt idx="8">
                  <c:v>39.226562999999999</c:v>
                </c:pt>
                <c:pt idx="9">
                  <c:v>39.164062999999999</c:v>
                </c:pt>
                <c:pt idx="10">
                  <c:v>29.253906000000001</c:v>
                </c:pt>
                <c:pt idx="11">
                  <c:v>13.960938000000001</c:v>
                </c:pt>
                <c:pt idx="12">
                  <c:v>16.878906000000001</c:v>
                </c:pt>
                <c:pt idx="13">
                  <c:v>33.15625</c:v>
                </c:pt>
                <c:pt idx="14">
                  <c:v>42.558593999999999</c:v>
                </c:pt>
                <c:pt idx="15">
                  <c:v>44.605468999999999</c:v>
                </c:pt>
                <c:pt idx="16">
                  <c:v>41.652343999999999</c:v>
                </c:pt>
                <c:pt idx="17">
                  <c:v>29.304687999999999</c:v>
                </c:pt>
                <c:pt idx="18">
                  <c:v>21.738281000000001</c:v>
                </c:pt>
                <c:pt idx="19">
                  <c:v>28.734375</c:v>
                </c:pt>
                <c:pt idx="20">
                  <c:v>40.253906000000001</c:v>
                </c:pt>
                <c:pt idx="21">
                  <c:v>45.230468999999999</c:v>
                </c:pt>
                <c:pt idx="22">
                  <c:v>48.675781000000001</c:v>
                </c:pt>
                <c:pt idx="23">
                  <c:v>48.835937999999999</c:v>
                </c:pt>
                <c:pt idx="24">
                  <c:v>47.375</c:v>
                </c:pt>
                <c:pt idx="25">
                  <c:v>47.09375</c:v>
                </c:pt>
                <c:pt idx="26">
                  <c:v>48.128906000000001</c:v>
                </c:pt>
                <c:pt idx="27">
                  <c:v>48.449218999999999</c:v>
                </c:pt>
                <c:pt idx="28">
                  <c:v>46.128906000000001</c:v>
                </c:pt>
                <c:pt idx="29">
                  <c:v>43.753906000000001</c:v>
                </c:pt>
                <c:pt idx="30">
                  <c:v>44.597656000000001</c:v>
                </c:pt>
                <c:pt idx="31">
                  <c:v>46.074218999999999</c:v>
                </c:pt>
                <c:pt idx="32">
                  <c:v>37.054687999999999</c:v>
                </c:pt>
                <c:pt idx="33">
                  <c:v>24.890625</c:v>
                </c:pt>
                <c:pt idx="34">
                  <c:v>28.609375</c:v>
                </c:pt>
                <c:pt idx="35">
                  <c:v>41.203125</c:v>
                </c:pt>
                <c:pt idx="36">
                  <c:v>53.824218999999999</c:v>
                </c:pt>
                <c:pt idx="37">
                  <c:v>62.949218999999999</c:v>
                </c:pt>
                <c:pt idx="38">
                  <c:v>70.5625</c:v>
                </c:pt>
                <c:pt idx="39">
                  <c:v>76.96875</c:v>
                </c:pt>
                <c:pt idx="40">
                  <c:v>76.800781000000001</c:v>
                </c:pt>
                <c:pt idx="41">
                  <c:v>76.695312999999999</c:v>
                </c:pt>
                <c:pt idx="42">
                  <c:v>76.675781000000001</c:v>
                </c:pt>
                <c:pt idx="43">
                  <c:v>76.714843999999999</c:v>
                </c:pt>
                <c:pt idx="44">
                  <c:v>76.652343999999999</c:v>
                </c:pt>
                <c:pt idx="45">
                  <c:v>76.640625</c:v>
                </c:pt>
                <c:pt idx="46">
                  <c:v>76.679687999999999</c:v>
                </c:pt>
                <c:pt idx="47">
                  <c:v>76.714843999999999</c:v>
                </c:pt>
                <c:pt idx="48">
                  <c:v>76.652343999999999</c:v>
                </c:pt>
                <c:pt idx="49">
                  <c:v>76.679687999999999</c:v>
                </c:pt>
                <c:pt idx="50">
                  <c:v>74.507812999999999</c:v>
                </c:pt>
                <c:pt idx="51">
                  <c:v>70.929687999999999</c:v>
                </c:pt>
                <c:pt idx="52">
                  <c:v>66.507812999999999</c:v>
                </c:pt>
                <c:pt idx="53">
                  <c:v>62.148437999999999</c:v>
                </c:pt>
                <c:pt idx="54">
                  <c:v>58.324218999999999</c:v>
                </c:pt>
                <c:pt idx="55">
                  <c:v>58.292968999999999</c:v>
                </c:pt>
                <c:pt idx="56">
                  <c:v>57.175781000000001</c:v>
                </c:pt>
                <c:pt idx="57">
                  <c:v>51.9375</c:v>
                </c:pt>
                <c:pt idx="58">
                  <c:v>51.550781000000001</c:v>
                </c:pt>
                <c:pt idx="59">
                  <c:v>50.800781000000001</c:v>
                </c:pt>
                <c:pt idx="60">
                  <c:v>51.003906000000001</c:v>
                </c:pt>
                <c:pt idx="61">
                  <c:v>49.609375</c:v>
                </c:pt>
                <c:pt idx="62">
                  <c:v>48.191406000000001</c:v>
                </c:pt>
                <c:pt idx="63">
                  <c:v>47.066406000000001</c:v>
                </c:pt>
                <c:pt idx="64">
                  <c:v>48.210937999999999</c:v>
                </c:pt>
                <c:pt idx="65">
                  <c:v>48.589843999999999</c:v>
                </c:pt>
                <c:pt idx="66">
                  <c:v>46.9375</c:v>
                </c:pt>
                <c:pt idx="67">
                  <c:v>45.707031000000001</c:v>
                </c:pt>
                <c:pt idx="68">
                  <c:v>38.882812999999999</c:v>
                </c:pt>
                <c:pt idx="69">
                  <c:v>28.769531000000001</c:v>
                </c:pt>
                <c:pt idx="70">
                  <c:v>16.183593999999999</c:v>
                </c:pt>
                <c:pt idx="71">
                  <c:v>13.46875</c:v>
                </c:pt>
                <c:pt idx="72">
                  <c:v>29.566406000000001</c:v>
                </c:pt>
                <c:pt idx="73">
                  <c:v>42.046875</c:v>
                </c:pt>
                <c:pt idx="74">
                  <c:v>47.394531000000001</c:v>
                </c:pt>
                <c:pt idx="75">
                  <c:v>50.328125</c:v>
                </c:pt>
                <c:pt idx="76">
                  <c:v>50.335937999999999</c:v>
                </c:pt>
                <c:pt idx="77">
                  <c:v>49.710937999999999</c:v>
                </c:pt>
                <c:pt idx="78">
                  <c:v>48</c:v>
                </c:pt>
                <c:pt idx="79">
                  <c:v>46.277343999999999</c:v>
                </c:pt>
                <c:pt idx="80">
                  <c:v>45.132812999999999</c:v>
                </c:pt>
                <c:pt idx="81">
                  <c:v>45.988281000000001</c:v>
                </c:pt>
                <c:pt idx="82">
                  <c:v>46.820312999999999</c:v>
                </c:pt>
                <c:pt idx="83">
                  <c:v>45.167968999999999</c:v>
                </c:pt>
                <c:pt idx="84">
                  <c:v>41.777343999999999</c:v>
                </c:pt>
                <c:pt idx="85">
                  <c:v>34.402343999999999</c:v>
                </c:pt>
                <c:pt idx="86">
                  <c:v>22.167968999999999</c:v>
                </c:pt>
                <c:pt idx="87">
                  <c:v>22.6875</c:v>
                </c:pt>
                <c:pt idx="88">
                  <c:v>28.933593999999999</c:v>
                </c:pt>
                <c:pt idx="89">
                  <c:v>31.738281000000001</c:v>
                </c:pt>
                <c:pt idx="90">
                  <c:v>33.472656000000001</c:v>
                </c:pt>
                <c:pt idx="91">
                  <c:v>37.460937999999999</c:v>
                </c:pt>
                <c:pt idx="92">
                  <c:v>40.40625</c:v>
                </c:pt>
                <c:pt idx="93">
                  <c:v>39.800781000000001</c:v>
                </c:pt>
                <c:pt idx="94">
                  <c:v>40.511718999999999</c:v>
                </c:pt>
                <c:pt idx="95">
                  <c:v>39.128906000000001</c:v>
                </c:pt>
                <c:pt idx="96">
                  <c:v>33.207031000000001</c:v>
                </c:pt>
                <c:pt idx="97">
                  <c:v>24.761718999999999</c:v>
                </c:pt>
                <c:pt idx="98">
                  <c:v>19.265625</c:v>
                </c:pt>
                <c:pt idx="99">
                  <c:v>16.183593999999999</c:v>
                </c:pt>
                <c:pt idx="100">
                  <c:v>23.34375</c:v>
                </c:pt>
                <c:pt idx="101">
                  <c:v>31.125</c:v>
                </c:pt>
                <c:pt idx="102">
                  <c:v>34.246093999999999</c:v>
                </c:pt>
                <c:pt idx="103">
                  <c:v>31.113281000000001</c:v>
                </c:pt>
                <c:pt idx="104">
                  <c:v>28.195312999999999</c:v>
                </c:pt>
                <c:pt idx="105">
                  <c:v>29.09375</c:v>
                </c:pt>
                <c:pt idx="106">
                  <c:v>30.484375</c:v>
                </c:pt>
                <c:pt idx="107">
                  <c:v>35.683593999999999</c:v>
                </c:pt>
                <c:pt idx="108">
                  <c:v>38.253906000000001</c:v>
                </c:pt>
                <c:pt idx="109">
                  <c:v>38.078125</c:v>
                </c:pt>
                <c:pt idx="110">
                  <c:v>38.144531000000001</c:v>
                </c:pt>
                <c:pt idx="111">
                  <c:v>40</c:v>
                </c:pt>
                <c:pt idx="112">
                  <c:v>40.535156000000001</c:v>
                </c:pt>
                <c:pt idx="113">
                  <c:v>35.054687999999999</c:v>
                </c:pt>
                <c:pt idx="114">
                  <c:v>23.488281000000001</c:v>
                </c:pt>
                <c:pt idx="115">
                  <c:v>9.8359380000000005</c:v>
                </c:pt>
                <c:pt idx="116">
                  <c:v>2.25</c:v>
                </c:pt>
                <c:pt idx="117">
                  <c:v>0</c:v>
                </c:pt>
                <c:pt idx="118">
                  <c:v>15.691406000000001</c:v>
                </c:pt>
                <c:pt idx="119">
                  <c:v>21.472656000000001</c:v>
                </c:pt>
                <c:pt idx="120">
                  <c:v>22.722656000000001</c:v>
                </c:pt>
                <c:pt idx="121">
                  <c:v>18.636718999999999</c:v>
                </c:pt>
                <c:pt idx="122">
                  <c:v>14.980468999999999</c:v>
                </c:pt>
                <c:pt idx="123">
                  <c:v>12.84375</c:v>
                </c:pt>
                <c:pt idx="124">
                  <c:v>13.933593999999999</c:v>
                </c:pt>
                <c:pt idx="125">
                  <c:v>20.050781000000001</c:v>
                </c:pt>
                <c:pt idx="126">
                  <c:v>19.636718999999999</c:v>
                </c:pt>
                <c:pt idx="127">
                  <c:v>22.738281000000001</c:v>
                </c:pt>
                <c:pt idx="128">
                  <c:v>27.527343999999999</c:v>
                </c:pt>
                <c:pt idx="129">
                  <c:v>32.40625</c:v>
                </c:pt>
                <c:pt idx="130">
                  <c:v>31.042968999999999</c:v>
                </c:pt>
                <c:pt idx="131">
                  <c:v>24.328125</c:v>
                </c:pt>
                <c:pt idx="132">
                  <c:v>24.136718999999999</c:v>
                </c:pt>
                <c:pt idx="133">
                  <c:v>29.21875</c:v>
                </c:pt>
                <c:pt idx="134">
                  <c:v>25.957031000000001</c:v>
                </c:pt>
                <c:pt idx="135">
                  <c:v>30.570312999999999</c:v>
                </c:pt>
                <c:pt idx="136">
                  <c:v>34.84375</c:v>
                </c:pt>
                <c:pt idx="137">
                  <c:v>32.519531000000001</c:v>
                </c:pt>
                <c:pt idx="138">
                  <c:v>24.925781000000001</c:v>
                </c:pt>
                <c:pt idx="139">
                  <c:v>11.324218999999999</c:v>
                </c:pt>
                <c:pt idx="140">
                  <c:v>3.9375</c:v>
                </c:pt>
                <c:pt idx="141">
                  <c:v>1.8046880000000001</c:v>
                </c:pt>
                <c:pt idx="142">
                  <c:v>0.87890599999999997</c:v>
                </c:pt>
                <c:pt idx="143">
                  <c:v>6.4101559999999997</c:v>
                </c:pt>
                <c:pt idx="144">
                  <c:v>22.324218999999999</c:v>
                </c:pt>
                <c:pt idx="145">
                  <c:v>29.613281000000001</c:v>
                </c:pt>
                <c:pt idx="146">
                  <c:v>25.15625</c:v>
                </c:pt>
                <c:pt idx="147">
                  <c:v>18.722656000000001</c:v>
                </c:pt>
                <c:pt idx="148">
                  <c:v>6.7070309999999997</c:v>
                </c:pt>
                <c:pt idx="149">
                  <c:v>5.5117190000000003</c:v>
                </c:pt>
                <c:pt idx="150">
                  <c:v>22.492187999999999</c:v>
                </c:pt>
                <c:pt idx="151">
                  <c:v>33.292968999999999</c:v>
                </c:pt>
                <c:pt idx="152">
                  <c:v>41.839843999999999</c:v>
                </c:pt>
                <c:pt idx="153">
                  <c:v>45.984375</c:v>
                </c:pt>
                <c:pt idx="154">
                  <c:v>47.664062999999999</c:v>
                </c:pt>
                <c:pt idx="155">
                  <c:v>47.707031000000001</c:v>
                </c:pt>
                <c:pt idx="156">
                  <c:v>47.253906000000001</c:v>
                </c:pt>
                <c:pt idx="157">
                  <c:v>48.597656000000001</c:v>
                </c:pt>
                <c:pt idx="158">
                  <c:v>47.902343999999999</c:v>
                </c:pt>
                <c:pt idx="159">
                  <c:v>46.1875</c:v>
                </c:pt>
                <c:pt idx="160">
                  <c:v>48.773437999999999</c:v>
                </c:pt>
                <c:pt idx="161">
                  <c:v>49.714843999999999</c:v>
                </c:pt>
                <c:pt idx="162">
                  <c:v>50.800781000000001</c:v>
                </c:pt>
                <c:pt idx="163">
                  <c:v>49.921875</c:v>
                </c:pt>
                <c:pt idx="164">
                  <c:v>50.757812999999999</c:v>
                </c:pt>
                <c:pt idx="165">
                  <c:v>49.328125</c:v>
                </c:pt>
                <c:pt idx="166">
                  <c:v>45.6875</c:v>
                </c:pt>
                <c:pt idx="167">
                  <c:v>45.476562999999999</c:v>
                </c:pt>
                <c:pt idx="168">
                  <c:v>46.480468999999999</c:v>
                </c:pt>
                <c:pt idx="169">
                  <c:v>45.34375</c:v>
                </c:pt>
                <c:pt idx="170">
                  <c:v>41.097656000000001</c:v>
                </c:pt>
                <c:pt idx="171">
                  <c:v>30.253906000000001</c:v>
                </c:pt>
                <c:pt idx="172">
                  <c:v>28.839843999999999</c:v>
                </c:pt>
                <c:pt idx="173">
                  <c:v>38.253906000000001</c:v>
                </c:pt>
                <c:pt idx="174">
                  <c:v>43.945312999999999</c:v>
                </c:pt>
                <c:pt idx="175">
                  <c:v>44.613281000000001</c:v>
                </c:pt>
                <c:pt idx="176">
                  <c:v>40.089843999999999</c:v>
                </c:pt>
                <c:pt idx="177">
                  <c:v>29.542968999999999</c:v>
                </c:pt>
                <c:pt idx="178">
                  <c:v>32.652343999999999</c:v>
                </c:pt>
                <c:pt idx="179">
                  <c:v>40.007812999999999</c:v>
                </c:pt>
                <c:pt idx="180">
                  <c:v>45.300781000000001</c:v>
                </c:pt>
                <c:pt idx="181">
                  <c:v>48.359375</c:v>
                </c:pt>
                <c:pt idx="182">
                  <c:v>46.726562999999999</c:v>
                </c:pt>
                <c:pt idx="183">
                  <c:v>46.117187999999999</c:v>
                </c:pt>
                <c:pt idx="184">
                  <c:v>46.207031000000001</c:v>
                </c:pt>
                <c:pt idx="185">
                  <c:v>43.738281000000001</c:v>
                </c:pt>
                <c:pt idx="186">
                  <c:v>39.765625</c:v>
                </c:pt>
                <c:pt idx="187">
                  <c:v>40.378906000000001</c:v>
                </c:pt>
                <c:pt idx="188">
                  <c:v>42.460937999999999</c:v>
                </c:pt>
                <c:pt idx="189">
                  <c:v>45.609375</c:v>
                </c:pt>
                <c:pt idx="190">
                  <c:v>46.257812999999999</c:v>
                </c:pt>
                <c:pt idx="191">
                  <c:v>46.222656000000001</c:v>
                </c:pt>
                <c:pt idx="192">
                  <c:v>41.125</c:v>
                </c:pt>
                <c:pt idx="193">
                  <c:v>34.421875</c:v>
                </c:pt>
                <c:pt idx="194">
                  <c:v>31.464843999999999</c:v>
                </c:pt>
                <c:pt idx="195">
                  <c:v>36.492187999999999</c:v>
                </c:pt>
                <c:pt idx="196">
                  <c:v>43.164062999999999</c:v>
                </c:pt>
                <c:pt idx="197">
                  <c:v>42.867187999999999</c:v>
                </c:pt>
                <c:pt idx="198">
                  <c:v>35.589843999999999</c:v>
                </c:pt>
                <c:pt idx="199">
                  <c:v>19.953125</c:v>
                </c:pt>
                <c:pt idx="200">
                  <c:v>4.0976559999999997</c:v>
                </c:pt>
                <c:pt idx="201">
                  <c:v>0</c:v>
                </c:pt>
                <c:pt idx="202">
                  <c:v>4.1523440000000003</c:v>
                </c:pt>
                <c:pt idx="203">
                  <c:v>19.699218999999999</c:v>
                </c:pt>
                <c:pt idx="204">
                  <c:v>15.953125</c:v>
                </c:pt>
                <c:pt idx="205">
                  <c:v>25.128906000000001</c:v>
                </c:pt>
                <c:pt idx="206">
                  <c:v>34.523437999999999</c:v>
                </c:pt>
                <c:pt idx="207">
                  <c:v>40.019531000000001</c:v>
                </c:pt>
                <c:pt idx="208">
                  <c:v>42.445312999999999</c:v>
                </c:pt>
                <c:pt idx="209">
                  <c:v>40.535156000000001</c:v>
                </c:pt>
                <c:pt idx="210">
                  <c:v>29.992187999999999</c:v>
                </c:pt>
                <c:pt idx="211">
                  <c:v>18.363281000000001</c:v>
                </c:pt>
                <c:pt idx="212">
                  <c:v>22.714843999999999</c:v>
                </c:pt>
                <c:pt idx="213">
                  <c:v>23.011718999999999</c:v>
                </c:pt>
                <c:pt idx="214">
                  <c:v>10.199218999999999</c:v>
                </c:pt>
                <c:pt idx="215">
                  <c:v>0</c:v>
                </c:pt>
                <c:pt idx="216">
                  <c:v>0</c:v>
                </c:pt>
                <c:pt idx="217">
                  <c:v>26.476562999999999</c:v>
                </c:pt>
                <c:pt idx="218">
                  <c:v>33.480468999999999</c:v>
                </c:pt>
                <c:pt idx="219">
                  <c:v>33.347656000000001</c:v>
                </c:pt>
                <c:pt idx="220">
                  <c:v>33.789062999999999</c:v>
                </c:pt>
                <c:pt idx="221">
                  <c:v>29.710937999999999</c:v>
                </c:pt>
                <c:pt idx="222">
                  <c:v>18.679687999999999</c:v>
                </c:pt>
                <c:pt idx="223">
                  <c:v>13.230468999999999</c:v>
                </c:pt>
                <c:pt idx="224">
                  <c:v>12.34375</c:v>
                </c:pt>
                <c:pt idx="225">
                  <c:v>12.128906000000001</c:v>
                </c:pt>
                <c:pt idx="226">
                  <c:v>14.046875</c:v>
                </c:pt>
                <c:pt idx="227">
                  <c:v>5.546875</c:v>
                </c:pt>
                <c:pt idx="228">
                  <c:v>0</c:v>
                </c:pt>
                <c:pt idx="229">
                  <c:v>10.933593999999999</c:v>
                </c:pt>
                <c:pt idx="230">
                  <c:v>16.277343999999999</c:v>
                </c:pt>
                <c:pt idx="231">
                  <c:v>17.367187999999999</c:v>
                </c:pt>
                <c:pt idx="232">
                  <c:v>25.113281000000001</c:v>
                </c:pt>
                <c:pt idx="233">
                  <c:v>29.78125</c:v>
                </c:pt>
                <c:pt idx="234">
                  <c:v>33.65625</c:v>
                </c:pt>
                <c:pt idx="235">
                  <c:v>26.296875</c:v>
                </c:pt>
                <c:pt idx="236">
                  <c:v>9.2304689999999994</c:v>
                </c:pt>
                <c:pt idx="237">
                  <c:v>6.0117190000000003</c:v>
                </c:pt>
                <c:pt idx="238">
                  <c:v>14.875</c:v>
                </c:pt>
                <c:pt idx="239">
                  <c:v>30.175781000000001</c:v>
                </c:pt>
                <c:pt idx="240">
                  <c:v>33.683593999999999</c:v>
                </c:pt>
                <c:pt idx="241">
                  <c:v>35.507812999999999</c:v>
                </c:pt>
                <c:pt idx="242">
                  <c:v>34.507812999999999</c:v>
                </c:pt>
                <c:pt idx="243">
                  <c:v>32.046875</c:v>
                </c:pt>
                <c:pt idx="244">
                  <c:v>24.347656000000001</c:v>
                </c:pt>
                <c:pt idx="245">
                  <c:v>15.832031000000001</c:v>
                </c:pt>
                <c:pt idx="246">
                  <c:v>7.78125</c:v>
                </c:pt>
                <c:pt idx="247">
                  <c:v>0</c:v>
                </c:pt>
                <c:pt idx="248">
                  <c:v>11.09375</c:v>
                </c:pt>
                <c:pt idx="249">
                  <c:v>27.203125</c:v>
                </c:pt>
                <c:pt idx="250">
                  <c:v>32.777343999999999</c:v>
                </c:pt>
                <c:pt idx="251">
                  <c:v>33.578125</c:v>
                </c:pt>
                <c:pt idx="252">
                  <c:v>32.40625</c:v>
                </c:pt>
                <c:pt idx="253">
                  <c:v>30.175781000000001</c:v>
                </c:pt>
                <c:pt idx="254">
                  <c:v>28.285156000000001</c:v>
                </c:pt>
                <c:pt idx="255">
                  <c:v>26.140625</c:v>
                </c:pt>
                <c:pt idx="256">
                  <c:v>15.207031000000001</c:v>
                </c:pt>
                <c:pt idx="257">
                  <c:v>12.238281000000001</c:v>
                </c:pt>
                <c:pt idx="258">
                  <c:v>15.03125</c:v>
                </c:pt>
                <c:pt idx="259">
                  <c:v>1.214844</c:v>
                </c:pt>
                <c:pt idx="260">
                  <c:v>9.9179689999999994</c:v>
                </c:pt>
                <c:pt idx="261">
                  <c:v>27.730468999999999</c:v>
                </c:pt>
                <c:pt idx="262">
                  <c:v>30.835937999999999</c:v>
                </c:pt>
                <c:pt idx="263">
                  <c:v>31.386718999999999</c:v>
                </c:pt>
                <c:pt idx="264">
                  <c:v>26.667968999999999</c:v>
                </c:pt>
                <c:pt idx="265">
                  <c:v>11.851563000000001</c:v>
                </c:pt>
                <c:pt idx="266">
                  <c:v>0</c:v>
                </c:pt>
                <c:pt idx="267">
                  <c:v>11.445313000000001</c:v>
                </c:pt>
                <c:pt idx="268">
                  <c:v>27.210937999999999</c:v>
                </c:pt>
                <c:pt idx="269">
                  <c:v>33.269531000000001</c:v>
                </c:pt>
                <c:pt idx="270">
                  <c:v>33.121093999999999</c:v>
                </c:pt>
                <c:pt idx="271">
                  <c:v>19.046875</c:v>
                </c:pt>
                <c:pt idx="272">
                  <c:v>15.292968999999999</c:v>
                </c:pt>
                <c:pt idx="273">
                  <c:v>22.152343999999999</c:v>
                </c:pt>
                <c:pt idx="274">
                  <c:v>28.398437999999999</c:v>
                </c:pt>
                <c:pt idx="275">
                  <c:v>29.628906000000001</c:v>
                </c:pt>
                <c:pt idx="276">
                  <c:v>34.324218999999999</c:v>
                </c:pt>
                <c:pt idx="277">
                  <c:v>33.925781000000001</c:v>
                </c:pt>
                <c:pt idx="278">
                  <c:v>34.164062999999999</c:v>
                </c:pt>
                <c:pt idx="279">
                  <c:v>30.746093999999999</c:v>
                </c:pt>
                <c:pt idx="280">
                  <c:v>18.671875</c:v>
                </c:pt>
                <c:pt idx="281">
                  <c:v>14.203125</c:v>
                </c:pt>
                <c:pt idx="282">
                  <c:v>13.84375</c:v>
                </c:pt>
                <c:pt idx="283">
                  <c:v>17.324218999999999</c:v>
                </c:pt>
                <c:pt idx="284">
                  <c:v>11.332031000000001</c:v>
                </c:pt>
                <c:pt idx="285">
                  <c:v>0</c:v>
                </c:pt>
                <c:pt idx="286">
                  <c:v>4.8007809999999997</c:v>
                </c:pt>
                <c:pt idx="287">
                  <c:v>12.746093999999999</c:v>
                </c:pt>
                <c:pt idx="288">
                  <c:v>12.640625</c:v>
                </c:pt>
                <c:pt idx="289">
                  <c:v>15.824218999999999</c:v>
                </c:pt>
                <c:pt idx="290">
                  <c:v>24.328125</c:v>
                </c:pt>
                <c:pt idx="291">
                  <c:v>30.964843999999999</c:v>
                </c:pt>
                <c:pt idx="292">
                  <c:v>31.289062999999999</c:v>
                </c:pt>
                <c:pt idx="293">
                  <c:v>24.953125</c:v>
                </c:pt>
                <c:pt idx="294">
                  <c:v>6.671875</c:v>
                </c:pt>
                <c:pt idx="295">
                  <c:v>5.890625</c:v>
                </c:pt>
                <c:pt idx="296">
                  <c:v>17.125</c:v>
                </c:pt>
                <c:pt idx="297">
                  <c:v>30.730468999999999</c:v>
                </c:pt>
                <c:pt idx="298">
                  <c:v>33.796875</c:v>
                </c:pt>
                <c:pt idx="299">
                  <c:v>34.578125</c:v>
                </c:pt>
                <c:pt idx="300">
                  <c:v>34.386718999999999</c:v>
                </c:pt>
                <c:pt idx="301">
                  <c:v>32.777343999999999</c:v>
                </c:pt>
                <c:pt idx="302">
                  <c:v>24.988281000000001</c:v>
                </c:pt>
                <c:pt idx="303">
                  <c:v>15.925781000000001</c:v>
                </c:pt>
                <c:pt idx="304">
                  <c:v>6.5078129999999996</c:v>
                </c:pt>
                <c:pt idx="305">
                  <c:v>0</c:v>
                </c:pt>
                <c:pt idx="306">
                  <c:v>10.09375</c:v>
                </c:pt>
                <c:pt idx="307">
                  <c:v>27.195312999999999</c:v>
                </c:pt>
                <c:pt idx="308">
                  <c:v>33.292968999999999</c:v>
                </c:pt>
                <c:pt idx="309">
                  <c:v>33.191406000000001</c:v>
                </c:pt>
                <c:pt idx="310">
                  <c:v>31.84375</c:v>
                </c:pt>
                <c:pt idx="311">
                  <c:v>30.90625</c:v>
                </c:pt>
                <c:pt idx="312">
                  <c:v>31.730468999999999</c:v>
                </c:pt>
                <c:pt idx="313">
                  <c:v>25.09375</c:v>
                </c:pt>
                <c:pt idx="314">
                  <c:v>9.3085939999999994</c:v>
                </c:pt>
                <c:pt idx="315">
                  <c:v>0.65234400000000003</c:v>
                </c:pt>
                <c:pt idx="316">
                  <c:v>0</c:v>
                </c:pt>
                <c:pt idx="317">
                  <c:v>14.207031000000001</c:v>
                </c:pt>
                <c:pt idx="318">
                  <c:v>18.738281000000001</c:v>
                </c:pt>
                <c:pt idx="319">
                  <c:v>31.253906000000001</c:v>
                </c:pt>
                <c:pt idx="320">
                  <c:v>32.257812999999999</c:v>
                </c:pt>
                <c:pt idx="321">
                  <c:v>32.027343999999999</c:v>
                </c:pt>
                <c:pt idx="322">
                  <c:v>25.992187999999999</c:v>
                </c:pt>
                <c:pt idx="323">
                  <c:v>14.417968999999999</c:v>
                </c:pt>
                <c:pt idx="324">
                  <c:v>0</c:v>
                </c:pt>
                <c:pt idx="325">
                  <c:v>7.8945309999999997</c:v>
                </c:pt>
                <c:pt idx="326">
                  <c:v>24.339843999999999</c:v>
                </c:pt>
                <c:pt idx="327">
                  <c:v>31.160156000000001</c:v>
                </c:pt>
                <c:pt idx="328">
                  <c:v>33.65625</c:v>
                </c:pt>
                <c:pt idx="329">
                  <c:v>22.84375</c:v>
                </c:pt>
                <c:pt idx="330">
                  <c:v>15.425781000000001</c:v>
                </c:pt>
                <c:pt idx="331">
                  <c:v>17.386718999999999</c:v>
                </c:pt>
                <c:pt idx="332">
                  <c:v>25.957031000000001</c:v>
                </c:pt>
                <c:pt idx="333">
                  <c:v>27.835937999999999</c:v>
                </c:pt>
                <c:pt idx="334">
                  <c:v>32.59375</c:v>
                </c:pt>
                <c:pt idx="335">
                  <c:v>34.550781000000001</c:v>
                </c:pt>
                <c:pt idx="336">
                  <c:v>33.925781000000001</c:v>
                </c:pt>
                <c:pt idx="337">
                  <c:v>31.289062999999999</c:v>
                </c:pt>
                <c:pt idx="338">
                  <c:v>24.785156000000001</c:v>
                </c:pt>
                <c:pt idx="339">
                  <c:v>13.800781000000001</c:v>
                </c:pt>
                <c:pt idx="340">
                  <c:v>13.300781000000001</c:v>
                </c:pt>
                <c:pt idx="341">
                  <c:v>13.148438000000001</c:v>
                </c:pt>
                <c:pt idx="342">
                  <c:v>16.691406000000001</c:v>
                </c:pt>
                <c:pt idx="343">
                  <c:v>5.9335940000000003</c:v>
                </c:pt>
                <c:pt idx="344">
                  <c:v>0</c:v>
                </c:pt>
                <c:pt idx="345">
                  <c:v>7.0859379999999996</c:v>
                </c:pt>
                <c:pt idx="346">
                  <c:v>10.988281000000001</c:v>
                </c:pt>
                <c:pt idx="347">
                  <c:v>13.949218999999999</c:v>
                </c:pt>
                <c:pt idx="348">
                  <c:v>19.714843999999999</c:v>
                </c:pt>
                <c:pt idx="349">
                  <c:v>24.179687999999999</c:v>
                </c:pt>
                <c:pt idx="350">
                  <c:v>31.027343999999999</c:v>
                </c:pt>
                <c:pt idx="351">
                  <c:v>30.597656000000001</c:v>
                </c:pt>
                <c:pt idx="352">
                  <c:v>22.554687999999999</c:v>
                </c:pt>
                <c:pt idx="353">
                  <c:v>2.2421880000000001</c:v>
                </c:pt>
                <c:pt idx="354">
                  <c:v>6.875</c:v>
                </c:pt>
                <c:pt idx="355">
                  <c:v>18.238281000000001</c:v>
                </c:pt>
                <c:pt idx="356">
                  <c:v>27.433593999999999</c:v>
                </c:pt>
                <c:pt idx="357">
                  <c:v>33.636718999999999</c:v>
                </c:pt>
                <c:pt idx="358">
                  <c:v>33.664062999999999</c:v>
                </c:pt>
                <c:pt idx="359">
                  <c:v>33.507812999999999</c:v>
                </c:pt>
                <c:pt idx="360">
                  <c:v>32.519531000000001</c:v>
                </c:pt>
                <c:pt idx="361">
                  <c:v>27.617187999999999</c:v>
                </c:pt>
                <c:pt idx="362">
                  <c:v>17.050781000000001</c:v>
                </c:pt>
                <c:pt idx="363">
                  <c:v>7.1054690000000003</c:v>
                </c:pt>
                <c:pt idx="364">
                  <c:v>0</c:v>
                </c:pt>
                <c:pt idx="365">
                  <c:v>1.136719</c:v>
                </c:pt>
                <c:pt idx="366">
                  <c:v>17.484375</c:v>
                </c:pt>
                <c:pt idx="367">
                  <c:v>31.800781000000001</c:v>
                </c:pt>
                <c:pt idx="368">
                  <c:v>33.332031000000001</c:v>
                </c:pt>
                <c:pt idx="369">
                  <c:v>33.222656000000001</c:v>
                </c:pt>
                <c:pt idx="370">
                  <c:v>31.933593999999999</c:v>
                </c:pt>
                <c:pt idx="371">
                  <c:v>33.304687999999999</c:v>
                </c:pt>
                <c:pt idx="372">
                  <c:v>30.605468999999999</c:v>
                </c:pt>
                <c:pt idx="373">
                  <c:v>18.644531000000001</c:v>
                </c:pt>
                <c:pt idx="374">
                  <c:v>2.2617189999999998</c:v>
                </c:pt>
                <c:pt idx="375">
                  <c:v>14.609375</c:v>
                </c:pt>
                <c:pt idx="376">
                  <c:v>21.859375</c:v>
                </c:pt>
                <c:pt idx="377">
                  <c:v>34.058593999999999</c:v>
                </c:pt>
                <c:pt idx="378">
                  <c:v>33.8125</c:v>
                </c:pt>
                <c:pt idx="379">
                  <c:v>32.671875</c:v>
                </c:pt>
                <c:pt idx="380">
                  <c:v>21.554687999999999</c:v>
                </c:pt>
                <c:pt idx="381">
                  <c:v>10.339843999999999</c:v>
                </c:pt>
                <c:pt idx="382">
                  <c:v>0</c:v>
                </c:pt>
                <c:pt idx="383">
                  <c:v>9.5039060000000006</c:v>
                </c:pt>
                <c:pt idx="384">
                  <c:v>27.539062999999999</c:v>
                </c:pt>
                <c:pt idx="385">
                  <c:v>35.914062999999999</c:v>
                </c:pt>
                <c:pt idx="386">
                  <c:v>32.699218999999999</c:v>
                </c:pt>
                <c:pt idx="387">
                  <c:v>17.96875</c:v>
                </c:pt>
                <c:pt idx="388">
                  <c:v>13.625</c:v>
                </c:pt>
                <c:pt idx="389">
                  <c:v>20.816406000000001</c:v>
                </c:pt>
                <c:pt idx="390">
                  <c:v>22.75</c:v>
                </c:pt>
                <c:pt idx="391">
                  <c:v>4.4570309999999997</c:v>
                </c:pt>
                <c:pt idx="392">
                  <c:v>0</c:v>
                </c:pt>
                <c:pt idx="393">
                  <c:v>0</c:v>
                </c:pt>
                <c:pt idx="394">
                  <c:v>27.800781000000001</c:v>
                </c:pt>
                <c:pt idx="395">
                  <c:v>36.34375</c:v>
                </c:pt>
                <c:pt idx="396">
                  <c:v>37.828125</c:v>
                </c:pt>
                <c:pt idx="397">
                  <c:v>34.667968999999999</c:v>
                </c:pt>
                <c:pt idx="398">
                  <c:v>27.574218999999999</c:v>
                </c:pt>
                <c:pt idx="399">
                  <c:v>14.589843999999999</c:v>
                </c:pt>
                <c:pt idx="400">
                  <c:v>13.011718999999999</c:v>
                </c:pt>
                <c:pt idx="401">
                  <c:v>12.691406000000001</c:v>
                </c:pt>
                <c:pt idx="402">
                  <c:v>16.007812999999999</c:v>
                </c:pt>
                <c:pt idx="403">
                  <c:v>8.7929689999999994</c:v>
                </c:pt>
                <c:pt idx="404">
                  <c:v>0</c:v>
                </c:pt>
                <c:pt idx="405">
                  <c:v>13.773438000000001</c:v>
                </c:pt>
                <c:pt idx="406">
                  <c:v>13.722656000000001</c:v>
                </c:pt>
                <c:pt idx="407">
                  <c:v>21.261718999999999</c:v>
                </c:pt>
                <c:pt idx="408">
                  <c:v>25.867187999999999</c:v>
                </c:pt>
                <c:pt idx="409">
                  <c:v>35.667968999999999</c:v>
                </c:pt>
                <c:pt idx="410">
                  <c:v>31.898437999999999</c:v>
                </c:pt>
                <c:pt idx="411">
                  <c:v>19.804687999999999</c:v>
                </c:pt>
                <c:pt idx="412">
                  <c:v>0</c:v>
                </c:pt>
                <c:pt idx="413">
                  <c:v>12.550781000000001</c:v>
                </c:pt>
                <c:pt idx="414">
                  <c:v>23.125</c:v>
                </c:pt>
                <c:pt idx="415">
                  <c:v>36.035156000000001</c:v>
                </c:pt>
                <c:pt idx="416">
                  <c:v>38.578125</c:v>
                </c:pt>
                <c:pt idx="417">
                  <c:v>37.152343999999999</c:v>
                </c:pt>
                <c:pt idx="418">
                  <c:v>34.910156000000001</c:v>
                </c:pt>
                <c:pt idx="419">
                  <c:v>31.660156000000001</c:v>
                </c:pt>
                <c:pt idx="420">
                  <c:v>17.914062999999999</c:v>
                </c:pt>
                <c:pt idx="421">
                  <c:v>3.4726560000000002</c:v>
                </c:pt>
                <c:pt idx="422">
                  <c:v>0</c:v>
                </c:pt>
                <c:pt idx="423">
                  <c:v>3.3789060000000002</c:v>
                </c:pt>
                <c:pt idx="424">
                  <c:v>22.113281000000001</c:v>
                </c:pt>
                <c:pt idx="425">
                  <c:v>38.320312999999999</c:v>
                </c:pt>
                <c:pt idx="426">
                  <c:v>36.316406000000001</c:v>
                </c:pt>
                <c:pt idx="427">
                  <c:v>34.746093999999999</c:v>
                </c:pt>
                <c:pt idx="428">
                  <c:v>32.292968999999999</c:v>
                </c:pt>
                <c:pt idx="429">
                  <c:v>29.128906000000001</c:v>
                </c:pt>
                <c:pt idx="430">
                  <c:v>26.929687999999999</c:v>
                </c:pt>
                <c:pt idx="431">
                  <c:v>8.484375</c:v>
                </c:pt>
                <c:pt idx="432">
                  <c:v>2.8398439999999998</c:v>
                </c:pt>
                <c:pt idx="433">
                  <c:v>11.957031000000001</c:v>
                </c:pt>
                <c:pt idx="434">
                  <c:v>23.433593999999999</c:v>
                </c:pt>
                <c:pt idx="435">
                  <c:v>37.199218999999999</c:v>
                </c:pt>
                <c:pt idx="436">
                  <c:v>34.570312999999999</c:v>
                </c:pt>
                <c:pt idx="437">
                  <c:v>30.984375</c:v>
                </c:pt>
                <c:pt idx="438">
                  <c:v>23.925781000000001</c:v>
                </c:pt>
                <c:pt idx="439">
                  <c:v>7.71875</c:v>
                </c:pt>
                <c:pt idx="440">
                  <c:v>0</c:v>
                </c:pt>
                <c:pt idx="441">
                  <c:v>13.921875</c:v>
                </c:pt>
                <c:pt idx="442">
                  <c:v>30.050781000000001</c:v>
                </c:pt>
                <c:pt idx="443">
                  <c:v>36.546875</c:v>
                </c:pt>
                <c:pt idx="444">
                  <c:v>32.390625</c:v>
                </c:pt>
                <c:pt idx="445">
                  <c:v>14.980468999999999</c:v>
                </c:pt>
                <c:pt idx="446">
                  <c:v>15.257813000000001</c:v>
                </c:pt>
                <c:pt idx="447">
                  <c:v>26.132812999999999</c:v>
                </c:pt>
                <c:pt idx="448">
                  <c:v>32.160156000000001</c:v>
                </c:pt>
                <c:pt idx="449">
                  <c:v>38.109375</c:v>
                </c:pt>
                <c:pt idx="450">
                  <c:v>34.824218999999999</c:v>
                </c:pt>
                <c:pt idx="451">
                  <c:v>33.214843999999999</c:v>
                </c:pt>
                <c:pt idx="452">
                  <c:v>31.21875</c:v>
                </c:pt>
                <c:pt idx="453">
                  <c:v>23.582031000000001</c:v>
                </c:pt>
                <c:pt idx="454">
                  <c:v>11.832031000000001</c:v>
                </c:pt>
                <c:pt idx="455">
                  <c:v>12.175781000000001</c:v>
                </c:pt>
                <c:pt idx="456">
                  <c:v>13.335938000000001</c:v>
                </c:pt>
                <c:pt idx="457">
                  <c:v>17.800781000000001</c:v>
                </c:pt>
                <c:pt idx="458">
                  <c:v>5.0664059999999997</c:v>
                </c:pt>
                <c:pt idx="459">
                  <c:v>0</c:v>
                </c:pt>
                <c:pt idx="460">
                  <c:v>11.296875</c:v>
                </c:pt>
                <c:pt idx="461">
                  <c:v>15.085938000000001</c:v>
                </c:pt>
                <c:pt idx="462">
                  <c:v>15.050781000000001</c:v>
                </c:pt>
                <c:pt idx="463">
                  <c:v>26.203125</c:v>
                </c:pt>
                <c:pt idx="464">
                  <c:v>34.832031000000001</c:v>
                </c:pt>
                <c:pt idx="465">
                  <c:v>34.171875</c:v>
                </c:pt>
                <c:pt idx="466">
                  <c:v>24.398437999999999</c:v>
                </c:pt>
                <c:pt idx="467">
                  <c:v>3.6953130000000001</c:v>
                </c:pt>
                <c:pt idx="468">
                  <c:v>8.5078130000000005</c:v>
                </c:pt>
                <c:pt idx="469">
                  <c:v>22.539062999999999</c:v>
                </c:pt>
                <c:pt idx="470">
                  <c:v>39.070312999999999</c:v>
                </c:pt>
                <c:pt idx="471">
                  <c:v>36.53125</c:v>
                </c:pt>
                <c:pt idx="472">
                  <c:v>35.300781000000001</c:v>
                </c:pt>
                <c:pt idx="473">
                  <c:v>33.578125</c:v>
                </c:pt>
                <c:pt idx="474">
                  <c:v>30.660156000000001</c:v>
                </c:pt>
                <c:pt idx="475">
                  <c:v>22.386718999999999</c:v>
                </c:pt>
                <c:pt idx="476">
                  <c:v>9.7382810000000006</c:v>
                </c:pt>
                <c:pt idx="477">
                  <c:v>0</c:v>
                </c:pt>
                <c:pt idx="478">
                  <c:v>7.859375</c:v>
                </c:pt>
                <c:pt idx="479">
                  <c:v>25.523437999999999</c:v>
                </c:pt>
                <c:pt idx="480">
                  <c:v>38.824218999999999</c:v>
                </c:pt>
                <c:pt idx="481">
                  <c:v>37.292968999999999</c:v>
                </c:pt>
                <c:pt idx="482">
                  <c:v>33.785156000000001</c:v>
                </c:pt>
                <c:pt idx="483">
                  <c:v>30.894531000000001</c:v>
                </c:pt>
                <c:pt idx="484">
                  <c:v>27.890625</c:v>
                </c:pt>
                <c:pt idx="485">
                  <c:v>25.886718999999999</c:v>
                </c:pt>
                <c:pt idx="486">
                  <c:v>3.703125</c:v>
                </c:pt>
                <c:pt idx="487">
                  <c:v>1.082031</c:v>
                </c:pt>
                <c:pt idx="488">
                  <c:v>2.1796880000000001</c:v>
                </c:pt>
                <c:pt idx="489">
                  <c:v>2.0664060000000002</c:v>
                </c:pt>
                <c:pt idx="490">
                  <c:v>9.75</c:v>
                </c:pt>
                <c:pt idx="491">
                  <c:v>21.964843999999999</c:v>
                </c:pt>
                <c:pt idx="492">
                  <c:v>38.289062999999999</c:v>
                </c:pt>
                <c:pt idx="493">
                  <c:v>36.363281000000001</c:v>
                </c:pt>
                <c:pt idx="494">
                  <c:v>32.664062999999999</c:v>
                </c:pt>
                <c:pt idx="495">
                  <c:v>23.644531000000001</c:v>
                </c:pt>
                <c:pt idx="496">
                  <c:v>2.875</c:v>
                </c:pt>
                <c:pt idx="497">
                  <c:v>0</c:v>
                </c:pt>
                <c:pt idx="498">
                  <c:v>15.578125</c:v>
                </c:pt>
                <c:pt idx="499">
                  <c:v>32.273437999999999</c:v>
                </c:pt>
                <c:pt idx="500">
                  <c:v>37.355468999999999</c:v>
                </c:pt>
                <c:pt idx="501">
                  <c:v>27.097656000000001</c:v>
                </c:pt>
                <c:pt idx="502">
                  <c:v>15.277343999999999</c:v>
                </c:pt>
                <c:pt idx="503">
                  <c:v>15.257813000000001</c:v>
                </c:pt>
                <c:pt idx="504">
                  <c:v>27.046875</c:v>
                </c:pt>
                <c:pt idx="505">
                  <c:v>35.121093999999999</c:v>
                </c:pt>
                <c:pt idx="506">
                  <c:v>36.667968999999999</c:v>
                </c:pt>
                <c:pt idx="507">
                  <c:v>33.644531000000001</c:v>
                </c:pt>
                <c:pt idx="508">
                  <c:v>34.066406000000001</c:v>
                </c:pt>
                <c:pt idx="509">
                  <c:v>31.78125</c:v>
                </c:pt>
                <c:pt idx="510">
                  <c:v>22.535156000000001</c:v>
                </c:pt>
                <c:pt idx="511">
                  <c:v>13.511718999999999</c:v>
                </c:pt>
                <c:pt idx="512">
                  <c:v>12.921875</c:v>
                </c:pt>
                <c:pt idx="513">
                  <c:v>14.699218999999999</c:v>
                </c:pt>
                <c:pt idx="514">
                  <c:v>15.980468999999999</c:v>
                </c:pt>
                <c:pt idx="515">
                  <c:v>0.23828099999999999</c:v>
                </c:pt>
                <c:pt idx="516">
                  <c:v>0</c:v>
                </c:pt>
                <c:pt idx="517">
                  <c:v>5.3007809999999997</c:v>
                </c:pt>
                <c:pt idx="518">
                  <c:v>14.328125</c:v>
                </c:pt>
                <c:pt idx="519">
                  <c:v>11.183593999999999</c:v>
                </c:pt>
                <c:pt idx="520">
                  <c:v>21.449218999999999</c:v>
                </c:pt>
                <c:pt idx="521">
                  <c:v>26.492187999999999</c:v>
                </c:pt>
                <c:pt idx="522">
                  <c:v>32.136718999999999</c:v>
                </c:pt>
                <c:pt idx="523">
                  <c:v>29.445312999999999</c:v>
                </c:pt>
                <c:pt idx="524">
                  <c:v>22.773437999999999</c:v>
                </c:pt>
                <c:pt idx="525">
                  <c:v>0</c:v>
                </c:pt>
                <c:pt idx="526">
                  <c:v>10.300781000000001</c:v>
                </c:pt>
                <c:pt idx="527">
                  <c:v>24.296875</c:v>
                </c:pt>
                <c:pt idx="528">
                  <c:v>38.15625</c:v>
                </c:pt>
                <c:pt idx="529">
                  <c:v>36.984375</c:v>
                </c:pt>
                <c:pt idx="530">
                  <c:v>36.335937999999999</c:v>
                </c:pt>
                <c:pt idx="531">
                  <c:v>34.171875</c:v>
                </c:pt>
                <c:pt idx="532">
                  <c:v>29.4375</c:v>
                </c:pt>
                <c:pt idx="533">
                  <c:v>18.773437999999999</c:v>
                </c:pt>
                <c:pt idx="534">
                  <c:v>7.4453129999999996</c:v>
                </c:pt>
                <c:pt idx="535">
                  <c:v>0</c:v>
                </c:pt>
                <c:pt idx="536">
                  <c:v>5.3632809999999997</c:v>
                </c:pt>
                <c:pt idx="537">
                  <c:v>22.816406000000001</c:v>
                </c:pt>
                <c:pt idx="538">
                  <c:v>36.6875</c:v>
                </c:pt>
                <c:pt idx="539">
                  <c:v>37.714843999999999</c:v>
                </c:pt>
                <c:pt idx="540">
                  <c:v>36.222656000000001</c:v>
                </c:pt>
                <c:pt idx="541">
                  <c:v>33.375</c:v>
                </c:pt>
                <c:pt idx="542">
                  <c:v>30.375</c:v>
                </c:pt>
                <c:pt idx="543">
                  <c:v>26.300781000000001</c:v>
                </c:pt>
                <c:pt idx="544">
                  <c:v>3.3398439999999998</c:v>
                </c:pt>
                <c:pt idx="545">
                  <c:v>11.777343999999999</c:v>
                </c:pt>
                <c:pt idx="546">
                  <c:v>22.195312999999999</c:v>
                </c:pt>
                <c:pt idx="547">
                  <c:v>37.828125</c:v>
                </c:pt>
                <c:pt idx="548">
                  <c:v>34.59375</c:v>
                </c:pt>
                <c:pt idx="549">
                  <c:v>31.335937999999999</c:v>
                </c:pt>
                <c:pt idx="550">
                  <c:v>25.726562999999999</c:v>
                </c:pt>
                <c:pt idx="551">
                  <c:v>8.9648439999999994</c:v>
                </c:pt>
                <c:pt idx="552">
                  <c:v>0</c:v>
                </c:pt>
                <c:pt idx="553">
                  <c:v>17.324218999999999</c:v>
                </c:pt>
                <c:pt idx="554">
                  <c:v>34.191406000000001</c:v>
                </c:pt>
                <c:pt idx="555">
                  <c:v>40.371093999999999</c:v>
                </c:pt>
                <c:pt idx="556">
                  <c:v>26.878906000000001</c:v>
                </c:pt>
                <c:pt idx="557">
                  <c:v>15.261718999999999</c:v>
                </c:pt>
                <c:pt idx="558">
                  <c:v>17.15625</c:v>
                </c:pt>
                <c:pt idx="559">
                  <c:v>25.085937999999999</c:v>
                </c:pt>
                <c:pt idx="560">
                  <c:v>12.457031000000001</c:v>
                </c:pt>
                <c:pt idx="561">
                  <c:v>0</c:v>
                </c:pt>
                <c:pt idx="562">
                  <c:v>0</c:v>
                </c:pt>
                <c:pt idx="563">
                  <c:v>32.695312999999999</c:v>
                </c:pt>
                <c:pt idx="564">
                  <c:v>42.011718999999999</c:v>
                </c:pt>
                <c:pt idx="565">
                  <c:v>38.664062999999999</c:v>
                </c:pt>
                <c:pt idx="566">
                  <c:v>35.191406000000001</c:v>
                </c:pt>
                <c:pt idx="567">
                  <c:v>20.109375</c:v>
                </c:pt>
                <c:pt idx="568">
                  <c:v>13.851563000000001</c:v>
                </c:pt>
                <c:pt idx="569">
                  <c:v>13.589843999999999</c:v>
                </c:pt>
                <c:pt idx="570">
                  <c:v>18.703125</c:v>
                </c:pt>
                <c:pt idx="571">
                  <c:v>11.523438000000001</c:v>
                </c:pt>
                <c:pt idx="572">
                  <c:v>0</c:v>
                </c:pt>
                <c:pt idx="573">
                  <c:v>10.234375</c:v>
                </c:pt>
                <c:pt idx="574">
                  <c:v>16.183593999999999</c:v>
                </c:pt>
                <c:pt idx="575">
                  <c:v>15.136718999999999</c:v>
                </c:pt>
                <c:pt idx="576">
                  <c:v>26.660156000000001</c:v>
                </c:pt>
                <c:pt idx="577">
                  <c:v>32.097656000000001</c:v>
                </c:pt>
                <c:pt idx="578">
                  <c:v>30.472656000000001</c:v>
                </c:pt>
                <c:pt idx="579">
                  <c:v>27.039062999999999</c:v>
                </c:pt>
                <c:pt idx="580">
                  <c:v>9.8828130000000005</c:v>
                </c:pt>
                <c:pt idx="581">
                  <c:v>9.1445310000000006</c:v>
                </c:pt>
                <c:pt idx="582">
                  <c:v>24.402343999999999</c:v>
                </c:pt>
                <c:pt idx="583">
                  <c:v>41.347656000000001</c:v>
                </c:pt>
                <c:pt idx="584">
                  <c:v>41.027343999999999</c:v>
                </c:pt>
                <c:pt idx="585">
                  <c:v>39.296875</c:v>
                </c:pt>
                <c:pt idx="586">
                  <c:v>36.6875</c:v>
                </c:pt>
                <c:pt idx="587">
                  <c:v>28.628906000000001</c:v>
                </c:pt>
                <c:pt idx="588">
                  <c:v>15.988281000000001</c:v>
                </c:pt>
                <c:pt idx="589">
                  <c:v>0</c:v>
                </c:pt>
                <c:pt idx="590">
                  <c:v>8.5429689999999994</c:v>
                </c:pt>
                <c:pt idx="591">
                  <c:v>27.011718999999999</c:v>
                </c:pt>
                <c:pt idx="592">
                  <c:v>44.472656000000001</c:v>
                </c:pt>
                <c:pt idx="593">
                  <c:v>40.886718999999999</c:v>
                </c:pt>
                <c:pt idx="594">
                  <c:v>34.859375</c:v>
                </c:pt>
                <c:pt idx="595">
                  <c:v>31.363281000000001</c:v>
                </c:pt>
                <c:pt idx="596">
                  <c:v>28.628906000000001</c:v>
                </c:pt>
                <c:pt idx="597">
                  <c:v>18.222656000000001</c:v>
                </c:pt>
                <c:pt idx="598">
                  <c:v>1.066406</c:v>
                </c:pt>
                <c:pt idx="599">
                  <c:v>15.71875</c:v>
                </c:pt>
                <c:pt idx="600">
                  <c:v>25.429687999999999</c:v>
                </c:pt>
                <c:pt idx="601">
                  <c:v>42.144531000000001</c:v>
                </c:pt>
                <c:pt idx="602">
                  <c:v>41.027343999999999</c:v>
                </c:pt>
                <c:pt idx="603">
                  <c:v>31.398437999999999</c:v>
                </c:pt>
                <c:pt idx="604">
                  <c:v>13.554688000000001</c:v>
                </c:pt>
                <c:pt idx="605">
                  <c:v>0</c:v>
                </c:pt>
                <c:pt idx="606">
                  <c:v>14.355468999999999</c:v>
                </c:pt>
                <c:pt idx="607">
                  <c:v>32.835937999999999</c:v>
                </c:pt>
                <c:pt idx="608">
                  <c:v>39.023437999999999</c:v>
                </c:pt>
                <c:pt idx="609">
                  <c:v>32.242187999999999</c:v>
                </c:pt>
                <c:pt idx="610">
                  <c:v>18.34375</c:v>
                </c:pt>
                <c:pt idx="611">
                  <c:v>25.078125</c:v>
                </c:pt>
                <c:pt idx="612">
                  <c:v>40.800781000000001</c:v>
                </c:pt>
                <c:pt idx="613">
                  <c:v>42.902343999999999</c:v>
                </c:pt>
                <c:pt idx="614">
                  <c:v>39.410156000000001</c:v>
                </c:pt>
                <c:pt idx="615">
                  <c:v>36.625</c:v>
                </c:pt>
                <c:pt idx="616">
                  <c:v>33.3125</c:v>
                </c:pt>
                <c:pt idx="617">
                  <c:v>18.496093999999999</c:v>
                </c:pt>
                <c:pt idx="618">
                  <c:v>14.898438000000001</c:v>
                </c:pt>
                <c:pt idx="619">
                  <c:v>15.269531000000001</c:v>
                </c:pt>
                <c:pt idx="620">
                  <c:v>21.078125</c:v>
                </c:pt>
                <c:pt idx="621">
                  <c:v>1.980469</c:v>
                </c:pt>
                <c:pt idx="622">
                  <c:v>0</c:v>
                </c:pt>
                <c:pt idx="623">
                  <c:v>3.28125</c:v>
                </c:pt>
                <c:pt idx="624">
                  <c:v>14.152343999999999</c:v>
                </c:pt>
                <c:pt idx="625">
                  <c:v>12.308593999999999</c:v>
                </c:pt>
                <c:pt idx="626">
                  <c:v>22.976562999999999</c:v>
                </c:pt>
                <c:pt idx="627">
                  <c:v>28.691406000000001</c:v>
                </c:pt>
                <c:pt idx="628">
                  <c:v>33.257812999999999</c:v>
                </c:pt>
                <c:pt idx="629">
                  <c:v>29.902343999999999</c:v>
                </c:pt>
                <c:pt idx="630">
                  <c:v>17.722656000000001</c:v>
                </c:pt>
                <c:pt idx="631">
                  <c:v>1.566406</c:v>
                </c:pt>
                <c:pt idx="632">
                  <c:v>16.464843999999999</c:v>
                </c:pt>
                <c:pt idx="633">
                  <c:v>31.359375</c:v>
                </c:pt>
                <c:pt idx="634">
                  <c:v>43.324218999999999</c:v>
                </c:pt>
                <c:pt idx="635">
                  <c:v>41.707031000000001</c:v>
                </c:pt>
                <c:pt idx="636">
                  <c:v>39.851562999999999</c:v>
                </c:pt>
                <c:pt idx="637">
                  <c:v>32.628906000000001</c:v>
                </c:pt>
                <c:pt idx="638">
                  <c:v>19.75</c:v>
                </c:pt>
                <c:pt idx="639">
                  <c:v>8.1757810000000006</c:v>
                </c:pt>
                <c:pt idx="640">
                  <c:v>0</c:v>
                </c:pt>
                <c:pt idx="641">
                  <c:v>16.199218999999999</c:v>
                </c:pt>
                <c:pt idx="642">
                  <c:v>34.277343999999999</c:v>
                </c:pt>
                <c:pt idx="643">
                  <c:v>41.335937999999999</c:v>
                </c:pt>
                <c:pt idx="644">
                  <c:v>33.121093999999999</c:v>
                </c:pt>
                <c:pt idx="645">
                  <c:v>32.671875</c:v>
                </c:pt>
                <c:pt idx="646">
                  <c:v>35.449218999999999</c:v>
                </c:pt>
                <c:pt idx="647">
                  <c:v>29.171875</c:v>
                </c:pt>
                <c:pt idx="648">
                  <c:v>5.125</c:v>
                </c:pt>
                <c:pt idx="649">
                  <c:v>12.183593999999999</c:v>
                </c:pt>
                <c:pt idx="650">
                  <c:v>21.234375</c:v>
                </c:pt>
                <c:pt idx="651">
                  <c:v>38.128906000000001</c:v>
                </c:pt>
                <c:pt idx="652">
                  <c:v>41.890625</c:v>
                </c:pt>
                <c:pt idx="653">
                  <c:v>37.96875</c:v>
                </c:pt>
                <c:pt idx="654">
                  <c:v>20.945312999999999</c:v>
                </c:pt>
                <c:pt idx="655">
                  <c:v>0.23828099999999999</c:v>
                </c:pt>
                <c:pt idx="656">
                  <c:v>0</c:v>
                </c:pt>
                <c:pt idx="657">
                  <c:v>2.71875</c:v>
                </c:pt>
                <c:pt idx="658">
                  <c:v>20.558593999999999</c:v>
                </c:pt>
                <c:pt idx="659">
                  <c:v>34.851562999999999</c:v>
                </c:pt>
                <c:pt idx="660">
                  <c:v>41.132812999999999</c:v>
                </c:pt>
                <c:pt idx="661">
                  <c:v>24.257812999999999</c:v>
                </c:pt>
                <c:pt idx="662">
                  <c:v>15.101563000000001</c:v>
                </c:pt>
                <c:pt idx="663">
                  <c:v>27.855468999999999</c:v>
                </c:pt>
                <c:pt idx="664">
                  <c:v>38.671875</c:v>
                </c:pt>
                <c:pt idx="665">
                  <c:v>42.277343999999999</c:v>
                </c:pt>
                <c:pt idx="666">
                  <c:v>38.953125</c:v>
                </c:pt>
                <c:pt idx="667">
                  <c:v>36.8125</c:v>
                </c:pt>
                <c:pt idx="668">
                  <c:v>34.375</c:v>
                </c:pt>
                <c:pt idx="669">
                  <c:v>17.308593999999999</c:v>
                </c:pt>
                <c:pt idx="670">
                  <c:v>14.277343999999999</c:v>
                </c:pt>
                <c:pt idx="671">
                  <c:v>17.007812999999999</c:v>
                </c:pt>
                <c:pt idx="672">
                  <c:v>20.207031000000001</c:v>
                </c:pt>
                <c:pt idx="673">
                  <c:v>0</c:v>
                </c:pt>
                <c:pt idx="674">
                  <c:v>6.3632809999999997</c:v>
                </c:pt>
                <c:pt idx="675">
                  <c:v>17.5</c:v>
                </c:pt>
                <c:pt idx="676">
                  <c:v>15.65625</c:v>
                </c:pt>
                <c:pt idx="677">
                  <c:v>26.964843999999999</c:v>
                </c:pt>
                <c:pt idx="678">
                  <c:v>33.488281000000001</c:v>
                </c:pt>
                <c:pt idx="679">
                  <c:v>33.503906000000001</c:v>
                </c:pt>
                <c:pt idx="680">
                  <c:v>28.652343999999999</c:v>
                </c:pt>
                <c:pt idx="681">
                  <c:v>2.4648439999999998</c:v>
                </c:pt>
                <c:pt idx="682">
                  <c:v>12.386718999999999</c:v>
                </c:pt>
                <c:pt idx="683">
                  <c:v>28.195312999999999</c:v>
                </c:pt>
                <c:pt idx="684">
                  <c:v>43.210937999999999</c:v>
                </c:pt>
                <c:pt idx="685">
                  <c:v>40.925781000000001</c:v>
                </c:pt>
                <c:pt idx="686">
                  <c:v>41.019531000000001</c:v>
                </c:pt>
                <c:pt idx="687">
                  <c:v>38.058593999999999</c:v>
                </c:pt>
                <c:pt idx="688">
                  <c:v>23.355468999999999</c:v>
                </c:pt>
                <c:pt idx="689">
                  <c:v>10.003906000000001</c:v>
                </c:pt>
                <c:pt idx="690">
                  <c:v>0</c:v>
                </c:pt>
                <c:pt idx="691">
                  <c:v>15.996093999999999</c:v>
                </c:pt>
                <c:pt idx="692">
                  <c:v>34.578125</c:v>
                </c:pt>
                <c:pt idx="693">
                  <c:v>43.453125</c:v>
                </c:pt>
                <c:pt idx="694">
                  <c:v>34.902343999999999</c:v>
                </c:pt>
                <c:pt idx="695">
                  <c:v>33.082031000000001</c:v>
                </c:pt>
                <c:pt idx="696">
                  <c:v>36.863281000000001</c:v>
                </c:pt>
                <c:pt idx="697">
                  <c:v>26.195312999999999</c:v>
                </c:pt>
                <c:pt idx="698">
                  <c:v>2.4296880000000001</c:v>
                </c:pt>
                <c:pt idx="699">
                  <c:v>13.554688000000001</c:v>
                </c:pt>
                <c:pt idx="700">
                  <c:v>20.191406000000001</c:v>
                </c:pt>
                <c:pt idx="701">
                  <c:v>37.300781000000001</c:v>
                </c:pt>
                <c:pt idx="702">
                  <c:v>42.699218999999999</c:v>
                </c:pt>
                <c:pt idx="703">
                  <c:v>38.640625</c:v>
                </c:pt>
                <c:pt idx="704">
                  <c:v>19.585937999999999</c:v>
                </c:pt>
                <c:pt idx="705">
                  <c:v>0</c:v>
                </c:pt>
                <c:pt idx="706">
                  <c:v>9.8710939999999994</c:v>
                </c:pt>
                <c:pt idx="707">
                  <c:v>28.722656000000001</c:v>
                </c:pt>
                <c:pt idx="708">
                  <c:v>38.390625</c:v>
                </c:pt>
                <c:pt idx="709">
                  <c:v>33.382812999999999</c:v>
                </c:pt>
                <c:pt idx="710">
                  <c:v>15.242188000000001</c:v>
                </c:pt>
                <c:pt idx="711">
                  <c:v>15.46875</c:v>
                </c:pt>
                <c:pt idx="712">
                  <c:v>28.574218999999999</c:v>
                </c:pt>
                <c:pt idx="713">
                  <c:v>18.039062999999999</c:v>
                </c:pt>
                <c:pt idx="714">
                  <c:v>0</c:v>
                </c:pt>
                <c:pt idx="715">
                  <c:v>0</c:v>
                </c:pt>
                <c:pt idx="716">
                  <c:v>32.257812999999999</c:v>
                </c:pt>
                <c:pt idx="717">
                  <c:v>31.335937999999999</c:v>
                </c:pt>
                <c:pt idx="718">
                  <c:v>28.339843999999999</c:v>
                </c:pt>
                <c:pt idx="719">
                  <c:v>25.507812999999999</c:v>
                </c:pt>
                <c:pt idx="720">
                  <c:v>22.554687999999999</c:v>
                </c:pt>
                <c:pt idx="721">
                  <c:v>21.007812999999999</c:v>
                </c:pt>
                <c:pt idx="722">
                  <c:v>12.273438000000001</c:v>
                </c:pt>
                <c:pt idx="723">
                  <c:v>13.027343999999999</c:v>
                </c:pt>
                <c:pt idx="724">
                  <c:v>14.203125</c:v>
                </c:pt>
                <c:pt idx="725">
                  <c:v>17.140625</c:v>
                </c:pt>
                <c:pt idx="726">
                  <c:v>2.5234380000000001</c:v>
                </c:pt>
                <c:pt idx="727">
                  <c:v>0</c:v>
                </c:pt>
                <c:pt idx="728">
                  <c:v>4.4296879999999996</c:v>
                </c:pt>
                <c:pt idx="729">
                  <c:v>15.285156000000001</c:v>
                </c:pt>
                <c:pt idx="730">
                  <c:v>12.421875</c:v>
                </c:pt>
                <c:pt idx="731">
                  <c:v>22.238281000000001</c:v>
                </c:pt>
                <c:pt idx="732">
                  <c:v>29.605468999999999</c:v>
                </c:pt>
                <c:pt idx="733">
                  <c:v>31.996093999999999</c:v>
                </c:pt>
                <c:pt idx="734">
                  <c:v>28.480468999999999</c:v>
                </c:pt>
                <c:pt idx="735">
                  <c:v>17.507812999999999</c:v>
                </c:pt>
                <c:pt idx="736">
                  <c:v>0</c:v>
                </c:pt>
                <c:pt idx="737">
                  <c:v>14.945313000000001</c:v>
                </c:pt>
                <c:pt idx="738">
                  <c:v>24.679687999999999</c:v>
                </c:pt>
                <c:pt idx="739">
                  <c:v>34.085937999999999</c:v>
                </c:pt>
                <c:pt idx="740">
                  <c:v>31.925781000000001</c:v>
                </c:pt>
                <c:pt idx="741">
                  <c:v>30.683593999999999</c:v>
                </c:pt>
                <c:pt idx="742">
                  <c:v>29.304687999999999</c:v>
                </c:pt>
                <c:pt idx="743">
                  <c:v>26.464843999999999</c:v>
                </c:pt>
                <c:pt idx="744">
                  <c:v>24.445312999999999</c:v>
                </c:pt>
                <c:pt idx="745">
                  <c:v>17.238281000000001</c:v>
                </c:pt>
                <c:pt idx="746">
                  <c:v>1.074219</c:v>
                </c:pt>
                <c:pt idx="747">
                  <c:v>0</c:v>
                </c:pt>
                <c:pt idx="748">
                  <c:v>5.875</c:v>
                </c:pt>
                <c:pt idx="749">
                  <c:v>24.472656000000001</c:v>
                </c:pt>
                <c:pt idx="750">
                  <c:v>34.894531000000001</c:v>
                </c:pt>
                <c:pt idx="751">
                  <c:v>33.058593999999999</c:v>
                </c:pt>
                <c:pt idx="752">
                  <c:v>31.625</c:v>
                </c:pt>
                <c:pt idx="753">
                  <c:v>29.761718999999999</c:v>
                </c:pt>
                <c:pt idx="754">
                  <c:v>26.5</c:v>
                </c:pt>
                <c:pt idx="755">
                  <c:v>24.015625</c:v>
                </c:pt>
                <c:pt idx="756">
                  <c:v>19.222656000000001</c:v>
                </c:pt>
                <c:pt idx="757">
                  <c:v>0.51171900000000003</c:v>
                </c:pt>
                <c:pt idx="758">
                  <c:v>12.625</c:v>
                </c:pt>
                <c:pt idx="759">
                  <c:v>16.71875</c:v>
                </c:pt>
                <c:pt idx="760">
                  <c:v>33.402343999999999</c:v>
                </c:pt>
                <c:pt idx="761">
                  <c:v>30.5625</c:v>
                </c:pt>
                <c:pt idx="762">
                  <c:v>27.039062999999999</c:v>
                </c:pt>
                <c:pt idx="763">
                  <c:v>23.828125</c:v>
                </c:pt>
                <c:pt idx="764">
                  <c:v>20.648437999999999</c:v>
                </c:pt>
                <c:pt idx="765">
                  <c:v>7.5625</c:v>
                </c:pt>
                <c:pt idx="766">
                  <c:v>0</c:v>
                </c:pt>
                <c:pt idx="767">
                  <c:v>11.332031000000001</c:v>
                </c:pt>
                <c:pt idx="768">
                  <c:v>28.152343999999999</c:v>
                </c:pt>
                <c:pt idx="769">
                  <c:v>33.734375</c:v>
                </c:pt>
                <c:pt idx="770">
                  <c:v>34.753906000000001</c:v>
                </c:pt>
                <c:pt idx="771">
                  <c:v>21.964843999999999</c:v>
                </c:pt>
                <c:pt idx="772">
                  <c:v>16.347656000000001</c:v>
                </c:pt>
                <c:pt idx="773">
                  <c:v>27.976562999999999</c:v>
                </c:pt>
                <c:pt idx="774">
                  <c:v>33.882812999999999</c:v>
                </c:pt>
                <c:pt idx="775">
                  <c:v>30.941406000000001</c:v>
                </c:pt>
                <c:pt idx="776">
                  <c:v>27.996093999999999</c:v>
                </c:pt>
                <c:pt idx="777">
                  <c:v>25.3125</c:v>
                </c:pt>
                <c:pt idx="778">
                  <c:v>22.773437999999999</c:v>
                </c:pt>
                <c:pt idx="779">
                  <c:v>20.023437999999999</c:v>
                </c:pt>
                <c:pt idx="780">
                  <c:v>18.117187999999999</c:v>
                </c:pt>
                <c:pt idx="781">
                  <c:v>17.289062999999999</c:v>
                </c:pt>
                <c:pt idx="782">
                  <c:v>16.316406000000001</c:v>
                </c:pt>
                <c:pt idx="783">
                  <c:v>13.835938000000001</c:v>
                </c:pt>
                <c:pt idx="784">
                  <c:v>14.238281000000001</c:v>
                </c:pt>
                <c:pt idx="785">
                  <c:v>10.574218999999999</c:v>
                </c:pt>
                <c:pt idx="786">
                  <c:v>0</c:v>
                </c:pt>
                <c:pt idx="787">
                  <c:v>7.5273440000000003</c:v>
                </c:pt>
                <c:pt idx="788">
                  <c:v>12.957031000000001</c:v>
                </c:pt>
                <c:pt idx="789">
                  <c:v>10.785156000000001</c:v>
                </c:pt>
                <c:pt idx="790">
                  <c:v>18.863281000000001</c:v>
                </c:pt>
                <c:pt idx="791">
                  <c:v>25.261718999999999</c:v>
                </c:pt>
                <c:pt idx="792">
                  <c:v>31.976562999999999</c:v>
                </c:pt>
                <c:pt idx="793">
                  <c:v>29.761718999999999</c:v>
                </c:pt>
                <c:pt idx="794">
                  <c:v>23.90625</c:v>
                </c:pt>
                <c:pt idx="795">
                  <c:v>3.9414060000000002</c:v>
                </c:pt>
                <c:pt idx="796">
                  <c:v>10.722656000000001</c:v>
                </c:pt>
                <c:pt idx="797">
                  <c:v>22.519531000000001</c:v>
                </c:pt>
                <c:pt idx="798">
                  <c:v>33.222656000000001</c:v>
                </c:pt>
                <c:pt idx="799">
                  <c:v>30.394531000000001</c:v>
                </c:pt>
                <c:pt idx="800">
                  <c:v>29.144531000000001</c:v>
                </c:pt>
                <c:pt idx="801">
                  <c:v>27.84375</c:v>
                </c:pt>
                <c:pt idx="802">
                  <c:v>25.746093999999999</c:v>
                </c:pt>
                <c:pt idx="803">
                  <c:v>23.449218999999999</c:v>
                </c:pt>
                <c:pt idx="804">
                  <c:v>21.199218999999999</c:v>
                </c:pt>
                <c:pt idx="805">
                  <c:v>11.753906000000001</c:v>
                </c:pt>
                <c:pt idx="806">
                  <c:v>0</c:v>
                </c:pt>
                <c:pt idx="807">
                  <c:v>5.8554690000000003</c:v>
                </c:pt>
                <c:pt idx="808">
                  <c:v>13.816406000000001</c:v>
                </c:pt>
                <c:pt idx="809">
                  <c:v>32.101562999999999</c:v>
                </c:pt>
                <c:pt idx="810">
                  <c:v>34.210937999999999</c:v>
                </c:pt>
                <c:pt idx="811">
                  <c:v>32.671875</c:v>
                </c:pt>
                <c:pt idx="812">
                  <c:v>31.429687999999999</c:v>
                </c:pt>
                <c:pt idx="813">
                  <c:v>28.46875</c:v>
                </c:pt>
                <c:pt idx="814">
                  <c:v>25.535156000000001</c:v>
                </c:pt>
                <c:pt idx="815">
                  <c:v>23.75</c:v>
                </c:pt>
                <c:pt idx="816">
                  <c:v>4.7226559999999997</c:v>
                </c:pt>
                <c:pt idx="817">
                  <c:v>7.1992190000000003</c:v>
                </c:pt>
                <c:pt idx="818">
                  <c:v>14.769531000000001</c:v>
                </c:pt>
                <c:pt idx="819">
                  <c:v>28.722656000000001</c:v>
                </c:pt>
                <c:pt idx="820">
                  <c:v>32.132812999999999</c:v>
                </c:pt>
                <c:pt idx="821">
                  <c:v>28.679687999999999</c:v>
                </c:pt>
                <c:pt idx="822">
                  <c:v>26.476562999999999</c:v>
                </c:pt>
                <c:pt idx="823">
                  <c:v>23.074218999999999</c:v>
                </c:pt>
                <c:pt idx="824">
                  <c:v>9.3085939999999994</c:v>
                </c:pt>
                <c:pt idx="825">
                  <c:v>0</c:v>
                </c:pt>
                <c:pt idx="826">
                  <c:v>9.4335939999999994</c:v>
                </c:pt>
                <c:pt idx="827">
                  <c:v>27.449218999999999</c:v>
                </c:pt>
                <c:pt idx="828">
                  <c:v>32.617187999999999</c:v>
                </c:pt>
                <c:pt idx="829">
                  <c:v>35.324218999999999</c:v>
                </c:pt>
                <c:pt idx="830">
                  <c:v>19.691406000000001</c:v>
                </c:pt>
                <c:pt idx="831">
                  <c:v>14.496093999999999</c:v>
                </c:pt>
                <c:pt idx="832">
                  <c:v>22.925781000000001</c:v>
                </c:pt>
                <c:pt idx="833">
                  <c:v>34.105468999999999</c:v>
                </c:pt>
                <c:pt idx="834">
                  <c:v>31.167968999999999</c:v>
                </c:pt>
                <c:pt idx="835">
                  <c:v>28.222656000000001</c:v>
                </c:pt>
                <c:pt idx="836">
                  <c:v>25.5625</c:v>
                </c:pt>
                <c:pt idx="837">
                  <c:v>23.039062999999999</c:v>
                </c:pt>
                <c:pt idx="838">
                  <c:v>20.570312999999999</c:v>
                </c:pt>
                <c:pt idx="839">
                  <c:v>17.933593999999999</c:v>
                </c:pt>
                <c:pt idx="840">
                  <c:v>16.402343999999999</c:v>
                </c:pt>
                <c:pt idx="841">
                  <c:v>15.613281000000001</c:v>
                </c:pt>
                <c:pt idx="842">
                  <c:v>15.222656000000001</c:v>
                </c:pt>
                <c:pt idx="843">
                  <c:v>12.886718999999999</c:v>
                </c:pt>
                <c:pt idx="844">
                  <c:v>17.738281000000001</c:v>
                </c:pt>
                <c:pt idx="845">
                  <c:v>9.109375</c:v>
                </c:pt>
                <c:pt idx="846">
                  <c:v>0</c:v>
                </c:pt>
                <c:pt idx="847">
                  <c:v>9.4257810000000006</c:v>
                </c:pt>
                <c:pt idx="848">
                  <c:v>16.078125</c:v>
                </c:pt>
                <c:pt idx="849">
                  <c:v>14.441406000000001</c:v>
                </c:pt>
                <c:pt idx="850">
                  <c:v>23.496093999999999</c:v>
                </c:pt>
                <c:pt idx="851">
                  <c:v>29.15625</c:v>
                </c:pt>
                <c:pt idx="852">
                  <c:v>35.089843999999999</c:v>
                </c:pt>
                <c:pt idx="853">
                  <c:v>30.128906000000001</c:v>
                </c:pt>
                <c:pt idx="854">
                  <c:v>8.6835939999999994</c:v>
                </c:pt>
                <c:pt idx="855">
                  <c:v>6.8476559999999997</c:v>
                </c:pt>
                <c:pt idx="856">
                  <c:v>19.671875</c:v>
                </c:pt>
                <c:pt idx="857">
                  <c:v>34.859375</c:v>
                </c:pt>
                <c:pt idx="858">
                  <c:v>31.441406000000001</c:v>
                </c:pt>
                <c:pt idx="859">
                  <c:v>29.988281000000001</c:v>
                </c:pt>
                <c:pt idx="860">
                  <c:v>28.726562999999999</c:v>
                </c:pt>
                <c:pt idx="861">
                  <c:v>26.859375</c:v>
                </c:pt>
                <c:pt idx="862">
                  <c:v>24.367187999999999</c:v>
                </c:pt>
                <c:pt idx="863">
                  <c:v>22.046875</c:v>
                </c:pt>
                <c:pt idx="864">
                  <c:v>13.394531000000001</c:v>
                </c:pt>
                <c:pt idx="865">
                  <c:v>0</c:v>
                </c:pt>
                <c:pt idx="866">
                  <c:v>7.640625</c:v>
                </c:pt>
                <c:pt idx="867">
                  <c:v>26.554687999999999</c:v>
                </c:pt>
                <c:pt idx="868">
                  <c:v>31.625</c:v>
                </c:pt>
                <c:pt idx="869">
                  <c:v>29.910156000000001</c:v>
                </c:pt>
                <c:pt idx="870">
                  <c:v>28.328125</c:v>
                </c:pt>
                <c:pt idx="871">
                  <c:v>27.328125</c:v>
                </c:pt>
                <c:pt idx="872">
                  <c:v>24.515625</c:v>
                </c:pt>
                <c:pt idx="873">
                  <c:v>21.878906000000001</c:v>
                </c:pt>
                <c:pt idx="874">
                  <c:v>19.8125</c:v>
                </c:pt>
                <c:pt idx="875">
                  <c:v>15.277343999999999</c:v>
                </c:pt>
                <c:pt idx="876">
                  <c:v>3.515625</c:v>
                </c:pt>
                <c:pt idx="877">
                  <c:v>15.320313000000001</c:v>
                </c:pt>
                <c:pt idx="878">
                  <c:v>27.082031000000001</c:v>
                </c:pt>
                <c:pt idx="879">
                  <c:v>31.933593999999999</c:v>
                </c:pt>
                <c:pt idx="880">
                  <c:v>28.320312999999999</c:v>
                </c:pt>
                <c:pt idx="881">
                  <c:v>24.972656000000001</c:v>
                </c:pt>
                <c:pt idx="882">
                  <c:v>21.625</c:v>
                </c:pt>
                <c:pt idx="883">
                  <c:v>16.03125</c:v>
                </c:pt>
                <c:pt idx="884">
                  <c:v>0</c:v>
                </c:pt>
                <c:pt idx="885">
                  <c:v>7.2539059999999997</c:v>
                </c:pt>
                <c:pt idx="886">
                  <c:v>25.734375</c:v>
                </c:pt>
                <c:pt idx="887">
                  <c:v>34.296875</c:v>
                </c:pt>
                <c:pt idx="888">
                  <c:v>35.871093999999999</c:v>
                </c:pt>
                <c:pt idx="889">
                  <c:v>19.160156000000001</c:v>
                </c:pt>
                <c:pt idx="890">
                  <c:v>15.796875</c:v>
                </c:pt>
                <c:pt idx="891">
                  <c:v>18.285156000000001</c:v>
                </c:pt>
                <c:pt idx="892">
                  <c:v>19.847656000000001</c:v>
                </c:pt>
                <c:pt idx="893">
                  <c:v>11.921875</c:v>
                </c:pt>
                <c:pt idx="894">
                  <c:v>0</c:v>
                </c:pt>
                <c:pt idx="895">
                  <c:v>0</c:v>
                </c:pt>
                <c:pt idx="896">
                  <c:v>34.253906000000001</c:v>
                </c:pt>
                <c:pt idx="897">
                  <c:v>30.796875</c:v>
                </c:pt>
                <c:pt idx="898">
                  <c:v>27.878906000000001</c:v>
                </c:pt>
                <c:pt idx="899">
                  <c:v>25.175781000000001</c:v>
                </c:pt>
                <c:pt idx="900">
                  <c:v>22.359375</c:v>
                </c:pt>
                <c:pt idx="901">
                  <c:v>20.824218999999999</c:v>
                </c:pt>
                <c:pt idx="902">
                  <c:v>12.5625</c:v>
                </c:pt>
                <c:pt idx="903">
                  <c:v>12.015625</c:v>
                </c:pt>
                <c:pt idx="904">
                  <c:v>12.308593999999999</c:v>
                </c:pt>
                <c:pt idx="905">
                  <c:v>16.621093999999999</c:v>
                </c:pt>
                <c:pt idx="906">
                  <c:v>5.5195309999999997</c:v>
                </c:pt>
                <c:pt idx="907">
                  <c:v>0</c:v>
                </c:pt>
                <c:pt idx="908">
                  <c:v>11.074218999999999</c:v>
                </c:pt>
                <c:pt idx="909">
                  <c:v>13.238281000000001</c:v>
                </c:pt>
                <c:pt idx="910">
                  <c:v>17.230468999999999</c:v>
                </c:pt>
                <c:pt idx="911">
                  <c:v>25.578125</c:v>
                </c:pt>
                <c:pt idx="912">
                  <c:v>31.996093999999999</c:v>
                </c:pt>
                <c:pt idx="913">
                  <c:v>28.882812999999999</c:v>
                </c:pt>
                <c:pt idx="914">
                  <c:v>25.675781000000001</c:v>
                </c:pt>
                <c:pt idx="915">
                  <c:v>10.664063000000001</c:v>
                </c:pt>
                <c:pt idx="916">
                  <c:v>8.0703130000000005</c:v>
                </c:pt>
                <c:pt idx="917">
                  <c:v>23.382812999999999</c:v>
                </c:pt>
                <c:pt idx="918">
                  <c:v>32.011718999999999</c:v>
                </c:pt>
                <c:pt idx="919">
                  <c:v>29.003906000000001</c:v>
                </c:pt>
                <c:pt idx="920">
                  <c:v>27.800781000000001</c:v>
                </c:pt>
                <c:pt idx="921">
                  <c:v>26.597656000000001</c:v>
                </c:pt>
                <c:pt idx="922">
                  <c:v>24.980468999999999</c:v>
                </c:pt>
                <c:pt idx="923">
                  <c:v>22.441406000000001</c:v>
                </c:pt>
                <c:pt idx="924">
                  <c:v>20.460937999999999</c:v>
                </c:pt>
                <c:pt idx="925">
                  <c:v>17.273437999999999</c:v>
                </c:pt>
                <c:pt idx="926">
                  <c:v>2.6015630000000001</c:v>
                </c:pt>
                <c:pt idx="927">
                  <c:v>0</c:v>
                </c:pt>
                <c:pt idx="928">
                  <c:v>0.93359400000000003</c:v>
                </c:pt>
                <c:pt idx="929">
                  <c:v>17.640625</c:v>
                </c:pt>
                <c:pt idx="930">
                  <c:v>36.152343999999999</c:v>
                </c:pt>
                <c:pt idx="931">
                  <c:v>34.605468999999999</c:v>
                </c:pt>
                <c:pt idx="932">
                  <c:v>32.890625</c:v>
                </c:pt>
                <c:pt idx="933">
                  <c:v>31.714843999999999</c:v>
                </c:pt>
                <c:pt idx="934">
                  <c:v>30.246093999999999</c:v>
                </c:pt>
                <c:pt idx="935">
                  <c:v>27.539062999999999</c:v>
                </c:pt>
                <c:pt idx="936">
                  <c:v>20.488281000000001</c:v>
                </c:pt>
                <c:pt idx="937">
                  <c:v>0.86328099999999997</c:v>
                </c:pt>
                <c:pt idx="938">
                  <c:v>14.628906000000001</c:v>
                </c:pt>
                <c:pt idx="939">
                  <c:v>21.5</c:v>
                </c:pt>
                <c:pt idx="940">
                  <c:v>34.753906000000001</c:v>
                </c:pt>
                <c:pt idx="941">
                  <c:v>30.691406000000001</c:v>
                </c:pt>
                <c:pt idx="942">
                  <c:v>27.167968999999999</c:v>
                </c:pt>
                <c:pt idx="943">
                  <c:v>23.765625</c:v>
                </c:pt>
                <c:pt idx="944">
                  <c:v>15.71875</c:v>
                </c:pt>
                <c:pt idx="945">
                  <c:v>0</c:v>
                </c:pt>
                <c:pt idx="946">
                  <c:v>12.761718999999999</c:v>
                </c:pt>
                <c:pt idx="947">
                  <c:v>26.113281000000001</c:v>
                </c:pt>
                <c:pt idx="948">
                  <c:v>30.835937999999999</c:v>
                </c:pt>
                <c:pt idx="949">
                  <c:v>35.90625</c:v>
                </c:pt>
                <c:pt idx="950">
                  <c:v>19.511718999999999</c:v>
                </c:pt>
                <c:pt idx="951">
                  <c:v>13.257813000000001</c:v>
                </c:pt>
                <c:pt idx="952">
                  <c:v>22.992187999999999</c:v>
                </c:pt>
                <c:pt idx="953">
                  <c:v>35.886718999999999</c:v>
                </c:pt>
                <c:pt idx="954">
                  <c:v>32.875</c:v>
                </c:pt>
                <c:pt idx="955">
                  <c:v>29.675781000000001</c:v>
                </c:pt>
                <c:pt idx="956">
                  <c:v>26.894531000000001</c:v>
                </c:pt>
                <c:pt idx="957">
                  <c:v>24.144531000000001</c:v>
                </c:pt>
                <c:pt idx="958">
                  <c:v>21.4375</c:v>
                </c:pt>
                <c:pt idx="959">
                  <c:v>19.117187999999999</c:v>
                </c:pt>
                <c:pt idx="960">
                  <c:v>18.035156000000001</c:v>
                </c:pt>
                <c:pt idx="961">
                  <c:v>15.367188000000001</c:v>
                </c:pt>
                <c:pt idx="962">
                  <c:v>14.328125</c:v>
                </c:pt>
                <c:pt idx="963">
                  <c:v>14.414063000000001</c:v>
                </c:pt>
                <c:pt idx="964">
                  <c:v>13.5</c:v>
                </c:pt>
                <c:pt idx="965">
                  <c:v>0.14453099999999999</c:v>
                </c:pt>
                <c:pt idx="966">
                  <c:v>0</c:v>
                </c:pt>
                <c:pt idx="967">
                  <c:v>9.5546880000000005</c:v>
                </c:pt>
                <c:pt idx="968">
                  <c:v>14.519531000000001</c:v>
                </c:pt>
                <c:pt idx="969">
                  <c:v>12.660156000000001</c:v>
                </c:pt>
                <c:pt idx="970">
                  <c:v>24.234375</c:v>
                </c:pt>
                <c:pt idx="971">
                  <c:v>30.660156000000001</c:v>
                </c:pt>
                <c:pt idx="972">
                  <c:v>32.257812999999999</c:v>
                </c:pt>
                <c:pt idx="973">
                  <c:v>28.796875</c:v>
                </c:pt>
                <c:pt idx="974">
                  <c:v>12.542968999999999</c:v>
                </c:pt>
                <c:pt idx="975">
                  <c:v>1.734375</c:v>
                </c:pt>
                <c:pt idx="976">
                  <c:v>18.125</c:v>
                </c:pt>
                <c:pt idx="977">
                  <c:v>30.070312999999999</c:v>
                </c:pt>
                <c:pt idx="978">
                  <c:v>31.167968999999999</c:v>
                </c:pt>
                <c:pt idx="979">
                  <c:v>29.507812999999999</c:v>
                </c:pt>
                <c:pt idx="980">
                  <c:v>28.347656000000001</c:v>
                </c:pt>
                <c:pt idx="981">
                  <c:v>27.027343999999999</c:v>
                </c:pt>
                <c:pt idx="982">
                  <c:v>24.261718999999999</c:v>
                </c:pt>
                <c:pt idx="983">
                  <c:v>22.222656000000001</c:v>
                </c:pt>
                <c:pt idx="984">
                  <c:v>16.769531000000001</c:v>
                </c:pt>
                <c:pt idx="985">
                  <c:v>6.453125</c:v>
                </c:pt>
                <c:pt idx="986">
                  <c:v>0</c:v>
                </c:pt>
                <c:pt idx="987">
                  <c:v>15.050781000000001</c:v>
                </c:pt>
                <c:pt idx="988">
                  <c:v>29.4375</c:v>
                </c:pt>
                <c:pt idx="989">
                  <c:v>34.035156000000001</c:v>
                </c:pt>
                <c:pt idx="990">
                  <c:v>32.46875</c:v>
                </c:pt>
                <c:pt idx="991">
                  <c:v>31.300781000000001</c:v>
                </c:pt>
                <c:pt idx="992">
                  <c:v>28.523437999999999</c:v>
                </c:pt>
                <c:pt idx="993">
                  <c:v>25.585937999999999</c:v>
                </c:pt>
                <c:pt idx="994">
                  <c:v>23.417968999999999</c:v>
                </c:pt>
                <c:pt idx="995">
                  <c:v>10.503906000000001</c:v>
                </c:pt>
                <c:pt idx="996">
                  <c:v>1.25</c:v>
                </c:pt>
                <c:pt idx="997">
                  <c:v>2.7617189999999998</c:v>
                </c:pt>
                <c:pt idx="998">
                  <c:v>16.664062999999999</c:v>
                </c:pt>
                <c:pt idx="999">
                  <c:v>29.039062999999999</c:v>
                </c:pt>
                <c:pt idx="1000">
                  <c:v>31.007812999999999</c:v>
                </c:pt>
                <c:pt idx="1001">
                  <c:v>27.53125</c:v>
                </c:pt>
                <c:pt idx="1002">
                  <c:v>24.285156000000001</c:v>
                </c:pt>
                <c:pt idx="1003">
                  <c:v>21</c:v>
                </c:pt>
                <c:pt idx="1004">
                  <c:v>14.722656000000001</c:v>
                </c:pt>
                <c:pt idx="1005">
                  <c:v>0</c:v>
                </c:pt>
                <c:pt idx="1006">
                  <c:v>12.796875</c:v>
                </c:pt>
                <c:pt idx="1007">
                  <c:v>29.746093999999999</c:v>
                </c:pt>
                <c:pt idx="1008">
                  <c:v>35.507812999999999</c:v>
                </c:pt>
                <c:pt idx="1009">
                  <c:v>35.265625</c:v>
                </c:pt>
                <c:pt idx="1010">
                  <c:v>17.28125</c:v>
                </c:pt>
                <c:pt idx="1011">
                  <c:v>14.308593999999999</c:v>
                </c:pt>
                <c:pt idx="1012">
                  <c:v>23.90625</c:v>
                </c:pt>
                <c:pt idx="1013">
                  <c:v>27.667968999999999</c:v>
                </c:pt>
                <c:pt idx="1014">
                  <c:v>30.035156000000001</c:v>
                </c:pt>
                <c:pt idx="1015">
                  <c:v>28.839843999999999</c:v>
                </c:pt>
                <c:pt idx="1016">
                  <c:v>26.148437999999999</c:v>
                </c:pt>
                <c:pt idx="1017">
                  <c:v>23.625</c:v>
                </c:pt>
                <c:pt idx="1018">
                  <c:v>21.105468999999999</c:v>
                </c:pt>
                <c:pt idx="1019">
                  <c:v>18.546875</c:v>
                </c:pt>
                <c:pt idx="1020">
                  <c:v>17.0625</c:v>
                </c:pt>
                <c:pt idx="1021">
                  <c:v>16.148437999999999</c:v>
                </c:pt>
                <c:pt idx="1022">
                  <c:v>15.613281000000001</c:v>
                </c:pt>
                <c:pt idx="1023">
                  <c:v>14.566406000000001</c:v>
                </c:pt>
                <c:pt idx="1024">
                  <c:v>14.203125</c:v>
                </c:pt>
                <c:pt idx="1025">
                  <c:v>3.7734380000000001</c:v>
                </c:pt>
                <c:pt idx="1026">
                  <c:v>0</c:v>
                </c:pt>
                <c:pt idx="1027">
                  <c:v>1.40625</c:v>
                </c:pt>
                <c:pt idx="1028">
                  <c:v>12.710938000000001</c:v>
                </c:pt>
                <c:pt idx="1029">
                  <c:v>11.957031000000001</c:v>
                </c:pt>
                <c:pt idx="1030">
                  <c:v>13.5625</c:v>
                </c:pt>
                <c:pt idx="1031">
                  <c:v>22.324218999999999</c:v>
                </c:pt>
                <c:pt idx="1032">
                  <c:v>27.707031000000001</c:v>
                </c:pt>
                <c:pt idx="1033">
                  <c:v>33.191406000000001</c:v>
                </c:pt>
                <c:pt idx="1034">
                  <c:v>29.859375</c:v>
                </c:pt>
                <c:pt idx="1035">
                  <c:v>12.589843999999999</c:v>
                </c:pt>
                <c:pt idx="1036">
                  <c:v>7.1914059999999997</c:v>
                </c:pt>
                <c:pt idx="1037">
                  <c:v>19.65625</c:v>
                </c:pt>
                <c:pt idx="1038">
                  <c:v>31.652343999999999</c:v>
                </c:pt>
                <c:pt idx="1039">
                  <c:v>31.386718999999999</c:v>
                </c:pt>
                <c:pt idx="1040">
                  <c:v>29.980468999999999</c:v>
                </c:pt>
                <c:pt idx="1041">
                  <c:v>28.761718999999999</c:v>
                </c:pt>
                <c:pt idx="1042">
                  <c:v>27.011718999999999</c:v>
                </c:pt>
                <c:pt idx="1043">
                  <c:v>24.53125</c:v>
                </c:pt>
                <c:pt idx="1044">
                  <c:v>22.328125</c:v>
                </c:pt>
                <c:pt idx="1045">
                  <c:v>13.175781000000001</c:v>
                </c:pt>
                <c:pt idx="1046">
                  <c:v>0</c:v>
                </c:pt>
                <c:pt idx="1047">
                  <c:v>6.0390629999999996</c:v>
                </c:pt>
                <c:pt idx="1048">
                  <c:v>23.003906000000001</c:v>
                </c:pt>
                <c:pt idx="1049">
                  <c:v>32.898437999999999</c:v>
                </c:pt>
                <c:pt idx="1050">
                  <c:v>31.21875</c:v>
                </c:pt>
                <c:pt idx="1051">
                  <c:v>29.558593999999999</c:v>
                </c:pt>
                <c:pt idx="1052">
                  <c:v>28.621093999999999</c:v>
                </c:pt>
                <c:pt idx="1053">
                  <c:v>25.789062999999999</c:v>
                </c:pt>
                <c:pt idx="1054">
                  <c:v>23.03125</c:v>
                </c:pt>
                <c:pt idx="1055">
                  <c:v>20.988281000000001</c:v>
                </c:pt>
                <c:pt idx="1056">
                  <c:v>13.976563000000001</c:v>
                </c:pt>
                <c:pt idx="1057">
                  <c:v>3.4023439999999998</c:v>
                </c:pt>
                <c:pt idx="1058">
                  <c:v>14.414063000000001</c:v>
                </c:pt>
                <c:pt idx="1059">
                  <c:v>22.292968999999999</c:v>
                </c:pt>
                <c:pt idx="1060">
                  <c:v>34.382812999999999</c:v>
                </c:pt>
                <c:pt idx="1061">
                  <c:v>32.027343999999999</c:v>
                </c:pt>
                <c:pt idx="1062">
                  <c:v>28.523437999999999</c:v>
                </c:pt>
                <c:pt idx="1063">
                  <c:v>25.015625</c:v>
                </c:pt>
                <c:pt idx="1064">
                  <c:v>11.179688000000001</c:v>
                </c:pt>
                <c:pt idx="1065">
                  <c:v>0</c:v>
                </c:pt>
                <c:pt idx="1066">
                  <c:v>11.945313000000001</c:v>
                </c:pt>
                <c:pt idx="1067">
                  <c:v>29.355468999999999</c:v>
                </c:pt>
                <c:pt idx="1068">
                  <c:v>34.175781000000001</c:v>
                </c:pt>
                <c:pt idx="1069">
                  <c:v>30.402343999999999</c:v>
                </c:pt>
                <c:pt idx="1070">
                  <c:v>18.363281000000001</c:v>
                </c:pt>
                <c:pt idx="1071">
                  <c:v>15.503906000000001</c:v>
                </c:pt>
                <c:pt idx="1072">
                  <c:v>20.804687999999999</c:v>
                </c:pt>
                <c:pt idx="1073">
                  <c:v>23.027343999999999</c:v>
                </c:pt>
                <c:pt idx="1074">
                  <c:v>4.328125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21.351562999999999</c:v>
                </c:pt>
                <c:pt idx="1093">
                  <c:v>24.644531000000001</c:v>
                </c:pt>
                <c:pt idx="1094">
                  <c:v>12.175781000000001</c:v>
                </c:pt>
                <c:pt idx="1095">
                  <c:v>0.97656299999999996</c:v>
                </c:pt>
                <c:pt idx="1096">
                  <c:v>13.539063000000001</c:v>
                </c:pt>
                <c:pt idx="1097">
                  <c:v>24.4375</c:v>
                </c:pt>
                <c:pt idx="1098">
                  <c:v>33.789062999999999</c:v>
                </c:pt>
                <c:pt idx="1099">
                  <c:v>41.160156000000001</c:v>
                </c:pt>
                <c:pt idx="1100">
                  <c:v>40.90625</c:v>
                </c:pt>
                <c:pt idx="1101">
                  <c:v>35.476562999999999</c:v>
                </c:pt>
                <c:pt idx="1102">
                  <c:v>38.042968999999999</c:v>
                </c:pt>
                <c:pt idx="1103">
                  <c:v>24.734375</c:v>
                </c:pt>
                <c:pt idx="1104">
                  <c:v>19.96875</c:v>
                </c:pt>
                <c:pt idx="1105">
                  <c:v>31.582031000000001</c:v>
                </c:pt>
                <c:pt idx="1106">
                  <c:v>41.242187999999999</c:v>
                </c:pt>
                <c:pt idx="1107">
                  <c:v>45.257812999999999</c:v>
                </c:pt>
                <c:pt idx="1108">
                  <c:v>47.101562999999999</c:v>
                </c:pt>
                <c:pt idx="1109">
                  <c:v>46.460937999999999</c:v>
                </c:pt>
                <c:pt idx="1110">
                  <c:v>48.605468999999999</c:v>
                </c:pt>
                <c:pt idx="1111">
                  <c:v>49.816406000000001</c:v>
                </c:pt>
                <c:pt idx="1112">
                  <c:v>45.386718999999999</c:v>
                </c:pt>
                <c:pt idx="1113">
                  <c:v>33.917968999999999</c:v>
                </c:pt>
                <c:pt idx="1114">
                  <c:v>25.984375</c:v>
                </c:pt>
                <c:pt idx="1115">
                  <c:v>15.46875</c:v>
                </c:pt>
                <c:pt idx="1116">
                  <c:v>0.22265599999999999</c:v>
                </c:pt>
                <c:pt idx="1117">
                  <c:v>0</c:v>
                </c:pt>
                <c:pt idx="1118">
                  <c:v>4.3359379999999996</c:v>
                </c:pt>
                <c:pt idx="1119">
                  <c:v>20.214843999999999</c:v>
                </c:pt>
                <c:pt idx="1120">
                  <c:v>36.074218999999999</c:v>
                </c:pt>
                <c:pt idx="1121">
                  <c:v>46.046875</c:v>
                </c:pt>
                <c:pt idx="1122">
                  <c:v>43.164062999999999</c:v>
                </c:pt>
                <c:pt idx="1123">
                  <c:v>41.214843999999999</c:v>
                </c:pt>
                <c:pt idx="1124">
                  <c:v>44.535156000000001</c:v>
                </c:pt>
                <c:pt idx="1125">
                  <c:v>45.328125</c:v>
                </c:pt>
                <c:pt idx="1126">
                  <c:v>40.703125</c:v>
                </c:pt>
                <c:pt idx="1127">
                  <c:v>34.199218999999999</c:v>
                </c:pt>
                <c:pt idx="1128">
                  <c:v>27.027343999999999</c:v>
                </c:pt>
                <c:pt idx="1129">
                  <c:v>25.542968999999999</c:v>
                </c:pt>
                <c:pt idx="1130">
                  <c:v>30.585937999999999</c:v>
                </c:pt>
                <c:pt idx="1131">
                  <c:v>37.972656000000001</c:v>
                </c:pt>
                <c:pt idx="1132">
                  <c:v>43.210937999999999</c:v>
                </c:pt>
                <c:pt idx="1133">
                  <c:v>37.054687999999999</c:v>
                </c:pt>
                <c:pt idx="1134">
                  <c:v>34.070312999999999</c:v>
                </c:pt>
                <c:pt idx="1135">
                  <c:v>38.4375</c:v>
                </c:pt>
                <c:pt idx="1136">
                  <c:v>47.917968999999999</c:v>
                </c:pt>
                <c:pt idx="1137">
                  <c:v>51.789062999999999</c:v>
                </c:pt>
                <c:pt idx="1138">
                  <c:v>53.914062999999999</c:v>
                </c:pt>
                <c:pt idx="1139">
                  <c:v>54.003906000000001</c:v>
                </c:pt>
                <c:pt idx="1140">
                  <c:v>50.425781000000001</c:v>
                </c:pt>
                <c:pt idx="1141">
                  <c:v>47.253906000000001</c:v>
                </c:pt>
                <c:pt idx="1142">
                  <c:v>46.222656000000001</c:v>
                </c:pt>
                <c:pt idx="1143">
                  <c:v>44.976562999999999</c:v>
                </c:pt>
                <c:pt idx="1144">
                  <c:v>43.210937999999999</c:v>
                </c:pt>
                <c:pt idx="1145">
                  <c:v>44.097656000000001</c:v>
                </c:pt>
                <c:pt idx="1146">
                  <c:v>46.757812999999999</c:v>
                </c:pt>
                <c:pt idx="1147">
                  <c:v>47.683593999999999</c:v>
                </c:pt>
                <c:pt idx="1148">
                  <c:v>46.925781000000001</c:v>
                </c:pt>
                <c:pt idx="1149">
                  <c:v>45.195312999999999</c:v>
                </c:pt>
                <c:pt idx="1150">
                  <c:v>46.320312999999999</c:v>
                </c:pt>
                <c:pt idx="1151">
                  <c:v>45.210937999999999</c:v>
                </c:pt>
                <c:pt idx="1152">
                  <c:v>43.613281000000001</c:v>
                </c:pt>
                <c:pt idx="1153">
                  <c:v>44.042968999999999</c:v>
                </c:pt>
                <c:pt idx="1154">
                  <c:v>42.152343999999999</c:v>
                </c:pt>
                <c:pt idx="1155">
                  <c:v>39.859375</c:v>
                </c:pt>
                <c:pt idx="1156">
                  <c:v>24.769531000000001</c:v>
                </c:pt>
                <c:pt idx="1157">
                  <c:v>13.414063000000001</c:v>
                </c:pt>
                <c:pt idx="1158">
                  <c:v>0</c:v>
                </c:pt>
                <c:pt idx="1159">
                  <c:v>6.2070309999999997</c:v>
                </c:pt>
                <c:pt idx="1160">
                  <c:v>23.625</c:v>
                </c:pt>
                <c:pt idx="1161">
                  <c:v>32.996093999999999</c:v>
                </c:pt>
                <c:pt idx="1162">
                  <c:v>41.292968999999999</c:v>
                </c:pt>
                <c:pt idx="1163">
                  <c:v>43.402343999999999</c:v>
                </c:pt>
                <c:pt idx="1164">
                  <c:v>42.574218999999999</c:v>
                </c:pt>
                <c:pt idx="1165">
                  <c:v>42.285156000000001</c:v>
                </c:pt>
                <c:pt idx="1166">
                  <c:v>42.820312999999999</c:v>
                </c:pt>
                <c:pt idx="1167">
                  <c:v>43.84375</c:v>
                </c:pt>
                <c:pt idx="1168">
                  <c:v>42.9375</c:v>
                </c:pt>
                <c:pt idx="1169">
                  <c:v>37.390625</c:v>
                </c:pt>
                <c:pt idx="1170">
                  <c:v>37.6875</c:v>
                </c:pt>
                <c:pt idx="1171">
                  <c:v>40.851562999999999</c:v>
                </c:pt>
                <c:pt idx="1172">
                  <c:v>40.089843999999999</c:v>
                </c:pt>
                <c:pt idx="1173">
                  <c:v>40.96875</c:v>
                </c:pt>
                <c:pt idx="1174">
                  <c:v>41.347656000000001</c:v>
                </c:pt>
                <c:pt idx="1175">
                  <c:v>41.152343999999999</c:v>
                </c:pt>
                <c:pt idx="1176">
                  <c:v>41.785156000000001</c:v>
                </c:pt>
                <c:pt idx="1177">
                  <c:v>42.234375</c:v>
                </c:pt>
                <c:pt idx="1178">
                  <c:v>42.832031000000001</c:v>
                </c:pt>
                <c:pt idx="1179">
                  <c:v>42.558593999999999</c:v>
                </c:pt>
                <c:pt idx="1180">
                  <c:v>40.371093999999999</c:v>
                </c:pt>
                <c:pt idx="1181">
                  <c:v>35.914062999999999</c:v>
                </c:pt>
                <c:pt idx="1182">
                  <c:v>27.730468999999999</c:v>
                </c:pt>
                <c:pt idx="1183">
                  <c:v>21.550781000000001</c:v>
                </c:pt>
                <c:pt idx="1184">
                  <c:v>6.59375</c:v>
                </c:pt>
                <c:pt idx="1185">
                  <c:v>17.183593999999999</c:v>
                </c:pt>
                <c:pt idx="1186">
                  <c:v>26.617187999999999</c:v>
                </c:pt>
                <c:pt idx="1187">
                  <c:v>24.410156000000001</c:v>
                </c:pt>
                <c:pt idx="1188">
                  <c:v>18.574218999999999</c:v>
                </c:pt>
                <c:pt idx="1189">
                  <c:v>29.515625</c:v>
                </c:pt>
                <c:pt idx="1190">
                  <c:v>35.964843999999999</c:v>
                </c:pt>
                <c:pt idx="1191">
                  <c:v>36.144531000000001</c:v>
                </c:pt>
                <c:pt idx="1192">
                  <c:v>31.730468999999999</c:v>
                </c:pt>
                <c:pt idx="1193">
                  <c:v>25.550781000000001</c:v>
                </c:pt>
                <c:pt idx="1194">
                  <c:v>19.03125</c:v>
                </c:pt>
                <c:pt idx="1195">
                  <c:v>10.152343999999999</c:v>
                </c:pt>
                <c:pt idx="1196">
                  <c:v>16.683593999999999</c:v>
                </c:pt>
                <c:pt idx="1197">
                  <c:v>22.738281000000001</c:v>
                </c:pt>
                <c:pt idx="1198">
                  <c:v>29.847656000000001</c:v>
                </c:pt>
                <c:pt idx="1199">
                  <c:v>29.296875</c:v>
                </c:pt>
                <c:pt idx="1200">
                  <c:v>25.558593999999999</c:v>
                </c:pt>
                <c:pt idx="1201">
                  <c:v>17.519531000000001</c:v>
                </c:pt>
                <c:pt idx="1202">
                  <c:v>11.078125</c:v>
                </c:pt>
                <c:pt idx="1203">
                  <c:v>25.464843999999999</c:v>
                </c:pt>
                <c:pt idx="1204">
                  <c:v>37.585937999999999</c:v>
                </c:pt>
                <c:pt idx="1205">
                  <c:v>41.898437999999999</c:v>
                </c:pt>
                <c:pt idx="1206">
                  <c:v>40.089843999999999</c:v>
                </c:pt>
                <c:pt idx="1207">
                  <c:v>38.410156000000001</c:v>
                </c:pt>
                <c:pt idx="1208">
                  <c:v>30.414062999999999</c:v>
                </c:pt>
                <c:pt idx="1209">
                  <c:v>19.609375</c:v>
                </c:pt>
                <c:pt idx="1210">
                  <c:v>6.2773440000000003</c:v>
                </c:pt>
                <c:pt idx="1211">
                  <c:v>0</c:v>
                </c:pt>
                <c:pt idx="1212">
                  <c:v>13.484375</c:v>
                </c:pt>
                <c:pt idx="1213">
                  <c:v>20.945312999999999</c:v>
                </c:pt>
                <c:pt idx="1214">
                  <c:v>31.617187999999999</c:v>
                </c:pt>
                <c:pt idx="1215">
                  <c:v>42.347656000000001</c:v>
                </c:pt>
                <c:pt idx="1216">
                  <c:v>46.53125</c:v>
                </c:pt>
                <c:pt idx="1217">
                  <c:v>47.394531000000001</c:v>
                </c:pt>
                <c:pt idx="1218">
                  <c:v>47.796875</c:v>
                </c:pt>
                <c:pt idx="1219">
                  <c:v>48.226562999999999</c:v>
                </c:pt>
                <c:pt idx="1220">
                  <c:v>48.5625</c:v>
                </c:pt>
                <c:pt idx="1221">
                  <c:v>46.757812999999999</c:v>
                </c:pt>
                <c:pt idx="1222">
                  <c:v>47.535156000000001</c:v>
                </c:pt>
                <c:pt idx="1223">
                  <c:v>48.597656000000001</c:v>
                </c:pt>
                <c:pt idx="1224">
                  <c:v>46.902343999999999</c:v>
                </c:pt>
                <c:pt idx="1225">
                  <c:v>47.109375</c:v>
                </c:pt>
                <c:pt idx="1226">
                  <c:v>47.304687999999999</c:v>
                </c:pt>
                <c:pt idx="1227">
                  <c:v>49.828125</c:v>
                </c:pt>
                <c:pt idx="1228">
                  <c:v>50.132812999999999</c:v>
                </c:pt>
                <c:pt idx="1229">
                  <c:v>50.382812999999999</c:v>
                </c:pt>
                <c:pt idx="1230">
                  <c:v>51.503906000000001</c:v>
                </c:pt>
                <c:pt idx="1231">
                  <c:v>52.515625</c:v>
                </c:pt>
                <c:pt idx="1232">
                  <c:v>52.796875</c:v>
                </c:pt>
                <c:pt idx="1233">
                  <c:v>50.441406000000001</c:v>
                </c:pt>
                <c:pt idx="1234">
                  <c:v>50.59375</c:v>
                </c:pt>
                <c:pt idx="1235">
                  <c:v>52.5</c:v>
                </c:pt>
                <c:pt idx="1236">
                  <c:v>51.234375</c:v>
                </c:pt>
                <c:pt idx="1237">
                  <c:v>47.824218999999999</c:v>
                </c:pt>
                <c:pt idx="1238">
                  <c:v>44.035156000000001</c:v>
                </c:pt>
                <c:pt idx="1239">
                  <c:v>31.746093999999999</c:v>
                </c:pt>
                <c:pt idx="1240">
                  <c:v>17.554687999999999</c:v>
                </c:pt>
                <c:pt idx="1241">
                  <c:v>9.0195310000000006</c:v>
                </c:pt>
                <c:pt idx="1242">
                  <c:v>0.27343800000000001</c:v>
                </c:pt>
                <c:pt idx="1243">
                  <c:v>0</c:v>
                </c:pt>
                <c:pt idx="1244">
                  <c:v>8.3671880000000005</c:v>
                </c:pt>
                <c:pt idx="1245">
                  <c:v>26.773437999999999</c:v>
                </c:pt>
                <c:pt idx="1246">
                  <c:v>43.359375</c:v>
                </c:pt>
                <c:pt idx="1247">
                  <c:v>51.664062999999999</c:v>
                </c:pt>
                <c:pt idx="1248">
                  <c:v>57.90625</c:v>
                </c:pt>
                <c:pt idx="1249">
                  <c:v>63.28125</c:v>
                </c:pt>
                <c:pt idx="1250">
                  <c:v>67.632812999999999</c:v>
                </c:pt>
                <c:pt idx="1251">
                  <c:v>72.082031000000001</c:v>
                </c:pt>
                <c:pt idx="1252">
                  <c:v>75.273437999999999</c:v>
                </c:pt>
                <c:pt idx="1253">
                  <c:v>76.546875</c:v>
                </c:pt>
                <c:pt idx="1254">
                  <c:v>76.921875</c:v>
                </c:pt>
                <c:pt idx="1255">
                  <c:v>76.828125</c:v>
                </c:pt>
                <c:pt idx="1256">
                  <c:v>76.597656000000001</c:v>
                </c:pt>
                <c:pt idx="1257">
                  <c:v>76.890625</c:v>
                </c:pt>
                <c:pt idx="1258">
                  <c:v>76.632812999999999</c:v>
                </c:pt>
                <c:pt idx="1259">
                  <c:v>76.675781000000001</c:v>
                </c:pt>
                <c:pt idx="1260">
                  <c:v>76.6875</c:v>
                </c:pt>
                <c:pt idx="1261">
                  <c:v>76.082031000000001</c:v>
                </c:pt>
                <c:pt idx="1262">
                  <c:v>73.019531000000001</c:v>
                </c:pt>
                <c:pt idx="1263">
                  <c:v>69.382812999999999</c:v>
                </c:pt>
                <c:pt idx="1264">
                  <c:v>59.355468999999999</c:v>
                </c:pt>
                <c:pt idx="1265">
                  <c:v>43.246093999999999</c:v>
                </c:pt>
                <c:pt idx="1266">
                  <c:v>23.980468999999999</c:v>
                </c:pt>
                <c:pt idx="1267">
                  <c:v>19.691406000000001</c:v>
                </c:pt>
                <c:pt idx="1268">
                  <c:v>18.035156000000001</c:v>
                </c:pt>
                <c:pt idx="1269">
                  <c:v>19.277343999999999</c:v>
                </c:pt>
                <c:pt idx="1270">
                  <c:v>30.128906000000001</c:v>
                </c:pt>
                <c:pt idx="1271">
                  <c:v>35.722656000000001</c:v>
                </c:pt>
                <c:pt idx="1272">
                  <c:v>37.09375</c:v>
                </c:pt>
                <c:pt idx="1273">
                  <c:v>36.089843999999999</c:v>
                </c:pt>
                <c:pt idx="1274">
                  <c:v>41.734375</c:v>
                </c:pt>
                <c:pt idx="1275">
                  <c:v>46.882812999999999</c:v>
                </c:pt>
                <c:pt idx="1276">
                  <c:v>47.558593999999999</c:v>
                </c:pt>
                <c:pt idx="1277">
                  <c:v>49</c:v>
                </c:pt>
                <c:pt idx="1278">
                  <c:v>50.484375</c:v>
                </c:pt>
                <c:pt idx="1279">
                  <c:v>51.367187999999999</c:v>
                </c:pt>
                <c:pt idx="1280">
                  <c:v>50.242187999999999</c:v>
                </c:pt>
                <c:pt idx="1281">
                  <c:v>49.257812999999999</c:v>
                </c:pt>
                <c:pt idx="1282">
                  <c:v>49.0625</c:v>
                </c:pt>
                <c:pt idx="1283">
                  <c:v>51.839843999999999</c:v>
                </c:pt>
                <c:pt idx="1284">
                  <c:v>50.863281000000001</c:v>
                </c:pt>
                <c:pt idx="1285">
                  <c:v>51.144531000000001</c:v>
                </c:pt>
                <c:pt idx="1286">
                  <c:v>49.695312999999999</c:v>
                </c:pt>
                <c:pt idx="1287">
                  <c:v>47.894531000000001</c:v>
                </c:pt>
                <c:pt idx="1288">
                  <c:v>49.0625</c:v>
                </c:pt>
                <c:pt idx="1289">
                  <c:v>48.515625</c:v>
                </c:pt>
                <c:pt idx="1290">
                  <c:v>44.121093999999999</c:v>
                </c:pt>
                <c:pt idx="1291">
                  <c:v>30.972656000000001</c:v>
                </c:pt>
                <c:pt idx="1292">
                  <c:v>15.25</c:v>
                </c:pt>
                <c:pt idx="1293">
                  <c:v>22.328125</c:v>
                </c:pt>
                <c:pt idx="1294">
                  <c:v>28.832031000000001</c:v>
                </c:pt>
                <c:pt idx="1295">
                  <c:v>32.222656000000001</c:v>
                </c:pt>
                <c:pt idx="1296">
                  <c:v>32.6875</c:v>
                </c:pt>
                <c:pt idx="1297">
                  <c:v>33.023437999999999</c:v>
                </c:pt>
                <c:pt idx="1298">
                  <c:v>32.417968999999999</c:v>
                </c:pt>
                <c:pt idx="1299">
                  <c:v>30.519531000000001</c:v>
                </c:pt>
                <c:pt idx="1300">
                  <c:v>27.390625</c:v>
                </c:pt>
                <c:pt idx="1301">
                  <c:v>16.351562999999999</c:v>
                </c:pt>
                <c:pt idx="1302">
                  <c:v>8.5273439999999994</c:v>
                </c:pt>
                <c:pt idx="1303">
                  <c:v>6.8320309999999997</c:v>
                </c:pt>
                <c:pt idx="1304">
                  <c:v>0.25</c:v>
                </c:pt>
                <c:pt idx="1305">
                  <c:v>0</c:v>
                </c:pt>
                <c:pt idx="1306">
                  <c:v>0.43359399999999998</c:v>
                </c:pt>
                <c:pt idx="1307">
                  <c:v>7.7890629999999996</c:v>
                </c:pt>
                <c:pt idx="1308">
                  <c:v>16.738281000000001</c:v>
                </c:pt>
                <c:pt idx="1309">
                  <c:v>23.910156000000001</c:v>
                </c:pt>
                <c:pt idx="1310">
                  <c:v>28.304687999999999</c:v>
                </c:pt>
                <c:pt idx="1311">
                  <c:v>34.199218999999999</c:v>
                </c:pt>
                <c:pt idx="1312">
                  <c:v>38.726562999999999</c:v>
                </c:pt>
                <c:pt idx="1313">
                  <c:v>35.886718999999999</c:v>
                </c:pt>
                <c:pt idx="1314">
                  <c:v>20.832031000000001</c:v>
                </c:pt>
                <c:pt idx="1315">
                  <c:v>24.117187999999999</c:v>
                </c:pt>
                <c:pt idx="1316">
                  <c:v>36.210937999999999</c:v>
                </c:pt>
                <c:pt idx="1317">
                  <c:v>42.890625</c:v>
                </c:pt>
                <c:pt idx="1318">
                  <c:v>41.152343999999999</c:v>
                </c:pt>
                <c:pt idx="1319">
                  <c:v>28.53125</c:v>
                </c:pt>
                <c:pt idx="1320">
                  <c:v>20.9375</c:v>
                </c:pt>
                <c:pt idx="1321">
                  <c:v>31.324218999999999</c:v>
                </c:pt>
                <c:pt idx="1322">
                  <c:v>33.523437999999999</c:v>
                </c:pt>
                <c:pt idx="1323">
                  <c:v>34.59375</c:v>
                </c:pt>
                <c:pt idx="1324">
                  <c:v>34.902343999999999</c:v>
                </c:pt>
                <c:pt idx="1325">
                  <c:v>34.9375</c:v>
                </c:pt>
                <c:pt idx="1326">
                  <c:v>34.585937999999999</c:v>
                </c:pt>
                <c:pt idx="1327">
                  <c:v>32.503906000000001</c:v>
                </c:pt>
                <c:pt idx="1328">
                  <c:v>20.601562999999999</c:v>
                </c:pt>
                <c:pt idx="1329">
                  <c:v>7.2539059999999997</c:v>
                </c:pt>
                <c:pt idx="1330">
                  <c:v>2.578125</c:v>
                </c:pt>
                <c:pt idx="1331">
                  <c:v>0</c:v>
                </c:pt>
                <c:pt idx="1332">
                  <c:v>1.4453130000000001</c:v>
                </c:pt>
                <c:pt idx="1333">
                  <c:v>3.4570310000000002</c:v>
                </c:pt>
                <c:pt idx="1334">
                  <c:v>2.171875</c:v>
                </c:pt>
                <c:pt idx="1335">
                  <c:v>0</c:v>
                </c:pt>
                <c:pt idx="1336">
                  <c:v>3.203125</c:v>
                </c:pt>
                <c:pt idx="1337">
                  <c:v>1.488281</c:v>
                </c:pt>
                <c:pt idx="1338">
                  <c:v>0.73828099999999997</c:v>
                </c:pt>
                <c:pt idx="1339">
                  <c:v>0</c:v>
                </c:pt>
                <c:pt idx="1340">
                  <c:v>2.8242189999999998</c:v>
                </c:pt>
                <c:pt idx="1341">
                  <c:v>1.136719</c:v>
                </c:pt>
                <c:pt idx="1342">
                  <c:v>0</c:v>
                </c:pt>
                <c:pt idx="1343">
                  <c:v>3.3867189999999998</c:v>
                </c:pt>
                <c:pt idx="1344">
                  <c:v>0</c:v>
                </c:pt>
                <c:pt idx="1345">
                  <c:v>2.59375</c:v>
                </c:pt>
                <c:pt idx="1346">
                  <c:v>3.078125</c:v>
                </c:pt>
                <c:pt idx="1347">
                  <c:v>2.8515630000000001</c:v>
                </c:pt>
                <c:pt idx="1348">
                  <c:v>2.390625</c:v>
                </c:pt>
                <c:pt idx="134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919-48DF-AEAE-BC68F11E8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7253640"/>
        <c:axId val="437254952"/>
      </c:scatterChart>
      <c:valAx>
        <c:axId val="494309920"/>
        <c:scaling>
          <c:orientation val="minMax"/>
          <c:max val="0.44142500000000007"/>
          <c:min val="0.4305600000000000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94306312"/>
        <c:crosses val="autoZero"/>
        <c:crossBetween val="midCat"/>
        <c:majorUnit val="6.9400000000000017E-4"/>
      </c:valAx>
      <c:valAx>
        <c:axId val="494306312"/>
        <c:scaling>
          <c:orientation val="minMax"/>
          <c:max val="70"/>
          <c:min val="6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SOC</a:t>
                </a:r>
                <a:r>
                  <a:rPr lang="en-US" baseline="0"/>
                  <a:t> [%]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94309920"/>
        <c:crosses val="autoZero"/>
        <c:crossBetween val="midCat"/>
      </c:valAx>
      <c:valAx>
        <c:axId val="437254952"/>
        <c:scaling>
          <c:orientation val="minMax"/>
          <c:max val="8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 [km/h]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37253640"/>
        <c:crosses val="max"/>
        <c:crossBetween val="midCat"/>
      </c:valAx>
      <c:valAx>
        <c:axId val="437253640"/>
        <c:scaling>
          <c:orientation val="minMax"/>
        </c:scaling>
        <c:delete val="1"/>
        <c:axPos val="b"/>
        <c:numFmt formatCode="h:mm:ss" sourceLinked="1"/>
        <c:majorTickMark val="out"/>
        <c:minorTickMark val="none"/>
        <c:tickLblPos val="nextTo"/>
        <c:crossAx val="437254952"/>
        <c:crosses val="autoZero"/>
        <c:crossBetween val="midCat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FFF99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/>
              <a:t>Max speed 45 km/h, 13.3 min </a:t>
            </a:r>
          </a:p>
        </c:rich>
      </c:tx>
      <c:layout>
        <c:manualLayout>
          <c:xMode val="edge"/>
          <c:yMode val="edge"/>
          <c:x val="0.25916109310782803"/>
          <c:y val="3.34723688269093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9.235853375501317E-2"/>
          <c:y val="0.15454166666666666"/>
          <c:w val="0.82399151986903008"/>
          <c:h val="0.64463221784776892"/>
        </c:manualLayout>
      </c:layout>
      <c:scatterChart>
        <c:scatterStyle val="lineMarker"/>
        <c:varyColors val="0"/>
        <c:ser>
          <c:idx val="1"/>
          <c:order val="1"/>
          <c:tx>
            <c:v>SOC</c:v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Sheet1!$H$2:$H$1133</c:f>
              <c:numCache>
                <c:formatCode>h:mm:ss</c:formatCode>
                <c:ptCount val="1132"/>
                <c:pt idx="0">
                  <c:v>0.41321759259259255</c:v>
                </c:pt>
                <c:pt idx="1">
                  <c:v>0.41327546296296297</c:v>
                </c:pt>
                <c:pt idx="2">
                  <c:v>0.41334490740740742</c:v>
                </c:pt>
                <c:pt idx="3">
                  <c:v>0.41340277777777779</c:v>
                </c:pt>
                <c:pt idx="4">
                  <c:v>0.41347222222222224</c:v>
                </c:pt>
                <c:pt idx="5">
                  <c:v>0.41378472222222223</c:v>
                </c:pt>
                <c:pt idx="6">
                  <c:v>0.4138425925925926</c:v>
                </c:pt>
                <c:pt idx="7">
                  <c:v>0.41390046296296296</c:v>
                </c:pt>
                <c:pt idx="8">
                  <c:v>0.41395833333333337</c:v>
                </c:pt>
                <c:pt idx="9">
                  <c:v>0.41401620370370368</c:v>
                </c:pt>
                <c:pt idx="10">
                  <c:v>0.41414351851851855</c:v>
                </c:pt>
                <c:pt idx="11">
                  <c:v>0.41420138888888891</c:v>
                </c:pt>
                <c:pt idx="12">
                  <c:v>0.41432870370370373</c:v>
                </c:pt>
                <c:pt idx="13">
                  <c:v>0.41438657407407409</c:v>
                </c:pt>
                <c:pt idx="14">
                  <c:v>0.41444444444444445</c:v>
                </c:pt>
                <c:pt idx="15">
                  <c:v>0.4145138888888889</c:v>
                </c:pt>
                <c:pt idx="16">
                  <c:v>0.41458333333333336</c:v>
                </c:pt>
                <c:pt idx="17">
                  <c:v>0.41469907407407408</c:v>
                </c:pt>
                <c:pt idx="18">
                  <c:v>0.4148148148148148</c:v>
                </c:pt>
                <c:pt idx="19">
                  <c:v>0.41487268518518516</c:v>
                </c:pt>
                <c:pt idx="20">
                  <c:v>0.41494212962962962</c:v>
                </c:pt>
                <c:pt idx="21">
                  <c:v>0.41499999999999998</c:v>
                </c:pt>
                <c:pt idx="22">
                  <c:v>0.41506944444444444</c:v>
                </c:pt>
                <c:pt idx="23">
                  <c:v>0.41512731481481485</c:v>
                </c:pt>
                <c:pt idx="24">
                  <c:v>0.41519675925925925</c:v>
                </c:pt>
                <c:pt idx="25">
                  <c:v>0.41525462962962961</c:v>
                </c:pt>
                <c:pt idx="26">
                  <c:v>0.41531250000000003</c:v>
                </c:pt>
                <c:pt idx="27">
                  <c:v>0.41537037037037039</c:v>
                </c:pt>
                <c:pt idx="28">
                  <c:v>0.41543981481481479</c:v>
                </c:pt>
                <c:pt idx="29">
                  <c:v>0.41549768518518521</c:v>
                </c:pt>
                <c:pt idx="30">
                  <c:v>0.41556712962962966</c:v>
                </c:pt>
                <c:pt idx="31">
                  <c:v>0.41563657407407406</c:v>
                </c:pt>
                <c:pt idx="32">
                  <c:v>0.41569444444444442</c:v>
                </c:pt>
                <c:pt idx="33">
                  <c:v>0.41576388888888888</c:v>
                </c:pt>
                <c:pt idx="34">
                  <c:v>0.41582175925925924</c:v>
                </c:pt>
                <c:pt idx="35">
                  <c:v>0.4158796296296296</c:v>
                </c:pt>
                <c:pt idx="36">
                  <c:v>0.41593750000000002</c:v>
                </c:pt>
                <c:pt idx="37">
                  <c:v>0.41600694444444447</c:v>
                </c:pt>
                <c:pt idx="38">
                  <c:v>0.41607638888888893</c:v>
                </c:pt>
                <c:pt idx="39">
                  <c:v>0.41619212962962965</c:v>
                </c:pt>
                <c:pt idx="40">
                  <c:v>0.41625000000000001</c:v>
                </c:pt>
                <c:pt idx="41">
                  <c:v>0.41630787037037037</c:v>
                </c:pt>
                <c:pt idx="42">
                  <c:v>0.41649305555555555</c:v>
                </c:pt>
                <c:pt idx="43">
                  <c:v>0.41690972222222222</c:v>
                </c:pt>
                <c:pt idx="44">
                  <c:v>0.41711805555555553</c:v>
                </c:pt>
                <c:pt idx="45">
                  <c:v>0.41718749999999999</c:v>
                </c:pt>
                <c:pt idx="46">
                  <c:v>0.41725694444444444</c:v>
                </c:pt>
                <c:pt idx="47">
                  <c:v>0.41737268518518517</c:v>
                </c:pt>
                <c:pt idx="48">
                  <c:v>0.41743055555555558</c:v>
                </c:pt>
                <c:pt idx="49">
                  <c:v>0.41749999999999998</c:v>
                </c:pt>
                <c:pt idx="50">
                  <c:v>0.41792824074074075</c:v>
                </c:pt>
                <c:pt idx="51">
                  <c:v>0.41805555555555557</c:v>
                </c:pt>
                <c:pt idx="52">
                  <c:v>0.41811342592592593</c:v>
                </c:pt>
                <c:pt idx="53">
                  <c:v>0.41818287037037039</c:v>
                </c:pt>
                <c:pt idx="54">
                  <c:v>0.41829861111111111</c:v>
                </c:pt>
                <c:pt idx="55">
                  <c:v>0.41835648148148147</c:v>
                </c:pt>
                <c:pt idx="56">
                  <c:v>0.41847222222222219</c:v>
                </c:pt>
                <c:pt idx="57">
                  <c:v>0.41853009259259261</c:v>
                </c:pt>
                <c:pt idx="58">
                  <c:v>0.41864583333333333</c:v>
                </c:pt>
                <c:pt idx="59">
                  <c:v>0.41870370370370369</c:v>
                </c:pt>
                <c:pt idx="60">
                  <c:v>0.41883101851851851</c:v>
                </c:pt>
                <c:pt idx="61">
                  <c:v>0.41888888888888892</c:v>
                </c:pt>
                <c:pt idx="62">
                  <c:v>0.41895833333333332</c:v>
                </c:pt>
                <c:pt idx="63">
                  <c:v>0.41901620370370368</c:v>
                </c:pt>
                <c:pt idx="64">
                  <c:v>0.41908564814814814</c:v>
                </c:pt>
                <c:pt idx="65">
                  <c:v>0.41932870370370373</c:v>
                </c:pt>
                <c:pt idx="66">
                  <c:v>0.41938657407407409</c:v>
                </c:pt>
                <c:pt idx="67">
                  <c:v>0.41944444444444445</c:v>
                </c:pt>
                <c:pt idx="68">
                  <c:v>0.41951388888888891</c:v>
                </c:pt>
                <c:pt idx="69">
                  <c:v>0.41964120370370367</c:v>
                </c:pt>
                <c:pt idx="70">
                  <c:v>0.41969907407407409</c:v>
                </c:pt>
                <c:pt idx="71">
                  <c:v>0.41976851851851854</c:v>
                </c:pt>
                <c:pt idx="72">
                  <c:v>0.4198263888888889</c:v>
                </c:pt>
                <c:pt idx="73">
                  <c:v>0.4198958333333333</c:v>
                </c:pt>
                <c:pt idx="74">
                  <c:v>0.42002314814814817</c:v>
                </c:pt>
                <c:pt idx="75">
                  <c:v>0.42025462962962962</c:v>
                </c:pt>
                <c:pt idx="76">
                  <c:v>0.42039351851851853</c:v>
                </c:pt>
                <c:pt idx="77">
                  <c:v>0.42099537037037038</c:v>
                </c:pt>
                <c:pt idx="78">
                  <c:v>0.42105324074074074</c:v>
                </c:pt>
                <c:pt idx="79">
                  <c:v>0.42118055555555556</c:v>
                </c:pt>
                <c:pt idx="80">
                  <c:v>0.42125000000000001</c:v>
                </c:pt>
                <c:pt idx="81">
                  <c:v>0.42137731481481483</c:v>
                </c:pt>
                <c:pt idx="82">
                  <c:v>0.42167824074074073</c:v>
                </c:pt>
                <c:pt idx="83">
                  <c:v>0.42174768518518518</c:v>
                </c:pt>
                <c:pt idx="84">
                  <c:v>0.42204861111111108</c:v>
                </c:pt>
                <c:pt idx="85">
                  <c:v>0.4221064814814815</c:v>
                </c:pt>
                <c:pt idx="86">
                  <c:v>0.42216435185185186</c:v>
                </c:pt>
                <c:pt idx="87">
                  <c:v>0.42222222222222222</c:v>
                </c:pt>
                <c:pt idx="88">
                  <c:v>0.42229166666666668</c:v>
                </c:pt>
                <c:pt idx="89">
                  <c:v>0.42241898148148149</c:v>
                </c:pt>
                <c:pt idx="90">
                  <c:v>0.42260416666666667</c:v>
                </c:pt>
                <c:pt idx="91">
                  <c:v>0.42271990740740739</c:v>
                </c:pt>
                <c:pt idx="92">
                  <c:v>0.42284722222222221</c:v>
                </c:pt>
                <c:pt idx="93">
                  <c:v>0.42297453703703702</c:v>
                </c:pt>
                <c:pt idx="94">
                  <c:v>0.42328703703703702</c:v>
                </c:pt>
                <c:pt idx="95">
                  <c:v>0.42334490740740743</c:v>
                </c:pt>
                <c:pt idx="96">
                  <c:v>0.42340277777777779</c:v>
                </c:pt>
                <c:pt idx="97">
                  <c:v>0.42346064814814816</c:v>
                </c:pt>
                <c:pt idx="98">
                  <c:v>0.42353009259259261</c:v>
                </c:pt>
                <c:pt idx="99">
                  <c:v>0.42364583333333333</c:v>
                </c:pt>
                <c:pt idx="100">
                  <c:v>0.42371527777777779</c:v>
                </c:pt>
                <c:pt idx="101">
                  <c:v>0.42377314814814815</c:v>
                </c:pt>
                <c:pt idx="102">
                  <c:v>0.42383101851851851</c:v>
                </c:pt>
                <c:pt idx="103">
                  <c:v>0.42395833333333333</c:v>
                </c:pt>
                <c:pt idx="104">
                  <c:v>0.4240740740740741</c:v>
                </c:pt>
                <c:pt idx="105">
                  <c:v>0.42413194444444441</c:v>
                </c:pt>
                <c:pt idx="106">
                  <c:v>0.42418981481481483</c:v>
                </c:pt>
                <c:pt idx="107">
                  <c:v>0.42442129629629627</c:v>
                </c:pt>
                <c:pt idx="108">
                  <c:v>0.42454861111111114</c:v>
                </c:pt>
                <c:pt idx="109">
                  <c:v>0.42460648148148145</c:v>
                </c:pt>
                <c:pt idx="110">
                  <c:v>0.42466435185185186</c:v>
                </c:pt>
                <c:pt idx="111">
                  <c:v>0.42472222222222222</c:v>
                </c:pt>
                <c:pt idx="112">
                  <c:v>0.424837962962963</c:v>
                </c:pt>
                <c:pt idx="113">
                  <c:v>0.42489583333333331</c:v>
                </c:pt>
                <c:pt idx="114">
                  <c:v>0.4251388888888889</c:v>
                </c:pt>
                <c:pt idx="115">
                  <c:v>0.42525462962962962</c:v>
                </c:pt>
                <c:pt idx="116">
                  <c:v>0.42532407407407408</c:v>
                </c:pt>
                <c:pt idx="117">
                  <c:v>0.42538194444444444</c:v>
                </c:pt>
                <c:pt idx="118">
                  <c:v>0.4254398148148148</c:v>
                </c:pt>
                <c:pt idx="119">
                  <c:v>0.42555555555555552</c:v>
                </c:pt>
                <c:pt idx="120">
                  <c:v>0.42568287037037039</c:v>
                </c:pt>
                <c:pt idx="121">
                  <c:v>0.42581018518518515</c:v>
                </c:pt>
                <c:pt idx="122">
                  <c:v>0.42587962962962961</c:v>
                </c:pt>
                <c:pt idx="123">
                  <c:v>0.42655092592592592</c:v>
                </c:pt>
                <c:pt idx="124">
                  <c:v>0.42803240740740739</c:v>
                </c:pt>
                <c:pt idx="125">
                  <c:v>0.42929398148148151</c:v>
                </c:pt>
                <c:pt idx="126">
                  <c:v>0.4304513888888889</c:v>
                </c:pt>
                <c:pt idx="127">
                  <c:v>0.43057870370370371</c:v>
                </c:pt>
                <c:pt idx="128">
                  <c:v>0.43063657407407407</c:v>
                </c:pt>
                <c:pt idx="129">
                  <c:v>0.43070601851851853</c:v>
                </c:pt>
                <c:pt idx="130">
                  <c:v>0.43076388888888889</c:v>
                </c:pt>
                <c:pt idx="131">
                  <c:v>0.43087962962962961</c:v>
                </c:pt>
                <c:pt idx="132">
                  <c:v>0.4314351851851852</c:v>
                </c:pt>
                <c:pt idx="133">
                  <c:v>0.4315046296296296</c:v>
                </c:pt>
                <c:pt idx="134">
                  <c:v>0.43156250000000002</c:v>
                </c:pt>
                <c:pt idx="135">
                  <c:v>0.43163194444444447</c:v>
                </c:pt>
                <c:pt idx="136">
                  <c:v>0.43174768518518519</c:v>
                </c:pt>
                <c:pt idx="137">
                  <c:v>0.43193287037037037</c:v>
                </c:pt>
                <c:pt idx="138">
                  <c:v>0.43199074074074073</c:v>
                </c:pt>
                <c:pt idx="139">
                  <c:v>0.43206018518518519</c:v>
                </c:pt>
                <c:pt idx="140">
                  <c:v>0.43224537037037036</c:v>
                </c:pt>
                <c:pt idx="141">
                  <c:v>0.43237268518518518</c:v>
                </c:pt>
                <c:pt idx="142">
                  <c:v>0.43255787037037036</c:v>
                </c:pt>
                <c:pt idx="143">
                  <c:v>0.43261574074074077</c:v>
                </c:pt>
                <c:pt idx="144">
                  <c:v>0.43285879629629631</c:v>
                </c:pt>
                <c:pt idx="145">
                  <c:v>0.43297453703703703</c:v>
                </c:pt>
                <c:pt idx="146">
                  <c:v>0.43328703703703703</c:v>
                </c:pt>
                <c:pt idx="147">
                  <c:v>0.43335648148148148</c:v>
                </c:pt>
                <c:pt idx="148">
                  <c:v>0.43353009259259262</c:v>
                </c:pt>
                <c:pt idx="149">
                  <c:v>0.4337152777777778</c:v>
                </c:pt>
                <c:pt idx="150">
                  <c:v>0.43378472222222225</c:v>
                </c:pt>
                <c:pt idx="151">
                  <c:v>0.43391203703703701</c:v>
                </c:pt>
                <c:pt idx="152">
                  <c:v>0.43403935185185188</c:v>
                </c:pt>
                <c:pt idx="153">
                  <c:v>0.43409722222222219</c:v>
                </c:pt>
                <c:pt idx="154">
                  <c:v>0.43421296296296297</c:v>
                </c:pt>
                <c:pt idx="155">
                  <c:v>0.43435185185185182</c:v>
                </c:pt>
                <c:pt idx="156">
                  <c:v>0.43442129629629628</c:v>
                </c:pt>
                <c:pt idx="157">
                  <c:v>0.43447916666666669</c:v>
                </c:pt>
                <c:pt idx="158">
                  <c:v>0.43460648148148145</c:v>
                </c:pt>
                <c:pt idx="159">
                  <c:v>0.43472222222222223</c:v>
                </c:pt>
                <c:pt idx="160">
                  <c:v>0.43489583333333331</c:v>
                </c:pt>
                <c:pt idx="161">
                  <c:v>0.43495370370370373</c:v>
                </c:pt>
                <c:pt idx="162">
                  <c:v>0.43506944444444445</c:v>
                </c:pt>
                <c:pt idx="163">
                  <c:v>0.43512731481481481</c:v>
                </c:pt>
                <c:pt idx="164">
                  <c:v>0.43518518518518517</c:v>
                </c:pt>
                <c:pt idx="165">
                  <c:v>0.43524305555555559</c:v>
                </c:pt>
                <c:pt idx="166">
                  <c:v>0.43547453703703703</c:v>
                </c:pt>
                <c:pt idx="167">
                  <c:v>0.43554398148148149</c:v>
                </c:pt>
                <c:pt idx="168">
                  <c:v>0.43586805555555558</c:v>
                </c:pt>
                <c:pt idx="169">
                  <c:v>0.43609953703703702</c:v>
                </c:pt>
                <c:pt idx="170">
                  <c:v>0.43615740740740744</c:v>
                </c:pt>
                <c:pt idx="171">
                  <c:v>0.43622685185185184</c:v>
                </c:pt>
                <c:pt idx="172">
                  <c:v>0.43641203703703707</c:v>
                </c:pt>
                <c:pt idx="173">
                  <c:v>0.43646990740740738</c:v>
                </c:pt>
                <c:pt idx="174">
                  <c:v>0.43652777777777779</c:v>
                </c:pt>
                <c:pt idx="175">
                  <c:v>0.43672453703703701</c:v>
                </c:pt>
                <c:pt idx="176">
                  <c:v>0.43684027777777779</c:v>
                </c:pt>
                <c:pt idx="177">
                  <c:v>0.43689814814814815</c:v>
                </c:pt>
                <c:pt idx="178">
                  <c:v>0.43702546296296296</c:v>
                </c:pt>
                <c:pt idx="179">
                  <c:v>0.43708333333333332</c:v>
                </c:pt>
                <c:pt idx="180">
                  <c:v>0.43714120370370374</c:v>
                </c:pt>
                <c:pt idx="181">
                  <c:v>0.43719907407407405</c:v>
                </c:pt>
                <c:pt idx="182">
                  <c:v>0.43738425925925922</c:v>
                </c:pt>
                <c:pt idx="183">
                  <c:v>0.43744212962962964</c:v>
                </c:pt>
                <c:pt idx="184">
                  <c:v>0.43751157407407409</c:v>
                </c:pt>
                <c:pt idx="185">
                  <c:v>0.43756944444444446</c:v>
                </c:pt>
                <c:pt idx="186">
                  <c:v>0.43769675925925927</c:v>
                </c:pt>
                <c:pt idx="187">
                  <c:v>0.43776620370370373</c:v>
                </c:pt>
                <c:pt idx="188">
                  <c:v>0.43782407407407409</c:v>
                </c:pt>
                <c:pt idx="189">
                  <c:v>0.43789351851851849</c:v>
                </c:pt>
                <c:pt idx="190">
                  <c:v>0.43807870370370372</c:v>
                </c:pt>
                <c:pt idx="191">
                  <c:v>0.4382523148148148</c:v>
                </c:pt>
                <c:pt idx="192">
                  <c:v>0.43832175925925926</c:v>
                </c:pt>
                <c:pt idx="193">
                  <c:v>0.43837962962962962</c:v>
                </c:pt>
                <c:pt idx="194">
                  <c:v>0.43863425925925925</c:v>
                </c:pt>
                <c:pt idx="195">
                  <c:v>0.43870370370370371</c:v>
                </c:pt>
                <c:pt idx="196">
                  <c:v>0.43876157407407407</c:v>
                </c:pt>
                <c:pt idx="197">
                  <c:v>0.43881944444444443</c:v>
                </c:pt>
                <c:pt idx="198">
                  <c:v>0.43893518518518521</c:v>
                </c:pt>
                <c:pt idx="199">
                  <c:v>0.43905092592592593</c:v>
                </c:pt>
                <c:pt idx="200">
                  <c:v>0.43910879629629629</c:v>
                </c:pt>
                <c:pt idx="201">
                  <c:v>0.43916666666666665</c:v>
                </c:pt>
                <c:pt idx="202">
                  <c:v>0.43922453703703707</c:v>
                </c:pt>
                <c:pt idx="203">
                  <c:v>0.4394675925925926</c:v>
                </c:pt>
                <c:pt idx="204">
                  <c:v>0.43971064814814814</c:v>
                </c:pt>
                <c:pt idx="205">
                  <c:v>0.4397800925925926</c:v>
                </c:pt>
                <c:pt idx="206">
                  <c:v>0.43983796296296296</c:v>
                </c:pt>
                <c:pt idx="207">
                  <c:v>0.44002314814814814</c:v>
                </c:pt>
                <c:pt idx="208">
                  <c:v>0.44013888888888891</c:v>
                </c:pt>
                <c:pt idx="209">
                  <c:v>0.44020833333333331</c:v>
                </c:pt>
                <c:pt idx="210">
                  <c:v>0.44033564814814813</c:v>
                </c:pt>
                <c:pt idx="211">
                  <c:v>0.44039351851851855</c:v>
                </c:pt>
                <c:pt idx="212">
                  <c:v>0.44056712962962963</c:v>
                </c:pt>
                <c:pt idx="213">
                  <c:v>0.44083333333333335</c:v>
                </c:pt>
                <c:pt idx="214">
                  <c:v>0.44096064814814812</c:v>
                </c:pt>
                <c:pt idx="215">
                  <c:v>0.44101851851851853</c:v>
                </c:pt>
                <c:pt idx="216">
                  <c:v>0.44108796296296299</c:v>
                </c:pt>
                <c:pt idx="217">
                  <c:v>0.44114583333333335</c:v>
                </c:pt>
                <c:pt idx="218">
                  <c:v>0.44120370370370371</c:v>
                </c:pt>
                <c:pt idx="219">
                  <c:v>0.44173611111111111</c:v>
                </c:pt>
                <c:pt idx="220">
                  <c:v>0.44359953703703703</c:v>
                </c:pt>
                <c:pt idx="221">
                  <c:v>0.44449074074074074</c:v>
                </c:pt>
                <c:pt idx="222">
                  <c:v>0.4445601851851852</c:v>
                </c:pt>
                <c:pt idx="223">
                  <c:v>0.44461805555555556</c:v>
                </c:pt>
                <c:pt idx="224">
                  <c:v>0.44480324074074074</c:v>
                </c:pt>
                <c:pt idx="225">
                  <c:v>0.44523148148148145</c:v>
                </c:pt>
                <c:pt idx="226">
                  <c:v>0.44535879629629632</c:v>
                </c:pt>
                <c:pt idx="227">
                  <c:v>0.44541666666666663</c:v>
                </c:pt>
                <c:pt idx="228">
                  <c:v>0.44548611111111108</c:v>
                </c:pt>
                <c:pt idx="229">
                  <c:v>0.4455439814814815</c:v>
                </c:pt>
                <c:pt idx="230">
                  <c:v>0.44560185185185186</c:v>
                </c:pt>
                <c:pt idx="231">
                  <c:v>0.44567129629629632</c:v>
                </c:pt>
                <c:pt idx="232">
                  <c:v>0.44574074074074072</c:v>
                </c:pt>
                <c:pt idx="233">
                  <c:v>0.44581018518518517</c:v>
                </c:pt>
                <c:pt idx="234">
                  <c:v>0.44587962962962963</c:v>
                </c:pt>
                <c:pt idx="235">
                  <c:v>0.44611111111111112</c:v>
                </c:pt>
                <c:pt idx="236">
                  <c:v>0.4463657407407407</c:v>
                </c:pt>
                <c:pt idx="237">
                  <c:v>0.44643518518518516</c:v>
                </c:pt>
                <c:pt idx="238">
                  <c:v>0.44679398148148147</c:v>
                </c:pt>
                <c:pt idx="239">
                  <c:v>0.44692129629629629</c:v>
                </c:pt>
                <c:pt idx="240">
                  <c:v>0.44697916666666665</c:v>
                </c:pt>
                <c:pt idx="241">
                  <c:v>0.44703703703703707</c:v>
                </c:pt>
                <c:pt idx="242">
                  <c:v>0.44723379629629628</c:v>
                </c:pt>
                <c:pt idx="243">
                  <c:v>0.44741898148148146</c:v>
                </c:pt>
                <c:pt idx="244">
                  <c:v>0.44747685185185188</c:v>
                </c:pt>
                <c:pt idx="245">
                  <c:v>0.44760416666666664</c:v>
                </c:pt>
                <c:pt idx="246">
                  <c:v>0.44766203703703705</c:v>
                </c:pt>
                <c:pt idx="247">
                  <c:v>0.44771990740740741</c:v>
                </c:pt>
                <c:pt idx="248">
                  <c:v>0.44778935185185187</c:v>
                </c:pt>
                <c:pt idx="249">
                  <c:v>0.44784722222222223</c:v>
                </c:pt>
                <c:pt idx="250">
                  <c:v>0.44791666666666669</c:v>
                </c:pt>
                <c:pt idx="251">
                  <c:v>0.44804398148148145</c:v>
                </c:pt>
                <c:pt idx="252">
                  <c:v>0.4481134259259259</c:v>
                </c:pt>
                <c:pt idx="253">
                  <c:v>0.44817129629629632</c:v>
                </c:pt>
                <c:pt idx="254">
                  <c:v>0.4483449074074074</c:v>
                </c:pt>
                <c:pt idx="255">
                  <c:v>0.44864583333333335</c:v>
                </c:pt>
                <c:pt idx="256">
                  <c:v>0.44871527777777781</c:v>
                </c:pt>
                <c:pt idx="257">
                  <c:v>0.44877314814814812</c:v>
                </c:pt>
                <c:pt idx="258">
                  <c:v>0.44884259259259257</c:v>
                </c:pt>
                <c:pt idx="259">
                  <c:v>0.44896990740740739</c:v>
                </c:pt>
                <c:pt idx="260">
                  <c:v>0.4490972222222222</c:v>
                </c:pt>
                <c:pt idx="261">
                  <c:v>0.44915509259259262</c:v>
                </c:pt>
                <c:pt idx="262">
                  <c:v>0.44947916666666665</c:v>
                </c:pt>
                <c:pt idx="263">
                  <c:v>0.44971064814814815</c:v>
                </c:pt>
                <c:pt idx="264">
                  <c:v>0.44976851851851851</c:v>
                </c:pt>
                <c:pt idx="265">
                  <c:v>0.44982638888888887</c:v>
                </c:pt>
                <c:pt idx="266">
                  <c:v>0.44989583333333333</c:v>
                </c:pt>
                <c:pt idx="267">
                  <c:v>0.45043981481481482</c:v>
                </c:pt>
                <c:pt idx="268">
                  <c:v>0.45049768518518518</c:v>
                </c:pt>
                <c:pt idx="269">
                  <c:v>0.45070601851851849</c:v>
                </c:pt>
                <c:pt idx="270">
                  <c:v>0.45090277777777776</c:v>
                </c:pt>
                <c:pt idx="271">
                  <c:v>0.45097222222222222</c:v>
                </c:pt>
                <c:pt idx="272">
                  <c:v>0.45103009259259258</c:v>
                </c:pt>
                <c:pt idx="273">
                  <c:v>0.45109953703703703</c:v>
                </c:pt>
                <c:pt idx="274">
                  <c:v>0.45121527777777776</c:v>
                </c:pt>
                <c:pt idx="275">
                  <c:v>0.45127314814814817</c:v>
                </c:pt>
                <c:pt idx="276">
                  <c:v>0.45133101851851848</c:v>
                </c:pt>
                <c:pt idx="277">
                  <c:v>0.45164351851851853</c:v>
                </c:pt>
                <c:pt idx="278">
                  <c:v>0.4518287037037037</c:v>
                </c:pt>
                <c:pt idx="279">
                  <c:v>0.45189814814814816</c:v>
                </c:pt>
                <c:pt idx="280">
                  <c:v>0.45201388888888888</c:v>
                </c:pt>
                <c:pt idx="281">
                  <c:v>0.4521296296296296</c:v>
                </c:pt>
                <c:pt idx="282">
                  <c:v>0.45218750000000002</c:v>
                </c:pt>
                <c:pt idx="283">
                  <c:v>0.45224537037037038</c:v>
                </c:pt>
                <c:pt idx="284">
                  <c:v>0.45230324074074074</c:v>
                </c:pt>
                <c:pt idx="285">
                  <c:v>0.45244212962962965</c:v>
                </c:pt>
                <c:pt idx="286">
                  <c:v>0.45256944444444441</c:v>
                </c:pt>
                <c:pt idx="287">
                  <c:v>0.45262731481481483</c:v>
                </c:pt>
                <c:pt idx="288">
                  <c:v>0.45292824074074073</c:v>
                </c:pt>
                <c:pt idx="289">
                  <c:v>0.45318287037037036</c:v>
                </c:pt>
                <c:pt idx="290">
                  <c:v>0.45324074074074078</c:v>
                </c:pt>
                <c:pt idx="291">
                  <c:v>0.45329861111111108</c:v>
                </c:pt>
                <c:pt idx="292">
                  <c:v>0.45359953703703704</c:v>
                </c:pt>
                <c:pt idx="293">
                  <c:v>0.45371527777777776</c:v>
                </c:pt>
                <c:pt idx="294">
                  <c:v>0.45378472222222221</c:v>
                </c:pt>
                <c:pt idx="295">
                  <c:v>0.45392361111111112</c:v>
                </c:pt>
                <c:pt idx="296">
                  <c:v>0.45398148148148149</c:v>
                </c:pt>
                <c:pt idx="297">
                  <c:v>0.45421296296296299</c:v>
                </c:pt>
                <c:pt idx="298">
                  <c:v>0.45428240740740738</c:v>
                </c:pt>
                <c:pt idx="299">
                  <c:v>0.4543402777777778</c:v>
                </c:pt>
                <c:pt idx="300">
                  <c:v>0.45439814814814816</c:v>
                </c:pt>
                <c:pt idx="301">
                  <c:v>0.45446759259259256</c:v>
                </c:pt>
                <c:pt idx="302">
                  <c:v>0.45452546296296298</c:v>
                </c:pt>
                <c:pt idx="303">
                  <c:v>0.45583333333333331</c:v>
                </c:pt>
                <c:pt idx="304">
                  <c:v>0.45784722222222224</c:v>
                </c:pt>
                <c:pt idx="305">
                  <c:v>0.45814814814814814</c:v>
                </c:pt>
                <c:pt idx="306">
                  <c:v>0.45833333333333331</c:v>
                </c:pt>
                <c:pt idx="307">
                  <c:v>0.45840277777777777</c:v>
                </c:pt>
                <c:pt idx="308">
                  <c:v>0.45846064814814813</c:v>
                </c:pt>
                <c:pt idx="309">
                  <c:v>0.45863425925925921</c:v>
                </c:pt>
                <c:pt idx="310">
                  <c:v>0.45870370370370367</c:v>
                </c:pt>
                <c:pt idx="311">
                  <c:v>0.45883101851851849</c:v>
                </c:pt>
                <c:pt idx="312">
                  <c:v>0.45914351851851848</c:v>
                </c:pt>
                <c:pt idx="313">
                  <c:v>0.45921296296296293</c:v>
                </c:pt>
                <c:pt idx="314">
                  <c:v>0.45928240740740739</c:v>
                </c:pt>
                <c:pt idx="315">
                  <c:v>0.45935185185185184</c:v>
                </c:pt>
                <c:pt idx="316">
                  <c:v>0.45947916666666666</c:v>
                </c:pt>
                <c:pt idx="317">
                  <c:v>0.45953703703703702</c:v>
                </c:pt>
                <c:pt idx="318">
                  <c:v>0.45959490740740744</c:v>
                </c:pt>
                <c:pt idx="319">
                  <c:v>0.45965277777777774</c:v>
                </c:pt>
                <c:pt idx="320">
                  <c:v>0.45978009259259256</c:v>
                </c:pt>
                <c:pt idx="321">
                  <c:v>0.45990740740740743</c:v>
                </c:pt>
                <c:pt idx="322">
                  <c:v>0.46013888888888888</c:v>
                </c:pt>
                <c:pt idx="323">
                  <c:v>0.46019675925925929</c:v>
                </c:pt>
                <c:pt idx="324">
                  <c:v>0.46025462962962965</c:v>
                </c:pt>
                <c:pt idx="325">
                  <c:v>0.46032407407407411</c:v>
                </c:pt>
                <c:pt idx="326">
                  <c:v>0.46049768518518519</c:v>
                </c:pt>
                <c:pt idx="327">
                  <c:v>0.46069444444444446</c:v>
                </c:pt>
                <c:pt idx="328">
                  <c:v>0.46075231481481477</c:v>
                </c:pt>
                <c:pt idx="329">
                  <c:v>0.46086805555555554</c:v>
                </c:pt>
                <c:pt idx="330">
                  <c:v>0.4609375</c:v>
                </c:pt>
                <c:pt idx="331">
                  <c:v>0.46111111111111108</c:v>
                </c:pt>
                <c:pt idx="332">
                  <c:v>0.4611689814814815</c:v>
                </c:pt>
                <c:pt idx="333">
                  <c:v>0.46129629629629632</c:v>
                </c:pt>
                <c:pt idx="334">
                  <c:v>0.46136574074074077</c:v>
                </c:pt>
                <c:pt idx="335">
                  <c:v>0.46142361111111113</c:v>
                </c:pt>
                <c:pt idx="336">
                  <c:v>0.46149305555555559</c:v>
                </c:pt>
                <c:pt idx="337">
                  <c:v>0.46173611111111112</c:v>
                </c:pt>
                <c:pt idx="338">
                  <c:v>0.4618518518518519</c:v>
                </c:pt>
                <c:pt idx="339">
                  <c:v>0.46211805555555557</c:v>
                </c:pt>
                <c:pt idx="340">
                  <c:v>0.46225694444444443</c:v>
                </c:pt>
                <c:pt idx="341">
                  <c:v>0.46231481481481485</c:v>
                </c:pt>
                <c:pt idx="342">
                  <c:v>0.46237268518518521</c:v>
                </c:pt>
                <c:pt idx="343">
                  <c:v>0.46248842592592593</c:v>
                </c:pt>
                <c:pt idx="344">
                  <c:v>0.46260416666666665</c:v>
                </c:pt>
                <c:pt idx="345">
                  <c:v>0.46266203703703707</c:v>
                </c:pt>
                <c:pt idx="346">
                  <c:v>0.46271990740740737</c:v>
                </c:pt>
                <c:pt idx="347">
                  <c:v>0.4629050925925926</c:v>
                </c:pt>
                <c:pt idx="348">
                  <c:v>0.46297453703703706</c:v>
                </c:pt>
                <c:pt idx="349">
                  <c:v>0.4632175925925926</c:v>
                </c:pt>
                <c:pt idx="350">
                  <c:v>0.46327546296296296</c:v>
                </c:pt>
                <c:pt idx="351">
                  <c:v>0.46340277777777777</c:v>
                </c:pt>
                <c:pt idx="352">
                  <c:v>0.46346064814814819</c:v>
                </c:pt>
                <c:pt idx="353">
                  <c:v>0.46358796296296295</c:v>
                </c:pt>
                <c:pt idx="354">
                  <c:v>0.46370370370370373</c:v>
                </c:pt>
                <c:pt idx="355">
                  <c:v>0.46376157407407409</c:v>
                </c:pt>
                <c:pt idx="356">
                  <c:v>0.4638194444444444</c:v>
                </c:pt>
                <c:pt idx="357">
                  <c:v>0.46387731481481481</c:v>
                </c:pt>
                <c:pt idx="358">
                  <c:v>0.46394675925925927</c:v>
                </c:pt>
                <c:pt idx="359">
                  <c:v>0.46400462962962963</c:v>
                </c:pt>
                <c:pt idx="360">
                  <c:v>0.46412037037037041</c:v>
                </c:pt>
                <c:pt idx="361">
                  <c:v>0.46418981481481486</c:v>
                </c:pt>
                <c:pt idx="362">
                  <c:v>0.46430555555555553</c:v>
                </c:pt>
                <c:pt idx="363">
                  <c:v>0.46436342592592594</c:v>
                </c:pt>
                <c:pt idx="364">
                  <c:v>0.4644212962962963</c:v>
                </c:pt>
                <c:pt idx="365">
                  <c:v>0.46447916666666672</c:v>
                </c:pt>
                <c:pt idx="366">
                  <c:v>0.46453703703703703</c:v>
                </c:pt>
                <c:pt idx="367">
                  <c:v>0.46479166666666666</c:v>
                </c:pt>
                <c:pt idx="368">
                  <c:v>0.46497685185185184</c:v>
                </c:pt>
                <c:pt idx="369">
                  <c:v>0.4650347222222222</c:v>
                </c:pt>
                <c:pt idx="370">
                  <c:v>0.46515046296296297</c:v>
                </c:pt>
                <c:pt idx="371">
                  <c:v>0.46520833333333328</c:v>
                </c:pt>
                <c:pt idx="372">
                  <c:v>0.46527777777777773</c:v>
                </c:pt>
                <c:pt idx="373">
                  <c:v>0.46533564814814815</c:v>
                </c:pt>
                <c:pt idx="374">
                  <c:v>0.46539351851851851</c:v>
                </c:pt>
                <c:pt idx="375">
                  <c:v>0.46553240740740742</c:v>
                </c:pt>
                <c:pt idx="376">
                  <c:v>0.4656481481481482</c:v>
                </c:pt>
                <c:pt idx="377">
                  <c:v>0.46570601851851851</c:v>
                </c:pt>
                <c:pt idx="378">
                  <c:v>0.46576388888888887</c:v>
                </c:pt>
                <c:pt idx="379">
                  <c:v>0.46582175925925928</c:v>
                </c:pt>
                <c:pt idx="380">
                  <c:v>0.46593749999999995</c:v>
                </c:pt>
                <c:pt idx="381">
                  <c:v>0.46599537037037037</c:v>
                </c:pt>
                <c:pt idx="382">
                  <c:v>0.46618055555555554</c:v>
                </c:pt>
                <c:pt idx="383">
                  <c:v>0.46625</c:v>
                </c:pt>
                <c:pt idx="384">
                  <c:v>0.46630787037037041</c:v>
                </c:pt>
                <c:pt idx="385">
                  <c:v>0.46636574074074072</c:v>
                </c:pt>
                <c:pt idx="386">
                  <c:v>0.46649305555555554</c:v>
                </c:pt>
                <c:pt idx="387">
                  <c:v>0.46655092592592595</c:v>
                </c:pt>
                <c:pt idx="388">
                  <c:v>0.46672453703703703</c:v>
                </c:pt>
                <c:pt idx="389">
                  <c:v>0.46679398148148149</c:v>
                </c:pt>
                <c:pt idx="390">
                  <c:v>0.46693287037037035</c:v>
                </c:pt>
                <c:pt idx="391">
                  <c:v>0.46717592592592588</c:v>
                </c:pt>
                <c:pt idx="392">
                  <c:v>0.46730324074074076</c:v>
                </c:pt>
                <c:pt idx="393">
                  <c:v>0.46736111111111112</c:v>
                </c:pt>
                <c:pt idx="394">
                  <c:v>0.46741898148148148</c:v>
                </c:pt>
                <c:pt idx="395">
                  <c:v>0.46747685185185189</c:v>
                </c:pt>
                <c:pt idx="396">
                  <c:v>0.4675347222222222</c:v>
                </c:pt>
                <c:pt idx="397">
                  <c:v>0.46886574074074078</c:v>
                </c:pt>
                <c:pt idx="398">
                  <c:v>0.47018518518518521</c:v>
                </c:pt>
                <c:pt idx="399">
                  <c:v>0.47024305555555551</c:v>
                </c:pt>
                <c:pt idx="400">
                  <c:v>0.47098379629629633</c:v>
                </c:pt>
                <c:pt idx="401">
                  <c:v>0.47109953703703705</c:v>
                </c:pt>
                <c:pt idx="402">
                  <c:v>0.47115740740740741</c:v>
                </c:pt>
                <c:pt idx="403">
                  <c:v>0.47121527777777777</c:v>
                </c:pt>
                <c:pt idx="404">
                  <c:v>0.4713310185185185</c:v>
                </c:pt>
                <c:pt idx="405">
                  <c:v>0.47145833333333331</c:v>
                </c:pt>
                <c:pt idx="406">
                  <c:v>0.47151620370370373</c:v>
                </c:pt>
                <c:pt idx="407">
                  <c:v>0.47157407407407409</c:v>
                </c:pt>
                <c:pt idx="408">
                  <c:v>0.47200231481481486</c:v>
                </c:pt>
                <c:pt idx="409">
                  <c:v>0.47206018518518517</c:v>
                </c:pt>
                <c:pt idx="410">
                  <c:v>0.47212962962962962</c:v>
                </c:pt>
                <c:pt idx="411">
                  <c:v>0.47218749999999998</c:v>
                </c:pt>
                <c:pt idx="412">
                  <c:v>0.47259259259259262</c:v>
                </c:pt>
                <c:pt idx="413">
                  <c:v>0.47270833333333334</c:v>
                </c:pt>
                <c:pt idx="414">
                  <c:v>0.4727662037037037</c:v>
                </c:pt>
                <c:pt idx="415">
                  <c:v>0.47282407407407406</c:v>
                </c:pt>
                <c:pt idx="416">
                  <c:v>0.47328703703703701</c:v>
                </c:pt>
                <c:pt idx="417">
                  <c:v>0.47334490740740742</c:v>
                </c:pt>
                <c:pt idx="418">
                  <c:v>0.4734606481481482</c:v>
                </c:pt>
                <c:pt idx="419">
                  <c:v>0.47353009259259254</c:v>
                </c:pt>
                <c:pt idx="420">
                  <c:v>0.47358796296296296</c:v>
                </c:pt>
                <c:pt idx="421">
                  <c:v>0.47365740740740742</c:v>
                </c:pt>
                <c:pt idx="422">
                  <c:v>0.47453703703703703</c:v>
                </c:pt>
                <c:pt idx="423">
                  <c:v>0.47466435185185185</c:v>
                </c:pt>
                <c:pt idx="424">
                  <c:v>0.47473379629629631</c:v>
                </c:pt>
                <c:pt idx="425">
                  <c:v>0.47480324074074076</c:v>
                </c:pt>
                <c:pt idx="426">
                  <c:v>0.47493055555555558</c:v>
                </c:pt>
                <c:pt idx="427">
                  <c:v>0.47505787037037034</c:v>
                </c:pt>
                <c:pt idx="428">
                  <c:v>0.47511574074074076</c:v>
                </c:pt>
                <c:pt idx="429">
                  <c:v>0.47577546296296297</c:v>
                </c:pt>
                <c:pt idx="430">
                  <c:v>0.47583333333333333</c:v>
                </c:pt>
                <c:pt idx="431">
                  <c:v>0.47621527777777778</c:v>
                </c:pt>
                <c:pt idx="432">
                  <c:v>0.4763425925925926</c:v>
                </c:pt>
                <c:pt idx="433">
                  <c:v>0.47640046296296296</c:v>
                </c:pt>
                <c:pt idx="434">
                  <c:v>0.47646990740740741</c:v>
                </c:pt>
                <c:pt idx="435">
                  <c:v>0.47671296296296295</c:v>
                </c:pt>
                <c:pt idx="436">
                  <c:v>0.47677083333333337</c:v>
                </c:pt>
                <c:pt idx="437">
                  <c:v>0.47688657407407403</c:v>
                </c:pt>
                <c:pt idx="438">
                  <c:v>0.47694444444444445</c:v>
                </c:pt>
                <c:pt idx="439">
                  <c:v>0.47700231481481481</c:v>
                </c:pt>
                <c:pt idx="440">
                  <c:v>0.47706018518518517</c:v>
                </c:pt>
                <c:pt idx="441">
                  <c:v>0.47712962962962963</c:v>
                </c:pt>
                <c:pt idx="442">
                  <c:v>0.47718750000000004</c:v>
                </c:pt>
                <c:pt idx="443">
                  <c:v>0.47724537037037035</c:v>
                </c:pt>
                <c:pt idx="444">
                  <c:v>0.47787037037037039</c:v>
                </c:pt>
                <c:pt idx="445">
                  <c:v>0.47817129629629629</c:v>
                </c:pt>
                <c:pt idx="446">
                  <c:v>0.47828703703703707</c:v>
                </c:pt>
                <c:pt idx="447">
                  <c:v>0.47834490740740737</c:v>
                </c:pt>
                <c:pt idx="448">
                  <c:v>0.47840277777777779</c:v>
                </c:pt>
                <c:pt idx="449">
                  <c:v>0.4785300925925926</c:v>
                </c:pt>
                <c:pt idx="450">
                  <c:v>0.47858796296296297</c:v>
                </c:pt>
                <c:pt idx="451">
                  <c:v>0.47864583333333338</c:v>
                </c:pt>
                <c:pt idx="452">
                  <c:v>0.47870370370370369</c:v>
                </c:pt>
                <c:pt idx="453">
                  <c:v>0.47907407407407404</c:v>
                </c:pt>
                <c:pt idx="454">
                  <c:v>0.47931712962962963</c:v>
                </c:pt>
                <c:pt idx="455">
                  <c:v>0.47937500000000005</c:v>
                </c:pt>
                <c:pt idx="456">
                  <c:v>0.48</c:v>
                </c:pt>
                <c:pt idx="457">
                  <c:v>0.48028935185185184</c:v>
                </c:pt>
                <c:pt idx="458">
                  <c:v>0.48048611111111111</c:v>
                </c:pt>
                <c:pt idx="459">
                  <c:v>0.48054398148148153</c:v>
                </c:pt>
                <c:pt idx="460">
                  <c:v>0.48060185185185184</c:v>
                </c:pt>
                <c:pt idx="461">
                  <c:v>0.4806597222222222</c:v>
                </c:pt>
                <c:pt idx="462">
                  <c:v>0.48084490740740743</c:v>
                </c:pt>
                <c:pt idx="463">
                  <c:v>0.48091435185185188</c:v>
                </c:pt>
                <c:pt idx="464">
                  <c:v>0.48114583333333333</c:v>
                </c:pt>
                <c:pt idx="465">
                  <c:v>0.48197916666666668</c:v>
                </c:pt>
                <c:pt idx="466">
                  <c:v>0.48204861111111108</c:v>
                </c:pt>
                <c:pt idx="467">
                  <c:v>0.48284722222222221</c:v>
                </c:pt>
                <c:pt idx="468">
                  <c:v>0.48291666666666666</c:v>
                </c:pt>
                <c:pt idx="469">
                  <c:v>0.48297453703703702</c:v>
                </c:pt>
                <c:pt idx="470">
                  <c:v>0.48303240740740744</c:v>
                </c:pt>
                <c:pt idx="471">
                  <c:v>0.48321759259259256</c:v>
                </c:pt>
                <c:pt idx="472">
                  <c:v>0.48327546296296298</c:v>
                </c:pt>
                <c:pt idx="473">
                  <c:v>0.48333333333333334</c:v>
                </c:pt>
                <c:pt idx="474">
                  <c:v>0.48339120370370375</c:v>
                </c:pt>
                <c:pt idx="475">
                  <c:v>0.48381944444444441</c:v>
                </c:pt>
                <c:pt idx="476">
                  <c:v>0.48400462962962965</c:v>
                </c:pt>
                <c:pt idx="477">
                  <c:v>0.48406250000000001</c:v>
                </c:pt>
                <c:pt idx="478">
                  <c:v>0.48412037037037042</c:v>
                </c:pt>
                <c:pt idx="479">
                  <c:v>0.48444444444444446</c:v>
                </c:pt>
                <c:pt idx="480">
                  <c:v>0.48457175925925927</c:v>
                </c:pt>
                <c:pt idx="481">
                  <c:v>0.48462962962962958</c:v>
                </c:pt>
                <c:pt idx="482">
                  <c:v>0.48468749999999999</c:v>
                </c:pt>
                <c:pt idx="483">
                  <c:v>0.48491898148148144</c:v>
                </c:pt>
                <c:pt idx="484">
                  <c:v>0.48509259259259258</c:v>
                </c:pt>
                <c:pt idx="485">
                  <c:v>0.48523148148148149</c:v>
                </c:pt>
                <c:pt idx="486">
                  <c:v>0.4852893518518519</c:v>
                </c:pt>
                <c:pt idx="487">
                  <c:v>0.48534722222222221</c:v>
                </c:pt>
                <c:pt idx="488">
                  <c:v>0.48540509259259257</c:v>
                </c:pt>
                <c:pt idx="489">
                  <c:v>0.48546296296296299</c:v>
                </c:pt>
                <c:pt idx="490">
                  <c:v>0.48637731481481478</c:v>
                </c:pt>
                <c:pt idx="491">
                  <c:v>0.48649305555555555</c:v>
                </c:pt>
                <c:pt idx="492">
                  <c:v>0.48655092592592591</c:v>
                </c:pt>
                <c:pt idx="493">
                  <c:v>0.48660879629629633</c:v>
                </c:pt>
                <c:pt idx="494">
                  <c:v>0.48673611111111109</c:v>
                </c:pt>
                <c:pt idx="495">
                  <c:v>0.48685185185185187</c:v>
                </c:pt>
                <c:pt idx="496">
                  <c:v>0.48690972222222223</c:v>
                </c:pt>
                <c:pt idx="497">
                  <c:v>0.48697916666666669</c:v>
                </c:pt>
                <c:pt idx="498">
                  <c:v>0.48739583333333331</c:v>
                </c:pt>
                <c:pt idx="499">
                  <c:v>0.48752314814814812</c:v>
                </c:pt>
                <c:pt idx="500">
                  <c:v>0.48758101851851854</c:v>
                </c:pt>
                <c:pt idx="501">
                  <c:v>0.4876388888888889</c:v>
                </c:pt>
                <c:pt idx="502">
                  <c:v>0.48770833333333335</c:v>
                </c:pt>
                <c:pt idx="503">
                  <c:v>0.48776620370370366</c:v>
                </c:pt>
                <c:pt idx="504">
                  <c:v>0.48795138888888889</c:v>
                </c:pt>
                <c:pt idx="505">
                  <c:v>0.48802083333333335</c:v>
                </c:pt>
                <c:pt idx="506">
                  <c:v>0.48820601851851847</c:v>
                </c:pt>
                <c:pt idx="507">
                  <c:v>0.48826388888888889</c:v>
                </c:pt>
                <c:pt idx="508">
                  <c:v>0.48876157407407406</c:v>
                </c:pt>
                <c:pt idx="509">
                  <c:v>0.48887731481481483</c:v>
                </c:pt>
                <c:pt idx="510">
                  <c:v>0.48893518518518514</c:v>
                </c:pt>
                <c:pt idx="511">
                  <c:v>0.48906250000000001</c:v>
                </c:pt>
                <c:pt idx="512">
                  <c:v>0.48912037037037037</c:v>
                </c:pt>
                <c:pt idx="513">
                  <c:v>0.48918981481481483</c:v>
                </c:pt>
                <c:pt idx="514">
                  <c:v>0.4896875</c:v>
                </c:pt>
                <c:pt idx="515">
                  <c:v>0.49003472222222227</c:v>
                </c:pt>
                <c:pt idx="516">
                  <c:v>0.49009259259259258</c:v>
                </c:pt>
                <c:pt idx="517">
                  <c:v>0.49016203703703703</c:v>
                </c:pt>
                <c:pt idx="518">
                  <c:v>0.4902199074074074</c:v>
                </c:pt>
                <c:pt idx="519">
                  <c:v>0.49028935185185185</c:v>
                </c:pt>
                <c:pt idx="520">
                  <c:v>0.49040509259259263</c:v>
                </c:pt>
                <c:pt idx="521">
                  <c:v>0.49052083333333335</c:v>
                </c:pt>
                <c:pt idx="522">
                  <c:v>0.49059027777777775</c:v>
                </c:pt>
                <c:pt idx="523">
                  <c:v>0.49122685185185189</c:v>
                </c:pt>
                <c:pt idx="524">
                  <c:v>0.49129629629629629</c:v>
                </c:pt>
                <c:pt idx="525">
                  <c:v>0.49170138888888887</c:v>
                </c:pt>
                <c:pt idx="526">
                  <c:v>0.49177083333333332</c:v>
                </c:pt>
                <c:pt idx="527">
                  <c:v>0.49182870370370368</c:v>
                </c:pt>
                <c:pt idx="528">
                  <c:v>0.4918865740740741</c:v>
                </c:pt>
                <c:pt idx="529">
                  <c:v>0.49194444444444446</c:v>
                </c:pt>
                <c:pt idx="530">
                  <c:v>0.49214120370370368</c:v>
                </c:pt>
                <c:pt idx="531">
                  <c:v>0.49232638888888891</c:v>
                </c:pt>
                <c:pt idx="532">
                  <c:v>0.49238425925925927</c:v>
                </c:pt>
                <c:pt idx="533">
                  <c:v>0.49249999999999999</c:v>
                </c:pt>
                <c:pt idx="534">
                  <c:v>0.49256944444444445</c:v>
                </c:pt>
                <c:pt idx="535">
                  <c:v>0.4926388888888889</c:v>
                </c:pt>
                <c:pt idx="536">
                  <c:v>0.49269675925925926</c:v>
                </c:pt>
                <c:pt idx="537">
                  <c:v>0.49275462962962963</c:v>
                </c:pt>
                <c:pt idx="538">
                  <c:v>0.49312500000000004</c:v>
                </c:pt>
                <c:pt idx="539">
                  <c:v>0.4931828703703704</c:v>
                </c:pt>
                <c:pt idx="540">
                  <c:v>0.49325231481481485</c:v>
                </c:pt>
                <c:pt idx="541">
                  <c:v>0.49374999999999997</c:v>
                </c:pt>
                <c:pt idx="542">
                  <c:v>0.49380787037037038</c:v>
                </c:pt>
                <c:pt idx="543">
                  <c:v>0.49399305555555556</c:v>
                </c:pt>
                <c:pt idx="544">
                  <c:v>0.49412037037037032</c:v>
                </c:pt>
                <c:pt idx="545">
                  <c:v>0.4944675925925926</c:v>
                </c:pt>
                <c:pt idx="546">
                  <c:v>0.49453703703703705</c:v>
                </c:pt>
                <c:pt idx="547">
                  <c:v>0.49459490740740741</c:v>
                </c:pt>
                <c:pt idx="548">
                  <c:v>0.49465277777777777</c:v>
                </c:pt>
                <c:pt idx="549">
                  <c:v>0.49471064814814819</c:v>
                </c:pt>
                <c:pt idx="550">
                  <c:v>0.4947685185185185</c:v>
                </c:pt>
                <c:pt idx="551">
                  <c:v>0.49482638888888886</c:v>
                </c:pt>
                <c:pt idx="552">
                  <c:v>0.49488425925925927</c:v>
                </c:pt>
                <c:pt idx="553">
                  <c:v>0.49495370370370373</c:v>
                </c:pt>
                <c:pt idx="554">
                  <c:v>0.49513888888888885</c:v>
                </c:pt>
                <c:pt idx="555">
                  <c:v>0.49525462962962963</c:v>
                </c:pt>
                <c:pt idx="556">
                  <c:v>0.49531249999999999</c:v>
                </c:pt>
                <c:pt idx="557">
                  <c:v>0.49537037037037041</c:v>
                </c:pt>
                <c:pt idx="558">
                  <c:v>0.49542824074074071</c:v>
                </c:pt>
                <c:pt idx="559">
                  <c:v>0.49548611111111113</c:v>
                </c:pt>
                <c:pt idx="560">
                  <c:v>0.49554398148148149</c:v>
                </c:pt>
                <c:pt idx="561">
                  <c:v>0.4956828703703704</c:v>
                </c:pt>
                <c:pt idx="562">
                  <c:v>0.4962037037037037</c:v>
                </c:pt>
                <c:pt idx="563">
                  <c:v>0.49626157407407406</c:v>
                </c:pt>
                <c:pt idx="564">
                  <c:v>0.49631944444444448</c:v>
                </c:pt>
                <c:pt idx="565">
                  <c:v>0.49637731481481479</c:v>
                </c:pt>
                <c:pt idx="566">
                  <c:v>0.4964351851851852</c:v>
                </c:pt>
                <c:pt idx="567">
                  <c:v>0.49649305555555556</c:v>
                </c:pt>
                <c:pt idx="568">
                  <c:v>0.49655092592592592</c:v>
                </c:pt>
                <c:pt idx="569">
                  <c:v>0.4966782407407408</c:v>
                </c:pt>
                <c:pt idx="570">
                  <c:v>0.49680555555555556</c:v>
                </c:pt>
                <c:pt idx="571">
                  <c:v>0.49686342592592592</c:v>
                </c:pt>
                <c:pt idx="572">
                  <c:v>0.49692129629629633</c:v>
                </c:pt>
                <c:pt idx="573">
                  <c:v>0.49697916666666669</c:v>
                </c:pt>
                <c:pt idx="574">
                  <c:v>0.49704861111111115</c:v>
                </c:pt>
                <c:pt idx="575">
                  <c:v>0.49717592592592591</c:v>
                </c:pt>
                <c:pt idx="576">
                  <c:v>0.49723379629629627</c:v>
                </c:pt>
                <c:pt idx="577">
                  <c:v>0.49729166666666669</c:v>
                </c:pt>
                <c:pt idx="578">
                  <c:v>0.49736111111111114</c:v>
                </c:pt>
                <c:pt idx="579">
                  <c:v>0.4974189814814815</c:v>
                </c:pt>
                <c:pt idx="580">
                  <c:v>0.49748842592592596</c:v>
                </c:pt>
                <c:pt idx="581">
                  <c:v>0.49766203703703704</c:v>
                </c:pt>
                <c:pt idx="582">
                  <c:v>0.4977199074074074</c:v>
                </c:pt>
                <c:pt idx="583">
                  <c:v>0.49777777777777782</c:v>
                </c:pt>
                <c:pt idx="584">
                  <c:v>0.49789351851851849</c:v>
                </c:pt>
                <c:pt idx="585">
                  <c:v>0.4979513888888889</c:v>
                </c:pt>
                <c:pt idx="586">
                  <c:v>0.49806712962962968</c:v>
                </c:pt>
                <c:pt idx="587">
                  <c:v>0.49835648148148143</c:v>
                </c:pt>
                <c:pt idx="588">
                  <c:v>0.49861111111111112</c:v>
                </c:pt>
                <c:pt idx="589">
                  <c:v>0.49866898148148148</c:v>
                </c:pt>
                <c:pt idx="590">
                  <c:v>0.49873842592592593</c:v>
                </c:pt>
                <c:pt idx="591">
                  <c:v>0.49891203703703701</c:v>
                </c:pt>
                <c:pt idx="592">
                  <c:v>0.49898148148148147</c:v>
                </c:pt>
                <c:pt idx="593">
                  <c:v>0.49922453703703701</c:v>
                </c:pt>
                <c:pt idx="594">
                  <c:v>0.49928240740740742</c:v>
                </c:pt>
                <c:pt idx="595">
                  <c:v>0.49934027777777779</c:v>
                </c:pt>
                <c:pt idx="596">
                  <c:v>0.49939814814814815</c:v>
                </c:pt>
                <c:pt idx="597">
                  <c:v>0.4994675925925926</c:v>
                </c:pt>
                <c:pt idx="598">
                  <c:v>0.49952546296296302</c:v>
                </c:pt>
                <c:pt idx="599">
                  <c:v>0.49958333333333332</c:v>
                </c:pt>
                <c:pt idx="600">
                  <c:v>0.49965277777777778</c:v>
                </c:pt>
                <c:pt idx="601">
                  <c:v>0.49971064814814814</c:v>
                </c:pt>
                <c:pt idx="602">
                  <c:v>0.4997685185185185</c:v>
                </c:pt>
                <c:pt idx="603">
                  <c:v>0.49990740740740741</c:v>
                </c:pt>
                <c:pt idx="604">
                  <c:v>0.49996527777777783</c:v>
                </c:pt>
                <c:pt idx="605">
                  <c:v>0.50008101851851849</c:v>
                </c:pt>
                <c:pt idx="606">
                  <c:v>0.50027777777777782</c:v>
                </c:pt>
                <c:pt idx="607">
                  <c:v>0.50033564814814824</c:v>
                </c:pt>
                <c:pt idx="608">
                  <c:v>0.50039351851851843</c:v>
                </c:pt>
                <c:pt idx="609">
                  <c:v>0.5005208333333333</c:v>
                </c:pt>
                <c:pt idx="610">
                  <c:v>0.50057870370370372</c:v>
                </c:pt>
                <c:pt idx="611">
                  <c:v>0.50070601851851859</c:v>
                </c:pt>
                <c:pt idx="612">
                  <c:v>0.50076388888888879</c:v>
                </c:pt>
                <c:pt idx="613">
                  <c:v>0.5008217592592592</c:v>
                </c:pt>
                <c:pt idx="614">
                  <c:v>0.50087962962962962</c:v>
                </c:pt>
                <c:pt idx="615">
                  <c:v>0.50099537037037045</c:v>
                </c:pt>
                <c:pt idx="616">
                  <c:v>0.5011226851851851</c:v>
                </c:pt>
                <c:pt idx="617">
                  <c:v>0.50118055555555552</c:v>
                </c:pt>
                <c:pt idx="618">
                  <c:v>0.50141203703703696</c:v>
                </c:pt>
                <c:pt idx="619">
                  <c:v>0.50146990740740738</c:v>
                </c:pt>
                <c:pt idx="620">
                  <c:v>0.50182870370370369</c:v>
                </c:pt>
                <c:pt idx="621">
                  <c:v>0.50188657407407411</c:v>
                </c:pt>
                <c:pt idx="622">
                  <c:v>0.50194444444444453</c:v>
                </c:pt>
                <c:pt idx="623">
                  <c:v>0.50201388888888898</c:v>
                </c:pt>
                <c:pt idx="624">
                  <c:v>0.50207175925925918</c:v>
                </c:pt>
                <c:pt idx="625">
                  <c:v>0.50212962962962959</c:v>
                </c:pt>
                <c:pt idx="626">
                  <c:v>0.50218750000000001</c:v>
                </c:pt>
                <c:pt idx="627">
                  <c:v>0.50224537037037043</c:v>
                </c:pt>
                <c:pt idx="628">
                  <c:v>0.50231481481481488</c:v>
                </c:pt>
                <c:pt idx="629">
                  <c:v>0.50244212962962953</c:v>
                </c:pt>
                <c:pt idx="630">
                  <c:v>0.50249999999999995</c:v>
                </c:pt>
                <c:pt idx="631">
                  <c:v>0.5025694444444444</c:v>
                </c:pt>
                <c:pt idx="632">
                  <c:v>0.50262731481481482</c:v>
                </c:pt>
                <c:pt idx="633">
                  <c:v>0.50269675925925927</c:v>
                </c:pt>
                <c:pt idx="634">
                  <c:v>0.50275462962962969</c:v>
                </c:pt>
                <c:pt idx="635">
                  <c:v>0.5028703703703703</c:v>
                </c:pt>
                <c:pt idx="636">
                  <c:v>0.50293981481481476</c:v>
                </c:pt>
                <c:pt idx="637">
                  <c:v>0.50300925925925921</c:v>
                </c:pt>
                <c:pt idx="638">
                  <c:v>0.50306712962962963</c:v>
                </c:pt>
                <c:pt idx="639">
                  <c:v>0.50318287037037046</c:v>
                </c:pt>
                <c:pt idx="640">
                  <c:v>0.50324074074074066</c:v>
                </c:pt>
                <c:pt idx="641">
                  <c:v>0.50336805555555553</c:v>
                </c:pt>
                <c:pt idx="642">
                  <c:v>0.50342592592592594</c:v>
                </c:pt>
                <c:pt idx="643">
                  <c:v>0.5034953703703704</c:v>
                </c:pt>
                <c:pt idx="644">
                  <c:v>0.50400462962962966</c:v>
                </c:pt>
                <c:pt idx="645">
                  <c:v>0.50407407407407412</c:v>
                </c:pt>
                <c:pt idx="646">
                  <c:v>0.50414351851851857</c:v>
                </c:pt>
                <c:pt idx="647">
                  <c:v>0.50420138888888899</c:v>
                </c:pt>
                <c:pt idx="648">
                  <c:v>0.50425925925925918</c:v>
                </c:pt>
                <c:pt idx="649">
                  <c:v>0.50432870370370364</c:v>
                </c:pt>
                <c:pt idx="650">
                  <c:v>0.50438657407407406</c:v>
                </c:pt>
                <c:pt idx="651">
                  <c:v>0.50444444444444447</c:v>
                </c:pt>
                <c:pt idx="652">
                  <c:v>0.50450231481481489</c:v>
                </c:pt>
                <c:pt idx="653">
                  <c:v>0.50457175925925934</c:v>
                </c:pt>
                <c:pt idx="654">
                  <c:v>0.50462962962962954</c:v>
                </c:pt>
                <c:pt idx="655">
                  <c:v>0.50469907407407399</c:v>
                </c:pt>
                <c:pt idx="656">
                  <c:v>0.50475694444444441</c:v>
                </c:pt>
                <c:pt idx="657">
                  <c:v>0.50481481481481483</c:v>
                </c:pt>
                <c:pt idx="658">
                  <c:v>0.50487268518518524</c:v>
                </c:pt>
                <c:pt idx="659">
                  <c:v>0.50493055555555566</c:v>
                </c:pt>
                <c:pt idx="660">
                  <c:v>0.50498842592592585</c:v>
                </c:pt>
                <c:pt idx="661">
                  <c:v>0.50511574074074073</c:v>
                </c:pt>
                <c:pt idx="662">
                  <c:v>0.50517361111111114</c:v>
                </c:pt>
                <c:pt idx="663">
                  <c:v>0.50523148148148156</c:v>
                </c:pt>
                <c:pt idx="664">
                  <c:v>0.50530092592592601</c:v>
                </c:pt>
                <c:pt idx="665">
                  <c:v>0.50549768518518512</c:v>
                </c:pt>
                <c:pt idx="666">
                  <c:v>0.50556712962962957</c:v>
                </c:pt>
                <c:pt idx="667">
                  <c:v>0.50563657407407403</c:v>
                </c:pt>
                <c:pt idx="668">
                  <c:v>0.50569444444444445</c:v>
                </c:pt>
                <c:pt idx="669">
                  <c:v>0.50575231481481486</c:v>
                </c:pt>
                <c:pt idx="670">
                  <c:v>0.50581018518518528</c:v>
                </c:pt>
                <c:pt idx="671">
                  <c:v>0.50593749999999993</c:v>
                </c:pt>
                <c:pt idx="672">
                  <c:v>0.50605324074074076</c:v>
                </c:pt>
                <c:pt idx="673">
                  <c:v>0.50618055555555563</c:v>
                </c:pt>
                <c:pt idx="674">
                  <c:v>0.50623842592592583</c:v>
                </c:pt>
                <c:pt idx="675">
                  <c:v>0.50629629629629624</c:v>
                </c:pt>
                <c:pt idx="676">
                  <c:v>0.5063657407407407</c:v>
                </c:pt>
                <c:pt idx="677">
                  <c:v>0.50643518518518515</c:v>
                </c:pt>
                <c:pt idx="678">
                  <c:v>0.50656250000000003</c:v>
                </c:pt>
                <c:pt idx="679">
                  <c:v>0.50663194444444448</c:v>
                </c:pt>
                <c:pt idx="680">
                  <c:v>0.50675925925925935</c:v>
                </c:pt>
                <c:pt idx="681">
                  <c:v>0.50681712962962955</c:v>
                </c:pt>
                <c:pt idx="682">
                  <c:v>0.50687499999999996</c:v>
                </c:pt>
                <c:pt idx="683">
                  <c:v>0.50693287037037038</c:v>
                </c:pt>
                <c:pt idx="684">
                  <c:v>0.50730324074074074</c:v>
                </c:pt>
                <c:pt idx="685">
                  <c:v>0.50737268518518519</c:v>
                </c:pt>
                <c:pt idx="686">
                  <c:v>0.50761574074074067</c:v>
                </c:pt>
                <c:pt idx="687">
                  <c:v>0.50798611111111103</c:v>
                </c:pt>
                <c:pt idx="688">
                  <c:v>0.50804398148148144</c:v>
                </c:pt>
                <c:pt idx="689">
                  <c:v>0.50810185185185186</c:v>
                </c:pt>
                <c:pt idx="690">
                  <c:v>0.50817129629629632</c:v>
                </c:pt>
                <c:pt idx="691">
                  <c:v>0.50822916666666673</c:v>
                </c:pt>
                <c:pt idx="692">
                  <c:v>0.50829861111111119</c:v>
                </c:pt>
                <c:pt idx="693">
                  <c:v>0.50835648148148138</c:v>
                </c:pt>
                <c:pt idx="694">
                  <c:v>0.50842592592592584</c:v>
                </c:pt>
                <c:pt idx="695">
                  <c:v>0.50848379629629625</c:v>
                </c:pt>
                <c:pt idx="696">
                  <c:v>0.50854166666666667</c:v>
                </c:pt>
                <c:pt idx="697">
                  <c:v>0.50859953703703709</c:v>
                </c:pt>
                <c:pt idx="698">
                  <c:v>0.5086574074074075</c:v>
                </c:pt>
                <c:pt idx="699">
                  <c:v>0.5087152777777777</c:v>
                </c:pt>
                <c:pt idx="700">
                  <c:v>0.50877314814814811</c:v>
                </c:pt>
                <c:pt idx="701">
                  <c:v>0.50883101851851853</c:v>
                </c:pt>
                <c:pt idx="702">
                  <c:v>0.50888888888888895</c:v>
                </c:pt>
                <c:pt idx="703">
                  <c:v>0.50894675925925936</c:v>
                </c:pt>
                <c:pt idx="704">
                  <c:v>0.50900462962962956</c:v>
                </c:pt>
                <c:pt idx="705">
                  <c:v>0.50906249999999997</c:v>
                </c:pt>
                <c:pt idx="706">
                  <c:v>0.50912037037037039</c:v>
                </c:pt>
                <c:pt idx="707">
                  <c:v>0.50917824074074081</c:v>
                </c:pt>
                <c:pt idx="708">
                  <c:v>0.50923611111111122</c:v>
                </c:pt>
                <c:pt idx="709">
                  <c:v>0.50929398148148142</c:v>
                </c:pt>
                <c:pt idx="710">
                  <c:v>0.50936342592592587</c:v>
                </c:pt>
                <c:pt idx="711">
                  <c:v>0.50942129629629629</c:v>
                </c:pt>
                <c:pt idx="712">
                  <c:v>0.50947916666666671</c:v>
                </c:pt>
                <c:pt idx="713">
                  <c:v>0.50953703703703712</c:v>
                </c:pt>
                <c:pt idx="714">
                  <c:v>0.50960648148148158</c:v>
                </c:pt>
                <c:pt idx="715">
                  <c:v>0.50966435185185177</c:v>
                </c:pt>
                <c:pt idx="716">
                  <c:v>0.50972222222222219</c:v>
                </c:pt>
                <c:pt idx="717">
                  <c:v>0.5097800925925926</c:v>
                </c:pt>
                <c:pt idx="718">
                  <c:v>0.50983796296296302</c:v>
                </c:pt>
                <c:pt idx="719">
                  <c:v>0.50989583333333344</c:v>
                </c:pt>
                <c:pt idx="720">
                  <c:v>0.50995370370370363</c:v>
                </c:pt>
                <c:pt idx="721">
                  <c:v>0.51043981481481482</c:v>
                </c:pt>
                <c:pt idx="722">
                  <c:v>0.51049768518518523</c:v>
                </c:pt>
                <c:pt idx="723">
                  <c:v>0.51056712962962969</c:v>
                </c:pt>
                <c:pt idx="724">
                  <c:v>0.51062500000000011</c:v>
                </c:pt>
                <c:pt idx="725">
                  <c:v>0.5106828703703703</c:v>
                </c:pt>
                <c:pt idx="726">
                  <c:v>0.51074074074074072</c:v>
                </c:pt>
                <c:pt idx="727">
                  <c:v>0.51079861111111113</c:v>
                </c:pt>
                <c:pt idx="728">
                  <c:v>0.51086805555555559</c:v>
                </c:pt>
                <c:pt idx="729">
                  <c:v>0.51092592592592601</c:v>
                </c:pt>
                <c:pt idx="730">
                  <c:v>0.51099537037037046</c:v>
                </c:pt>
                <c:pt idx="731">
                  <c:v>0.51105324074074066</c:v>
                </c:pt>
                <c:pt idx="732">
                  <c:v>0.51111111111111107</c:v>
                </c:pt>
                <c:pt idx="733">
                  <c:v>0.51116898148148149</c:v>
                </c:pt>
                <c:pt idx="734">
                  <c:v>0.5112268518518519</c:v>
                </c:pt>
                <c:pt idx="735">
                  <c:v>0.51128472222222232</c:v>
                </c:pt>
                <c:pt idx="736">
                  <c:v>0.51165509259259268</c:v>
                </c:pt>
                <c:pt idx="737">
                  <c:v>0.51209490740740748</c:v>
                </c:pt>
                <c:pt idx="738">
                  <c:v>0.51256944444444441</c:v>
                </c:pt>
                <c:pt idx="739">
                  <c:v>0.5129513888888888</c:v>
                </c:pt>
                <c:pt idx="740">
                  <c:v>0.51337962962962957</c:v>
                </c:pt>
                <c:pt idx="741">
                  <c:v>0.51415509259259262</c:v>
                </c:pt>
                <c:pt idx="742">
                  <c:v>0.51524305555555561</c:v>
                </c:pt>
                <c:pt idx="743">
                  <c:v>0.51660879629629619</c:v>
                </c:pt>
                <c:pt idx="744">
                  <c:v>0.51717592592592587</c:v>
                </c:pt>
                <c:pt idx="745">
                  <c:v>0.51777777777777767</c:v>
                </c:pt>
                <c:pt idx="746">
                  <c:v>0.51840277777777777</c:v>
                </c:pt>
                <c:pt idx="747">
                  <c:v>0.51925925925925931</c:v>
                </c:pt>
                <c:pt idx="748">
                  <c:v>0.52020833333333338</c:v>
                </c:pt>
                <c:pt idx="749">
                  <c:v>0.52069444444444435</c:v>
                </c:pt>
                <c:pt idx="750">
                  <c:v>0.52075231481481477</c:v>
                </c:pt>
                <c:pt idx="751">
                  <c:v>0.52082175925925922</c:v>
                </c:pt>
                <c:pt idx="752">
                  <c:v>0.52087962962962964</c:v>
                </c:pt>
                <c:pt idx="753">
                  <c:v>0.52094907407407409</c:v>
                </c:pt>
                <c:pt idx="754">
                  <c:v>0.52100694444444451</c:v>
                </c:pt>
                <c:pt idx="755">
                  <c:v>0.52106481481481493</c:v>
                </c:pt>
                <c:pt idx="756">
                  <c:v>0.52112268518518512</c:v>
                </c:pt>
                <c:pt idx="757">
                  <c:v>0.52118055555555554</c:v>
                </c:pt>
                <c:pt idx="758">
                  <c:v>0.52124999999999999</c:v>
                </c:pt>
                <c:pt idx="759">
                  <c:v>0.52130787037037041</c:v>
                </c:pt>
                <c:pt idx="760">
                  <c:v>0.52137731481481486</c:v>
                </c:pt>
                <c:pt idx="761">
                  <c:v>0.52143518518518528</c:v>
                </c:pt>
                <c:pt idx="762">
                  <c:v>0.52149305555555547</c:v>
                </c:pt>
                <c:pt idx="763">
                  <c:v>0.52155092592592589</c:v>
                </c:pt>
                <c:pt idx="764">
                  <c:v>0.52162037037037035</c:v>
                </c:pt>
                <c:pt idx="765">
                  <c:v>0.52167824074074076</c:v>
                </c:pt>
                <c:pt idx="766">
                  <c:v>0.52174768518518522</c:v>
                </c:pt>
                <c:pt idx="767">
                  <c:v>0.52180555555555563</c:v>
                </c:pt>
                <c:pt idx="768">
                  <c:v>0.52186342592592583</c:v>
                </c:pt>
                <c:pt idx="769">
                  <c:v>0.52192129629629624</c:v>
                </c:pt>
                <c:pt idx="770">
                  <c:v>0.52197916666666666</c:v>
                </c:pt>
                <c:pt idx="771">
                  <c:v>0.52203703703703708</c:v>
                </c:pt>
                <c:pt idx="772">
                  <c:v>0.52209490740740749</c:v>
                </c:pt>
                <c:pt idx="773">
                  <c:v>0.52215277777777769</c:v>
                </c:pt>
                <c:pt idx="774">
                  <c:v>0.5222106481481481</c:v>
                </c:pt>
                <c:pt idx="775">
                  <c:v>0.52226851851851852</c:v>
                </c:pt>
                <c:pt idx="776">
                  <c:v>0.52233796296296298</c:v>
                </c:pt>
                <c:pt idx="777">
                  <c:v>0.52239583333333339</c:v>
                </c:pt>
                <c:pt idx="778">
                  <c:v>0.52245370370370381</c:v>
                </c:pt>
                <c:pt idx="779">
                  <c:v>0.522511574074074</c:v>
                </c:pt>
                <c:pt idx="780">
                  <c:v>0.52256944444444442</c:v>
                </c:pt>
                <c:pt idx="781">
                  <c:v>0.52262731481481484</c:v>
                </c:pt>
                <c:pt idx="782">
                  <c:v>0.52268518518518525</c:v>
                </c:pt>
                <c:pt idx="783">
                  <c:v>0.52275462962962971</c:v>
                </c:pt>
                <c:pt idx="784">
                  <c:v>0.52282407407407416</c:v>
                </c:pt>
                <c:pt idx="785">
                  <c:v>0.52288194444444436</c:v>
                </c:pt>
                <c:pt idx="786">
                  <c:v>0.52293981481481477</c:v>
                </c:pt>
                <c:pt idx="787">
                  <c:v>0.52300925925925923</c:v>
                </c:pt>
                <c:pt idx="788">
                  <c:v>0.52306712962962965</c:v>
                </c:pt>
                <c:pt idx="789">
                  <c:v>0.52312500000000006</c:v>
                </c:pt>
                <c:pt idx="790">
                  <c:v>0.52318287037037048</c:v>
                </c:pt>
                <c:pt idx="791">
                  <c:v>0.52324074074074067</c:v>
                </c:pt>
                <c:pt idx="792">
                  <c:v>0.52329861111111109</c:v>
                </c:pt>
                <c:pt idx="793">
                  <c:v>0.52335648148148151</c:v>
                </c:pt>
                <c:pt idx="794">
                  <c:v>0.52341435185185192</c:v>
                </c:pt>
                <c:pt idx="795">
                  <c:v>0.52348379629629638</c:v>
                </c:pt>
                <c:pt idx="796">
                  <c:v>0.52355324074074083</c:v>
                </c:pt>
                <c:pt idx="797">
                  <c:v>0.52393518518518523</c:v>
                </c:pt>
              </c:numCache>
            </c:numRef>
          </c:xVal>
          <c:yVal>
            <c:numRef>
              <c:f>Sheet1!$I$2:$I$1133</c:f>
              <c:numCache>
                <c:formatCode>General</c:formatCode>
                <c:ptCount val="1132"/>
                <c:pt idx="0">
                  <c:v>79</c:v>
                </c:pt>
                <c:pt idx="1">
                  <c:v>78.900000000000006</c:v>
                </c:pt>
                <c:pt idx="2">
                  <c:v>78.8</c:v>
                </c:pt>
                <c:pt idx="3">
                  <c:v>78.7</c:v>
                </c:pt>
                <c:pt idx="4">
                  <c:v>78.400000000000006</c:v>
                </c:pt>
                <c:pt idx="5">
                  <c:v>78.599999999999994</c:v>
                </c:pt>
                <c:pt idx="6">
                  <c:v>78.7</c:v>
                </c:pt>
                <c:pt idx="7">
                  <c:v>78.599999999999994</c:v>
                </c:pt>
                <c:pt idx="8">
                  <c:v>78.3</c:v>
                </c:pt>
                <c:pt idx="9">
                  <c:v>78.099999999999994</c:v>
                </c:pt>
                <c:pt idx="10">
                  <c:v>78.2</c:v>
                </c:pt>
                <c:pt idx="11">
                  <c:v>78.3</c:v>
                </c:pt>
                <c:pt idx="12">
                  <c:v>78.099999999999994</c:v>
                </c:pt>
                <c:pt idx="13">
                  <c:v>78</c:v>
                </c:pt>
                <c:pt idx="14">
                  <c:v>77.900000000000006</c:v>
                </c:pt>
                <c:pt idx="15">
                  <c:v>77.8</c:v>
                </c:pt>
                <c:pt idx="16">
                  <c:v>77.900000000000006</c:v>
                </c:pt>
                <c:pt idx="17">
                  <c:v>77.8</c:v>
                </c:pt>
                <c:pt idx="18">
                  <c:v>77.7</c:v>
                </c:pt>
                <c:pt idx="19">
                  <c:v>77.5</c:v>
                </c:pt>
                <c:pt idx="20">
                  <c:v>77.400000000000006</c:v>
                </c:pt>
                <c:pt idx="21">
                  <c:v>77.3</c:v>
                </c:pt>
                <c:pt idx="22">
                  <c:v>77.400000000000006</c:v>
                </c:pt>
                <c:pt idx="23">
                  <c:v>77.5</c:v>
                </c:pt>
                <c:pt idx="24">
                  <c:v>77.3</c:v>
                </c:pt>
                <c:pt idx="25">
                  <c:v>77.2</c:v>
                </c:pt>
                <c:pt idx="26">
                  <c:v>76.900000000000006</c:v>
                </c:pt>
                <c:pt idx="27">
                  <c:v>76.599999999999994</c:v>
                </c:pt>
                <c:pt idx="28">
                  <c:v>76.2</c:v>
                </c:pt>
                <c:pt idx="29">
                  <c:v>76</c:v>
                </c:pt>
                <c:pt idx="30">
                  <c:v>75.8</c:v>
                </c:pt>
                <c:pt idx="31">
                  <c:v>75.7</c:v>
                </c:pt>
                <c:pt idx="32">
                  <c:v>75.5</c:v>
                </c:pt>
                <c:pt idx="33">
                  <c:v>75.3</c:v>
                </c:pt>
                <c:pt idx="34">
                  <c:v>75.2</c:v>
                </c:pt>
                <c:pt idx="35">
                  <c:v>75.099999999999994</c:v>
                </c:pt>
                <c:pt idx="36">
                  <c:v>74.900000000000006</c:v>
                </c:pt>
                <c:pt idx="37">
                  <c:v>74.7</c:v>
                </c:pt>
                <c:pt idx="38">
                  <c:v>74.599999999999994</c:v>
                </c:pt>
                <c:pt idx="39">
                  <c:v>74.7</c:v>
                </c:pt>
                <c:pt idx="40">
                  <c:v>74.8</c:v>
                </c:pt>
                <c:pt idx="41">
                  <c:v>75</c:v>
                </c:pt>
                <c:pt idx="42">
                  <c:v>75.099999999999994</c:v>
                </c:pt>
                <c:pt idx="43">
                  <c:v>75</c:v>
                </c:pt>
                <c:pt idx="44">
                  <c:v>75.099999999999994</c:v>
                </c:pt>
                <c:pt idx="45">
                  <c:v>75.2</c:v>
                </c:pt>
                <c:pt idx="46">
                  <c:v>75.3</c:v>
                </c:pt>
                <c:pt idx="47">
                  <c:v>75.099999999999994</c:v>
                </c:pt>
                <c:pt idx="48">
                  <c:v>74.900000000000006</c:v>
                </c:pt>
                <c:pt idx="49">
                  <c:v>74.7</c:v>
                </c:pt>
                <c:pt idx="50">
                  <c:v>74.599999999999994</c:v>
                </c:pt>
                <c:pt idx="51">
                  <c:v>74.7</c:v>
                </c:pt>
                <c:pt idx="52">
                  <c:v>74.8</c:v>
                </c:pt>
                <c:pt idx="53">
                  <c:v>74.900000000000006</c:v>
                </c:pt>
                <c:pt idx="54">
                  <c:v>74.8</c:v>
                </c:pt>
                <c:pt idx="55">
                  <c:v>74.7</c:v>
                </c:pt>
                <c:pt idx="56">
                  <c:v>74.5</c:v>
                </c:pt>
                <c:pt idx="57">
                  <c:v>74.400000000000006</c:v>
                </c:pt>
                <c:pt idx="58">
                  <c:v>74.3</c:v>
                </c:pt>
                <c:pt idx="59">
                  <c:v>74.400000000000006</c:v>
                </c:pt>
                <c:pt idx="60">
                  <c:v>74.5</c:v>
                </c:pt>
                <c:pt idx="61">
                  <c:v>74.599999999999994</c:v>
                </c:pt>
                <c:pt idx="62">
                  <c:v>74.5</c:v>
                </c:pt>
                <c:pt idx="63">
                  <c:v>74.400000000000006</c:v>
                </c:pt>
                <c:pt idx="64">
                  <c:v>74.2</c:v>
                </c:pt>
                <c:pt idx="65">
                  <c:v>74.099999999999994</c:v>
                </c:pt>
                <c:pt idx="66">
                  <c:v>74</c:v>
                </c:pt>
                <c:pt idx="67">
                  <c:v>73.900000000000006</c:v>
                </c:pt>
                <c:pt idx="68">
                  <c:v>73.7</c:v>
                </c:pt>
                <c:pt idx="69">
                  <c:v>73.599999999999994</c:v>
                </c:pt>
                <c:pt idx="70">
                  <c:v>73.7</c:v>
                </c:pt>
                <c:pt idx="71">
                  <c:v>73.900000000000006</c:v>
                </c:pt>
                <c:pt idx="72">
                  <c:v>74</c:v>
                </c:pt>
                <c:pt idx="73">
                  <c:v>74.099999999999994</c:v>
                </c:pt>
                <c:pt idx="74">
                  <c:v>74</c:v>
                </c:pt>
                <c:pt idx="75">
                  <c:v>73.900000000000006</c:v>
                </c:pt>
                <c:pt idx="76">
                  <c:v>74</c:v>
                </c:pt>
                <c:pt idx="77">
                  <c:v>74.099999999999994</c:v>
                </c:pt>
                <c:pt idx="78">
                  <c:v>74</c:v>
                </c:pt>
                <c:pt idx="79">
                  <c:v>73.900000000000006</c:v>
                </c:pt>
                <c:pt idx="80">
                  <c:v>73.8</c:v>
                </c:pt>
                <c:pt idx="81">
                  <c:v>73.900000000000006</c:v>
                </c:pt>
                <c:pt idx="82">
                  <c:v>73.8</c:v>
                </c:pt>
                <c:pt idx="83">
                  <c:v>73.7</c:v>
                </c:pt>
                <c:pt idx="84">
                  <c:v>73.599999999999994</c:v>
                </c:pt>
                <c:pt idx="85">
                  <c:v>73.3</c:v>
                </c:pt>
                <c:pt idx="86">
                  <c:v>73.2</c:v>
                </c:pt>
                <c:pt idx="87">
                  <c:v>73</c:v>
                </c:pt>
                <c:pt idx="88">
                  <c:v>72.900000000000006</c:v>
                </c:pt>
                <c:pt idx="89">
                  <c:v>72.8</c:v>
                </c:pt>
                <c:pt idx="90">
                  <c:v>72.7</c:v>
                </c:pt>
                <c:pt idx="91">
                  <c:v>72.599999999999994</c:v>
                </c:pt>
                <c:pt idx="92">
                  <c:v>72.5</c:v>
                </c:pt>
                <c:pt idx="93">
                  <c:v>72.400000000000006</c:v>
                </c:pt>
                <c:pt idx="94">
                  <c:v>72.599999999999994</c:v>
                </c:pt>
                <c:pt idx="95">
                  <c:v>72.5</c:v>
                </c:pt>
                <c:pt idx="96">
                  <c:v>72.2</c:v>
                </c:pt>
                <c:pt idx="97">
                  <c:v>72</c:v>
                </c:pt>
                <c:pt idx="98">
                  <c:v>71.7</c:v>
                </c:pt>
                <c:pt idx="99">
                  <c:v>71.8</c:v>
                </c:pt>
                <c:pt idx="100">
                  <c:v>71.5</c:v>
                </c:pt>
                <c:pt idx="101">
                  <c:v>71.400000000000006</c:v>
                </c:pt>
                <c:pt idx="102">
                  <c:v>71.2</c:v>
                </c:pt>
                <c:pt idx="103">
                  <c:v>71.3</c:v>
                </c:pt>
                <c:pt idx="104">
                  <c:v>71.400000000000006</c:v>
                </c:pt>
                <c:pt idx="105">
                  <c:v>71.5</c:v>
                </c:pt>
                <c:pt idx="106">
                  <c:v>71.599999999999994</c:v>
                </c:pt>
                <c:pt idx="107">
                  <c:v>71.7</c:v>
                </c:pt>
                <c:pt idx="108">
                  <c:v>71.8</c:v>
                </c:pt>
                <c:pt idx="109">
                  <c:v>71.7</c:v>
                </c:pt>
                <c:pt idx="110">
                  <c:v>71.599999999999994</c:v>
                </c:pt>
                <c:pt idx="111">
                  <c:v>71.400000000000006</c:v>
                </c:pt>
                <c:pt idx="112">
                  <c:v>71.5</c:v>
                </c:pt>
                <c:pt idx="113">
                  <c:v>71.7</c:v>
                </c:pt>
                <c:pt idx="114">
                  <c:v>71.599999999999994</c:v>
                </c:pt>
                <c:pt idx="115">
                  <c:v>71.400000000000006</c:v>
                </c:pt>
                <c:pt idx="116">
                  <c:v>71.099999999999994</c:v>
                </c:pt>
                <c:pt idx="117">
                  <c:v>71</c:v>
                </c:pt>
                <c:pt idx="118">
                  <c:v>71.099999999999994</c:v>
                </c:pt>
                <c:pt idx="119">
                  <c:v>71.3</c:v>
                </c:pt>
                <c:pt idx="120">
                  <c:v>71.2</c:v>
                </c:pt>
                <c:pt idx="121">
                  <c:v>71.3</c:v>
                </c:pt>
                <c:pt idx="122">
                  <c:v>71.2</c:v>
                </c:pt>
                <c:pt idx="123">
                  <c:v>71.099999999999994</c:v>
                </c:pt>
                <c:pt idx="124">
                  <c:v>71</c:v>
                </c:pt>
                <c:pt idx="125">
                  <c:v>69.400000000000006</c:v>
                </c:pt>
                <c:pt idx="126">
                  <c:v>69.2</c:v>
                </c:pt>
                <c:pt idx="127">
                  <c:v>69.099999999999994</c:v>
                </c:pt>
                <c:pt idx="128">
                  <c:v>68.900000000000006</c:v>
                </c:pt>
                <c:pt idx="129">
                  <c:v>68.8</c:v>
                </c:pt>
                <c:pt idx="130">
                  <c:v>68.7</c:v>
                </c:pt>
                <c:pt idx="131">
                  <c:v>68.8</c:v>
                </c:pt>
                <c:pt idx="132">
                  <c:v>68.7</c:v>
                </c:pt>
                <c:pt idx="133">
                  <c:v>68.599999999999994</c:v>
                </c:pt>
                <c:pt idx="134">
                  <c:v>68.5</c:v>
                </c:pt>
                <c:pt idx="135">
                  <c:v>68.3</c:v>
                </c:pt>
                <c:pt idx="136">
                  <c:v>68.400000000000006</c:v>
                </c:pt>
                <c:pt idx="137">
                  <c:v>68.2</c:v>
                </c:pt>
                <c:pt idx="138">
                  <c:v>68</c:v>
                </c:pt>
                <c:pt idx="139">
                  <c:v>67.900000000000006</c:v>
                </c:pt>
                <c:pt idx="140">
                  <c:v>68</c:v>
                </c:pt>
                <c:pt idx="141">
                  <c:v>68.099999999999994</c:v>
                </c:pt>
                <c:pt idx="142">
                  <c:v>67.900000000000006</c:v>
                </c:pt>
                <c:pt idx="143">
                  <c:v>67.7</c:v>
                </c:pt>
                <c:pt idx="144">
                  <c:v>67.599999999999994</c:v>
                </c:pt>
                <c:pt idx="145">
                  <c:v>67.7</c:v>
                </c:pt>
                <c:pt idx="146">
                  <c:v>67.400000000000006</c:v>
                </c:pt>
                <c:pt idx="147">
                  <c:v>67.3</c:v>
                </c:pt>
                <c:pt idx="148">
                  <c:v>67.400000000000006</c:v>
                </c:pt>
                <c:pt idx="149">
                  <c:v>67.3</c:v>
                </c:pt>
                <c:pt idx="150">
                  <c:v>67.2</c:v>
                </c:pt>
                <c:pt idx="151">
                  <c:v>67.400000000000006</c:v>
                </c:pt>
                <c:pt idx="152">
                  <c:v>67.3</c:v>
                </c:pt>
                <c:pt idx="153">
                  <c:v>67.2</c:v>
                </c:pt>
                <c:pt idx="154">
                  <c:v>67</c:v>
                </c:pt>
                <c:pt idx="155">
                  <c:v>66.900000000000006</c:v>
                </c:pt>
                <c:pt idx="156">
                  <c:v>67</c:v>
                </c:pt>
                <c:pt idx="157">
                  <c:v>67.099999999999994</c:v>
                </c:pt>
                <c:pt idx="158">
                  <c:v>67</c:v>
                </c:pt>
                <c:pt idx="159">
                  <c:v>67.099999999999994</c:v>
                </c:pt>
                <c:pt idx="160">
                  <c:v>67</c:v>
                </c:pt>
                <c:pt idx="161">
                  <c:v>66.900000000000006</c:v>
                </c:pt>
                <c:pt idx="162">
                  <c:v>66.8</c:v>
                </c:pt>
                <c:pt idx="163">
                  <c:v>66.599999999999994</c:v>
                </c:pt>
                <c:pt idx="164">
                  <c:v>66.5</c:v>
                </c:pt>
                <c:pt idx="165">
                  <c:v>66.599999999999994</c:v>
                </c:pt>
                <c:pt idx="166">
                  <c:v>66.400000000000006</c:v>
                </c:pt>
                <c:pt idx="167">
                  <c:v>66.2</c:v>
                </c:pt>
                <c:pt idx="168">
                  <c:v>66.3</c:v>
                </c:pt>
                <c:pt idx="169">
                  <c:v>66.2</c:v>
                </c:pt>
                <c:pt idx="170">
                  <c:v>66</c:v>
                </c:pt>
                <c:pt idx="171">
                  <c:v>65.900000000000006</c:v>
                </c:pt>
                <c:pt idx="172">
                  <c:v>65.8</c:v>
                </c:pt>
                <c:pt idx="173">
                  <c:v>65.900000000000006</c:v>
                </c:pt>
                <c:pt idx="174">
                  <c:v>66</c:v>
                </c:pt>
                <c:pt idx="175">
                  <c:v>65.900000000000006</c:v>
                </c:pt>
                <c:pt idx="176">
                  <c:v>65.8</c:v>
                </c:pt>
                <c:pt idx="177">
                  <c:v>65.5</c:v>
                </c:pt>
                <c:pt idx="178">
                  <c:v>65.400000000000006</c:v>
                </c:pt>
                <c:pt idx="179">
                  <c:v>65.5</c:v>
                </c:pt>
                <c:pt idx="180">
                  <c:v>65.599999999999994</c:v>
                </c:pt>
                <c:pt idx="181">
                  <c:v>65.5</c:v>
                </c:pt>
                <c:pt idx="182">
                  <c:v>65.3</c:v>
                </c:pt>
                <c:pt idx="183">
                  <c:v>65.400000000000006</c:v>
                </c:pt>
                <c:pt idx="184">
                  <c:v>65.5</c:v>
                </c:pt>
                <c:pt idx="185">
                  <c:v>65.599999999999994</c:v>
                </c:pt>
                <c:pt idx="186">
                  <c:v>65.400000000000006</c:v>
                </c:pt>
                <c:pt idx="187">
                  <c:v>65.3</c:v>
                </c:pt>
                <c:pt idx="188">
                  <c:v>65.2</c:v>
                </c:pt>
                <c:pt idx="189">
                  <c:v>65.099999999999994</c:v>
                </c:pt>
                <c:pt idx="190">
                  <c:v>65.2</c:v>
                </c:pt>
                <c:pt idx="191">
                  <c:v>65.099999999999994</c:v>
                </c:pt>
                <c:pt idx="192">
                  <c:v>65.2</c:v>
                </c:pt>
                <c:pt idx="193">
                  <c:v>65.099999999999994</c:v>
                </c:pt>
                <c:pt idx="194">
                  <c:v>65</c:v>
                </c:pt>
                <c:pt idx="195">
                  <c:v>64.8</c:v>
                </c:pt>
                <c:pt idx="196">
                  <c:v>64.7</c:v>
                </c:pt>
                <c:pt idx="197">
                  <c:v>64.599999999999994</c:v>
                </c:pt>
                <c:pt idx="198">
                  <c:v>64.7</c:v>
                </c:pt>
                <c:pt idx="199">
                  <c:v>64.599999999999994</c:v>
                </c:pt>
                <c:pt idx="200">
                  <c:v>64.5</c:v>
                </c:pt>
                <c:pt idx="201">
                  <c:v>64.3</c:v>
                </c:pt>
                <c:pt idx="202">
                  <c:v>64.2</c:v>
                </c:pt>
                <c:pt idx="203">
                  <c:v>64.3</c:v>
                </c:pt>
                <c:pt idx="204">
                  <c:v>64.2</c:v>
                </c:pt>
                <c:pt idx="205">
                  <c:v>64</c:v>
                </c:pt>
                <c:pt idx="206">
                  <c:v>63.9</c:v>
                </c:pt>
                <c:pt idx="207">
                  <c:v>63.8</c:v>
                </c:pt>
                <c:pt idx="208">
                  <c:v>64</c:v>
                </c:pt>
                <c:pt idx="209">
                  <c:v>63.9</c:v>
                </c:pt>
                <c:pt idx="210">
                  <c:v>63.6</c:v>
                </c:pt>
                <c:pt idx="211">
                  <c:v>63.5</c:v>
                </c:pt>
                <c:pt idx="212">
                  <c:v>63.6</c:v>
                </c:pt>
                <c:pt idx="213">
                  <c:v>63.4</c:v>
                </c:pt>
                <c:pt idx="214">
                  <c:v>63.6</c:v>
                </c:pt>
                <c:pt idx="215">
                  <c:v>63.7</c:v>
                </c:pt>
                <c:pt idx="216">
                  <c:v>63.6</c:v>
                </c:pt>
                <c:pt idx="217">
                  <c:v>63.5</c:v>
                </c:pt>
                <c:pt idx="218">
                  <c:v>63.6</c:v>
                </c:pt>
                <c:pt idx="219">
                  <c:v>63.5</c:v>
                </c:pt>
                <c:pt idx="220">
                  <c:v>63.4</c:v>
                </c:pt>
                <c:pt idx="221">
                  <c:v>63.3</c:v>
                </c:pt>
                <c:pt idx="222">
                  <c:v>63</c:v>
                </c:pt>
                <c:pt idx="223">
                  <c:v>62.9</c:v>
                </c:pt>
                <c:pt idx="224">
                  <c:v>63</c:v>
                </c:pt>
                <c:pt idx="225">
                  <c:v>62.9</c:v>
                </c:pt>
                <c:pt idx="226">
                  <c:v>62.8</c:v>
                </c:pt>
                <c:pt idx="227">
                  <c:v>62.6</c:v>
                </c:pt>
                <c:pt idx="228">
                  <c:v>62.5</c:v>
                </c:pt>
                <c:pt idx="229">
                  <c:v>62.3</c:v>
                </c:pt>
                <c:pt idx="230">
                  <c:v>62.4</c:v>
                </c:pt>
                <c:pt idx="231">
                  <c:v>62.5</c:v>
                </c:pt>
                <c:pt idx="232">
                  <c:v>62.4</c:v>
                </c:pt>
                <c:pt idx="233">
                  <c:v>62.2</c:v>
                </c:pt>
                <c:pt idx="234">
                  <c:v>61.9</c:v>
                </c:pt>
                <c:pt idx="235">
                  <c:v>62</c:v>
                </c:pt>
                <c:pt idx="236">
                  <c:v>61.9</c:v>
                </c:pt>
                <c:pt idx="237">
                  <c:v>61.6</c:v>
                </c:pt>
                <c:pt idx="238">
                  <c:v>61.7</c:v>
                </c:pt>
                <c:pt idx="239">
                  <c:v>61.6</c:v>
                </c:pt>
                <c:pt idx="240">
                  <c:v>61.4</c:v>
                </c:pt>
                <c:pt idx="241">
                  <c:v>61.2</c:v>
                </c:pt>
                <c:pt idx="242">
                  <c:v>61.3</c:v>
                </c:pt>
                <c:pt idx="243">
                  <c:v>61.2</c:v>
                </c:pt>
                <c:pt idx="244">
                  <c:v>61.1</c:v>
                </c:pt>
                <c:pt idx="245">
                  <c:v>61.2</c:v>
                </c:pt>
                <c:pt idx="246">
                  <c:v>61.4</c:v>
                </c:pt>
                <c:pt idx="247">
                  <c:v>61.3</c:v>
                </c:pt>
                <c:pt idx="248">
                  <c:v>61.1</c:v>
                </c:pt>
                <c:pt idx="249">
                  <c:v>61</c:v>
                </c:pt>
                <c:pt idx="250">
                  <c:v>60.9</c:v>
                </c:pt>
                <c:pt idx="251">
                  <c:v>60.8</c:v>
                </c:pt>
                <c:pt idx="252">
                  <c:v>60.9</c:v>
                </c:pt>
                <c:pt idx="253">
                  <c:v>61</c:v>
                </c:pt>
                <c:pt idx="254">
                  <c:v>60.9</c:v>
                </c:pt>
                <c:pt idx="255">
                  <c:v>60.8</c:v>
                </c:pt>
                <c:pt idx="256">
                  <c:v>60.7</c:v>
                </c:pt>
                <c:pt idx="257">
                  <c:v>60.5</c:v>
                </c:pt>
                <c:pt idx="258">
                  <c:v>60.3</c:v>
                </c:pt>
                <c:pt idx="259">
                  <c:v>60.5</c:v>
                </c:pt>
                <c:pt idx="260">
                  <c:v>60.3</c:v>
                </c:pt>
                <c:pt idx="261">
                  <c:v>60</c:v>
                </c:pt>
                <c:pt idx="262">
                  <c:v>60.1</c:v>
                </c:pt>
                <c:pt idx="263">
                  <c:v>60</c:v>
                </c:pt>
                <c:pt idx="264">
                  <c:v>59.7</c:v>
                </c:pt>
                <c:pt idx="265">
                  <c:v>59.6</c:v>
                </c:pt>
                <c:pt idx="266">
                  <c:v>59.7</c:v>
                </c:pt>
                <c:pt idx="267">
                  <c:v>59.5</c:v>
                </c:pt>
                <c:pt idx="268">
                  <c:v>59.2</c:v>
                </c:pt>
                <c:pt idx="269">
                  <c:v>59.3</c:v>
                </c:pt>
                <c:pt idx="270">
                  <c:v>59.2</c:v>
                </c:pt>
                <c:pt idx="271">
                  <c:v>59</c:v>
                </c:pt>
                <c:pt idx="272">
                  <c:v>59.2</c:v>
                </c:pt>
                <c:pt idx="273">
                  <c:v>59.4</c:v>
                </c:pt>
                <c:pt idx="274">
                  <c:v>59.3</c:v>
                </c:pt>
                <c:pt idx="275">
                  <c:v>59.1</c:v>
                </c:pt>
                <c:pt idx="276">
                  <c:v>58.9</c:v>
                </c:pt>
                <c:pt idx="277">
                  <c:v>59</c:v>
                </c:pt>
                <c:pt idx="278">
                  <c:v>58.9</c:v>
                </c:pt>
                <c:pt idx="279">
                  <c:v>59</c:v>
                </c:pt>
                <c:pt idx="280">
                  <c:v>58.9</c:v>
                </c:pt>
                <c:pt idx="281">
                  <c:v>58.8</c:v>
                </c:pt>
                <c:pt idx="282">
                  <c:v>58.7</c:v>
                </c:pt>
                <c:pt idx="283">
                  <c:v>58.5</c:v>
                </c:pt>
                <c:pt idx="284">
                  <c:v>58.4</c:v>
                </c:pt>
                <c:pt idx="285">
                  <c:v>58.5</c:v>
                </c:pt>
                <c:pt idx="286">
                  <c:v>58.3</c:v>
                </c:pt>
                <c:pt idx="287">
                  <c:v>58</c:v>
                </c:pt>
                <c:pt idx="288">
                  <c:v>58.1</c:v>
                </c:pt>
                <c:pt idx="289">
                  <c:v>58</c:v>
                </c:pt>
                <c:pt idx="290">
                  <c:v>57.8</c:v>
                </c:pt>
                <c:pt idx="291">
                  <c:v>57.6</c:v>
                </c:pt>
                <c:pt idx="292">
                  <c:v>57.7</c:v>
                </c:pt>
                <c:pt idx="293">
                  <c:v>57.6</c:v>
                </c:pt>
                <c:pt idx="294">
                  <c:v>57.2</c:v>
                </c:pt>
                <c:pt idx="295">
                  <c:v>57.1</c:v>
                </c:pt>
                <c:pt idx="296">
                  <c:v>57.2</c:v>
                </c:pt>
                <c:pt idx="297">
                  <c:v>57.1</c:v>
                </c:pt>
                <c:pt idx="298">
                  <c:v>56.9</c:v>
                </c:pt>
                <c:pt idx="299">
                  <c:v>57.1</c:v>
                </c:pt>
                <c:pt idx="300">
                  <c:v>57.2</c:v>
                </c:pt>
                <c:pt idx="301">
                  <c:v>57.3</c:v>
                </c:pt>
                <c:pt idx="302">
                  <c:v>57.1</c:v>
                </c:pt>
                <c:pt idx="303">
                  <c:v>57</c:v>
                </c:pt>
                <c:pt idx="304">
                  <c:v>56.9</c:v>
                </c:pt>
                <c:pt idx="305">
                  <c:v>60</c:v>
                </c:pt>
                <c:pt idx="306">
                  <c:v>59.8</c:v>
                </c:pt>
                <c:pt idx="307">
                  <c:v>59.6</c:v>
                </c:pt>
                <c:pt idx="308">
                  <c:v>59.2</c:v>
                </c:pt>
                <c:pt idx="309">
                  <c:v>59.3</c:v>
                </c:pt>
                <c:pt idx="310">
                  <c:v>59.4</c:v>
                </c:pt>
                <c:pt idx="311">
                  <c:v>59.3</c:v>
                </c:pt>
                <c:pt idx="312">
                  <c:v>59.2</c:v>
                </c:pt>
                <c:pt idx="313">
                  <c:v>59.1</c:v>
                </c:pt>
                <c:pt idx="314">
                  <c:v>58.9</c:v>
                </c:pt>
                <c:pt idx="315">
                  <c:v>58.8</c:v>
                </c:pt>
                <c:pt idx="316">
                  <c:v>58.9</c:v>
                </c:pt>
                <c:pt idx="317">
                  <c:v>58.8</c:v>
                </c:pt>
                <c:pt idx="318">
                  <c:v>58.6</c:v>
                </c:pt>
                <c:pt idx="319">
                  <c:v>58.2</c:v>
                </c:pt>
                <c:pt idx="320">
                  <c:v>58.3</c:v>
                </c:pt>
                <c:pt idx="321">
                  <c:v>58.4</c:v>
                </c:pt>
                <c:pt idx="322">
                  <c:v>58.3</c:v>
                </c:pt>
                <c:pt idx="323">
                  <c:v>58</c:v>
                </c:pt>
                <c:pt idx="324">
                  <c:v>57.8</c:v>
                </c:pt>
                <c:pt idx="325">
                  <c:v>57.9</c:v>
                </c:pt>
                <c:pt idx="326">
                  <c:v>58</c:v>
                </c:pt>
                <c:pt idx="327">
                  <c:v>57.8</c:v>
                </c:pt>
                <c:pt idx="328">
                  <c:v>57.4</c:v>
                </c:pt>
                <c:pt idx="329">
                  <c:v>57.5</c:v>
                </c:pt>
                <c:pt idx="330">
                  <c:v>57.6</c:v>
                </c:pt>
                <c:pt idx="331">
                  <c:v>57.4</c:v>
                </c:pt>
                <c:pt idx="332">
                  <c:v>57.3</c:v>
                </c:pt>
                <c:pt idx="333">
                  <c:v>57.6</c:v>
                </c:pt>
                <c:pt idx="334">
                  <c:v>57.5</c:v>
                </c:pt>
                <c:pt idx="335">
                  <c:v>57.2</c:v>
                </c:pt>
                <c:pt idx="336">
                  <c:v>57</c:v>
                </c:pt>
                <c:pt idx="337">
                  <c:v>57.2</c:v>
                </c:pt>
                <c:pt idx="338">
                  <c:v>57.1</c:v>
                </c:pt>
                <c:pt idx="339">
                  <c:v>57</c:v>
                </c:pt>
                <c:pt idx="340">
                  <c:v>56.8</c:v>
                </c:pt>
                <c:pt idx="341">
                  <c:v>56.7</c:v>
                </c:pt>
                <c:pt idx="342">
                  <c:v>56.6</c:v>
                </c:pt>
                <c:pt idx="343">
                  <c:v>56.7</c:v>
                </c:pt>
                <c:pt idx="344">
                  <c:v>56.6</c:v>
                </c:pt>
                <c:pt idx="345">
                  <c:v>56.3</c:v>
                </c:pt>
                <c:pt idx="346">
                  <c:v>56</c:v>
                </c:pt>
                <c:pt idx="347">
                  <c:v>56.1</c:v>
                </c:pt>
                <c:pt idx="348">
                  <c:v>56.2</c:v>
                </c:pt>
                <c:pt idx="349">
                  <c:v>55.9</c:v>
                </c:pt>
                <c:pt idx="350">
                  <c:v>55.7</c:v>
                </c:pt>
                <c:pt idx="351">
                  <c:v>55.8</c:v>
                </c:pt>
                <c:pt idx="352">
                  <c:v>55.7</c:v>
                </c:pt>
                <c:pt idx="353">
                  <c:v>55.8</c:v>
                </c:pt>
                <c:pt idx="354">
                  <c:v>55.6</c:v>
                </c:pt>
                <c:pt idx="355">
                  <c:v>55.3</c:v>
                </c:pt>
                <c:pt idx="356">
                  <c:v>55.1</c:v>
                </c:pt>
                <c:pt idx="357">
                  <c:v>55.2</c:v>
                </c:pt>
                <c:pt idx="358">
                  <c:v>55.3</c:v>
                </c:pt>
                <c:pt idx="359">
                  <c:v>55.4</c:v>
                </c:pt>
                <c:pt idx="360">
                  <c:v>55.3</c:v>
                </c:pt>
                <c:pt idx="361">
                  <c:v>55.1</c:v>
                </c:pt>
                <c:pt idx="362">
                  <c:v>55.2</c:v>
                </c:pt>
                <c:pt idx="363">
                  <c:v>55.4</c:v>
                </c:pt>
                <c:pt idx="364">
                  <c:v>55.3</c:v>
                </c:pt>
                <c:pt idx="365">
                  <c:v>55.1</c:v>
                </c:pt>
                <c:pt idx="366">
                  <c:v>54.8</c:v>
                </c:pt>
                <c:pt idx="367">
                  <c:v>54.9</c:v>
                </c:pt>
                <c:pt idx="368">
                  <c:v>54.8</c:v>
                </c:pt>
                <c:pt idx="369">
                  <c:v>54.9</c:v>
                </c:pt>
                <c:pt idx="370">
                  <c:v>54.8</c:v>
                </c:pt>
                <c:pt idx="371">
                  <c:v>54.7</c:v>
                </c:pt>
                <c:pt idx="372">
                  <c:v>54.6</c:v>
                </c:pt>
                <c:pt idx="373">
                  <c:v>54.4</c:v>
                </c:pt>
                <c:pt idx="374">
                  <c:v>54.2</c:v>
                </c:pt>
                <c:pt idx="375">
                  <c:v>54.3</c:v>
                </c:pt>
                <c:pt idx="376">
                  <c:v>54.1</c:v>
                </c:pt>
                <c:pt idx="377">
                  <c:v>53.8</c:v>
                </c:pt>
                <c:pt idx="378">
                  <c:v>53.7</c:v>
                </c:pt>
                <c:pt idx="379">
                  <c:v>53.6</c:v>
                </c:pt>
                <c:pt idx="380">
                  <c:v>53.7</c:v>
                </c:pt>
                <c:pt idx="381">
                  <c:v>53.8</c:v>
                </c:pt>
                <c:pt idx="382">
                  <c:v>53.7</c:v>
                </c:pt>
                <c:pt idx="383">
                  <c:v>53.4</c:v>
                </c:pt>
                <c:pt idx="384">
                  <c:v>53.2</c:v>
                </c:pt>
                <c:pt idx="385">
                  <c:v>53.3</c:v>
                </c:pt>
                <c:pt idx="386">
                  <c:v>53.2</c:v>
                </c:pt>
                <c:pt idx="387">
                  <c:v>53.3</c:v>
                </c:pt>
                <c:pt idx="388">
                  <c:v>53.1</c:v>
                </c:pt>
                <c:pt idx="389">
                  <c:v>52.6</c:v>
                </c:pt>
                <c:pt idx="390">
                  <c:v>52.8</c:v>
                </c:pt>
                <c:pt idx="391">
                  <c:v>52.6</c:v>
                </c:pt>
                <c:pt idx="392">
                  <c:v>52.8</c:v>
                </c:pt>
                <c:pt idx="393">
                  <c:v>52.9</c:v>
                </c:pt>
                <c:pt idx="394">
                  <c:v>52.8</c:v>
                </c:pt>
                <c:pt idx="395">
                  <c:v>52.6</c:v>
                </c:pt>
                <c:pt idx="396">
                  <c:v>52.7</c:v>
                </c:pt>
                <c:pt idx="397">
                  <c:v>52.6</c:v>
                </c:pt>
                <c:pt idx="398">
                  <c:v>52.5</c:v>
                </c:pt>
                <c:pt idx="399">
                  <c:v>52.2</c:v>
                </c:pt>
                <c:pt idx="400">
                  <c:v>52.1</c:v>
                </c:pt>
                <c:pt idx="401">
                  <c:v>52</c:v>
                </c:pt>
                <c:pt idx="402">
                  <c:v>51.8</c:v>
                </c:pt>
                <c:pt idx="403">
                  <c:v>51.6</c:v>
                </c:pt>
                <c:pt idx="404">
                  <c:v>51.7</c:v>
                </c:pt>
                <c:pt idx="405">
                  <c:v>51.6</c:v>
                </c:pt>
                <c:pt idx="406">
                  <c:v>51.5</c:v>
                </c:pt>
                <c:pt idx="407">
                  <c:v>51.3</c:v>
                </c:pt>
                <c:pt idx="408">
                  <c:v>51.4</c:v>
                </c:pt>
                <c:pt idx="409">
                  <c:v>51.3</c:v>
                </c:pt>
                <c:pt idx="410">
                  <c:v>51.2</c:v>
                </c:pt>
                <c:pt idx="411">
                  <c:v>50.9</c:v>
                </c:pt>
                <c:pt idx="412">
                  <c:v>51</c:v>
                </c:pt>
                <c:pt idx="413">
                  <c:v>50.9</c:v>
                </c:pt>
                <c:pt idx="414">
                  <c:v>50.8</c:v>
                </c:pt>
                <c:pt idx="415">
                  <c:v>50.6</c:v>
                </c:pt>
                <c:pt idx="416">
                  <c:v>50.5</c:v>
                </c:pt>
                <c:pt idx="417">
                  <c:v>50.4</c:v>
                </c:pt>
                <c:pt idx="418">
                  <c:v>50.6</c:v>
                </c:pt>
                <c:pt idx="419">
                  <c:v>50.7</c:v>
                </c:pt>
                <c:pt idx="420">
                  <c:v>50.5</c:v>
                </c:pt>
                <c:pt idx="421">
                  <c:v>50.3</c:v>
                </c:pt>
                <c:pt idx="422">
                  <c:v>50.2</c:v>
                </c:pt>
                <c:pt idx="423">
                  <c:v>50.1</c:v>
                </c:pt>
                <c:pt idx="424">
                  <c:v>49.9</c:v>
                </c:pt>
                <c:pt idx="425">
                  <c:v>49.8</c:v>
                </c:pt>
                <c:pt idx="426">
                  <c:v>49.9</c:v>
                </c:pt>
                <c:pt idx="427">
                  <c:v>49.7</c:v>
                </c:pt>
                <c:pt idx="428">
                  <c:v>49.5</c:v>
                </c:pt>
                <c:pt idx="429">
                  <c:v>49.3</c:v>
                </c:pt>
                <c:pt idx="430">
                  <c:v>49.1</c:v>
                </c:pt>
                <c:pt idx="431">
                  <c:v>49.2</c:v>
                </c:pt>
                <c:pt idx="432">
                  <c:v>49.1</c:v>
                </c:pt>
                <c:pt idx="433">
                  <c:v>48.8</c:v>
                </c:pt>
                <c:pt idx="434">
                  <c:v>48.7</c:v>
                </c:pt>
                <c:pt idx="435">
                  <c:v>48.8</c:v>
                </c:pt>
                <c:pt idx="436">
                  <c:v>48.7</c:v>
                </c:pt>
                <c:pt idx="437">
                  <c:v>48.6</c:v>
                </c:pt>
                <c:pt idx="438">
                  <c:v>48.5</c:v>
                </c:pt>
                <c:pt idx="439">
                  <c:v>48.6</c:v>
                </c:pt>
                <c:pt idx="440">
                  <c:v>48.7</c:v>
                </c:pt>
                <c:pt idx="441">
                  <c:v>48.8</c:v>
                </c:pt>
                <c:pt idx="442">
                  <c:v>48.7</c:v>
                </c:pt>
                <c:pt idx="443">
                  <c:v>48.4</c:v>
                </c:pt>
                <c:pt idx="444">
                  <c:v>48.3</c:v>
                </c:pt>
                <c:pt idx="445">
                  <c:v>48.2</c:v>
                </c:pt>
                <c:pt idx="446">
                  <c:v>48</c:v>
                </c:pt>
                <c:pt idx="447">
                  <c:v>47.9</c:v>
                </c:pt>
                <c:pt idx="448">
                  <c:v>47.7</c:v>
                </c:pt>
                <c:pt idx="449">
                  <c:v>47.8</c:v>
                </c:pt>
                <c:pt idx="450">
                  <c:v>47.7</c:v>
                </c:pt>
                <c:pt idx="451">
                  <c:v>47.6</c:v>
                </c:pt>
                <c:pt idx="452">
                  <c:v>47.3</c:v>
                </c:pt>
                <c:pt idx="453">
                  <c:v>47.4</c:v>
                </c:pt>
                <c:pt idx="454">
                  <c:v>47.2</c:v>
                </c:pt>
                <c:pt idx="455">
                  <c:v>47</c:v>
                </c:pt>
                <c:pt idx="456">
                  <c:v>46.6</c:v>
                </c:pt>
                <c:pt idx="457">
                  <c:v>46.7</c:v>
                </c:pt>
                <c:pt idx="458">
                  <c:v>46.5</c:v>
                </c:pt>
                <c:pt idx="459">
                  <c:v>46.4</c:v>
                </c:pt>
                <c:pt idx="460">
                  <c:v>46.5</c:v>
                </c:pt>
                <c:pt idx="461">
                  <c:v>46.7</c:v>
                </c:pt>
                <c:pt idx="462">
                  <c:v>46.6</c:v>
                </c:pt>
                <c:pt idx="463">
                  <c:v>46.7</c:v>
                </c:pt>
                <c:pt idx="464">
                  <c:v>46.6</c:v>
                </c:pt>
                <c:pt idx="465">
                  <c:v>46.5</c:v>
                </c:pt>
                <c:pt idx="466">
                  <c:v>46.2</c:v>
                </c:pt>
                <c:pt idx="467">
                  <c:v>46.1</c:v>
                </c:pt>
                <c:pt idx="468">
                  <c:v>46</c:v>
                </c:pt>
                <c:pt idx="469">
                  <c:v>45.8</c:v>
                </c:pt>
                <c:pt idx="470">
                  <c:v>45.7</c:v>
                </c:pt>
                <c:pt idx="471">
                  <c:v>45.8</c:v>
                </c:pt>
                <c:pt idx="472">
                  <c:v>45.7</c:v>
                </c:pt>
                <c:pt idx="473">
                  <c:v>45.5</c:v>
                </c:pt>
                <c:pt idx="474">
                  <c:v>45.3</c:v>
                </c:pt>
                <c:pt idx="475">
                  <c:v>45.4</c:v>
                </c:pt>
                <c:pt idx="476">
                  <c:v>45.3</c:v>
                </c:pt>
                <c:pt idx="477">
                  <c:v>45</c:v>
                </c:pt>
                <c:pt idx="478">
                  <c:v>44.9</c:v>
                </c:pt>
                <c:pt idx="479">
                  <c:v>45</c:v>
                </c:pt>
                <c:pt idx="480">
                  <c:v>44.9</c:v>
                </c:pt>
                <c:pt idx="481">
                  <c:v>44.6</c:v>
                </c:pt>
                <c:pt idx="482">
                  <c:v>44.5</c:v>
                </c:pt>
                <c:pt idx="483">
                  <c:v>44.6</c:v>
                </c:pt>
                <c:pt idx="484">
                  <c:v>44.4</c:v>
                </c:pt>
                <c:pt idx="485">
                  <c:v>44.5</c:v>
                </c:pt>
                <c:pt idx="486">
                  <c:v>44.6</c:v>
                </c:pt>
                <c:pt idx="487">
                  <c:v>44.7</c:v>
                </c:pt>
                <c:pt idx="488">
                  <c:v>44.6</c:v>
                </c:pt>
                <c:pt idx="489">
                  <c:v>44.3</c:v>
                </c:pt>
                <c:pt idx="490">
                  <c:v>44.2</c:v>
                </c:pt>
                <c:pt idx="491">
                  <c:v>44</c:v>
                </c:pt>
                <c:pt idx="492">
                  <c:v>43.9</c:v>
                </c:pt>
                <c:pt idx="493">
                  <c:v>43.7</c:v>
                </c:pt>
                <c:pt idx="494">
                  <c:v>43.8</c:v>
                </c:pt>
                <c:pt idx="495">
                  <c:v>43.7</c:v>
                </c:pt>
                <c:pt idx="496">
                  <c:v>43.5</c:v>
                </c:pt>
                <c:pt idx="497">
                  <c:v>43.4</c:v>
                </c:pt>
                <c:pt idx="498">
                  <c:v>43.5</c:v>
                </c:pt>
                <c:pt idx="499">
                  <c:v>43.4</c:v>
                </c:pt>
                <c:pt idx="500">
                  <c:v>43.2</c:v>
                </c:pt>
                <c:pt idx="501">
                  <c:v>43.1</c:v>
                </c:pt>
                <c:pt idx="502">
                  <c:v>43</c:v>
                </c:pt>
                <c:pt idx="503">
                  <c:v>43.1</c:v>
                </c:pt>
                <c:pt idx="504">
                  <c:v>43</c:v>
                </c:pt>
                <c:pt idx="505">
                  <c:v>43.1</c:v>
                </c:pt>
                <c:pt idx="506">
                  <c:v>43</c:v>
                </c:pt>
                <c:pt idx="507">
                  <c:v>42.7</c:v>
                </c:pt>
                <c:pt idx="508">
                  <c:v>42.5</c:v>
                </c:pt>
                <c:pt idx="509">
                  <c:v>42.6</c:v>
                </c:pt>
                <c:pt idx="510">
                  <c:v>42.8</c:v>
                </c:pt>
                <c:pt idx="511">
                  <c:v>42.6</c:v>
                </c:pt>
                <c:pt idx="512">
                  <c:v>42.5</c:v>
                </c:pt>
                <c:pt idx="513">
                  <c:v>42.4</c:v>
                </c:pt>
                <c:pt idx="514">
                  <c:v>42.3</c:v>
                </c:pt>
                <c:pt idx="515">
                  <c:v>42.2</c:v>
                </c:pt>
                <c:pt idx="516">
                  <c:v>42.1</c:v>
                </c:pt>
                <c:pt idx="517">
                  <c:v>42</c:v>
                </c:pt>
                <c:pt idx="518">
                  <c:v>41.9</c:v>
                </c:pt>
                <c:pt idx="519">
                  <c:v>41.7</c:v>
                </c:pt>
                <c:pt idx="520">
                  <c:v>41.8</c:v>
                </c:pt>
                <c:pt idx="521">
                  <c:v>41.6</c:v>
                </c:pt>
                <c:pt idx="522">
                  <c:v>41.4</c:v>
                </c:pt>
                <c:pt idx="523">
                  <c:v>41.1</c:v>
                </c:pt>
                <c:pt idx="524">
                  <c:v>41</c:v>
                </c:pt>
                <c:pt idx="525">
                  <c:v>41.1</c:v>
                </c:pt>
                <c:pt idx="526">
                  <c:v>41</c:v>
                </c:pt>
                <c:pt idx="527">
                  <c:v>40.9</c:v>
                </c:pt>
                <c:pt idx="528">
                  <c:v>40.700000000000003</c:v>
                </c:pt>
                <c:pt idx="529">
                  <c:v>40.6</c:v>
                </c:pt>
                <c:pt idx="530">
                  <c:v>40.700000000000003</c:v>
                </c:pt>
                <c:pt idx="531">
                  <c:v>40.6</c:v>
                </c:pt>
                <c:pt idx="532">
                  <c:v>40.5</c:v>
                </c:pt>
                <c:pt idx="533">
                  <c:v>40.700000000000003</c:v>
                </c:pt>
                <c:pt idx="534">
                  <c:v>40.799999999999997</c:v>
                </c:pt>
                <c:pt idx="535">
                  <c:v>40.700000000000003</c:v>
                </c:pt>
                <c:pt idx="536">
                  <c:v>40.6</c:v>
                </c:pt>
                <c:pt idx="537">
                  <c:v>40.700000000000003</c:v>
                </c:pt>
                <c:pt idx="538">
                  <c:v>40.6</c:v>
                </c:pt>
                <c:pt idx="539">
                  <c:v>40.5</c:v>
                </c:pt>
                <c:pt idx="540">
                  <c:v>40.4</c:v>
                </c:pt>
                <c:pt idx="541">
                  <c:v>40.299999999999997</c:v>
                </c:pt>
                <c:pt idx="542">
                  <c:v>40.200000000000003</c:v>
                </c:pt>
                <c:pt idx="543">
                  <c:v>40.299999999999997</c:v>
                </c:pt>
                <c:pt idx="544">
                  <c:v>40.200000000000003</c:v>
                </c:pt>
                <c:pt idx="545">
                  <c:v>40.1</c:v>
                </c:pt>
                <c:pt idx="546">
                  <c:v>39.9</c:v>
                </c:pt>
                <c:pt idx="547">
                  <c:v>40</c:v>
                </c:pt>
                <c:pt idx="548">
                  <c:v>40.1</c:v>
                </c:pt>
                <c:pt idx="549">
                  <c:v>40</c:v>
                </c:pt>
                <c:pt idx="550">
                  <c:v>39.9</c:v>
                </c:pt>
                <c:pt idx="551">
                  <c:v>39.700000000000003</c:v>
                </c:pt>
                <c:pt idx="552">
                  <c:v>39.5</c:v>
                </c:pt>
                <c:pt idx="553">
                  <c:v>39.299999999999997</c:v>
                </c:pt>
                <c:pt idx="554">
                  <c:v>39.5</c:v>
                </c:pt>
                <c:pt idx="555">
                  <c:v>39.299999999999997</c:v>
                </c:pt>
                <c:pt idx="556">
                  <c:v>39</c:v>
                </c:pt>
                <c:pt idx="557">
                  <c:v>38.9</c:v>
                </c:pt>
                <c:pt idx="558">
                  <c:v>38.799999999999997</c:v>
                </c:pt>
                <c:pt idx="559">
                  <c:v>38.700000000000003</c:v>
                </c:pt>
                <c:pt idx="560">
                  <c:v>38.6</c:v>
                </c:pt>
                <c:pt idx="561">
                  <c:v>38.700000000000003</c:v>
                </c:pt>
                <c:pt idx="562">
                  <c:v>38.4</c:v>
                </c:pt>
                <c:pt idx="563">
                  <c:v>38</c:v>
                </c:pt>
                <c:pt idx="564">
                  <c:v>37.6</c:v>
                </c:pt>
                <c:pt idx="565">
                  <c:v>37.5</c:v>
                </c:pt>
                <c:pt idx="566">
                  <c:v>37.299999999999997</c:v>
                </c:pt>
                <c:pt idx="567">
                  <c:v>37.1</c:v>
                </c:pt>
                <c:pt idx="568">
                  <c:v>37</c:v>
                </c:pt>
                <c:pt idx="569">
                  <c:v>37.1</c:v>
                </c:pt>
                <c:pt idx="570">
                  <c:v>37</c:v>
                </c:pt>
                <c:pt idx="571">
                  <c:v>36.9</c:v>
                </c:pt>
                <c:pt idx="572">
                  <c:v>36.799999999999997</c:v>
                </c:pt>
                <c:pt idx="573">
                  <c:v>36.9</c:v>
                </c:pt>
                <c:pt idx="574">
                  <c:v>37</c:v>
                </c:pt>
                <c:pt idx="575">
                  <c:v>36.9</c:v>
                </c:pt>
                <c:pt idx="576">
                  <c:v>36.799999999999997</c:v>
                </c:pt>
                <c:pt idx="577">
                  <c:v>36.700000000000003</c:v>
                </c:pt>
                <c:pt idx="578">
                  <c:v>36.6</c:v>
                </c:pt>
                <c:pt idx="579">
                  <c:v>36.5</c:v>
                </c:pt>
                <c:pt idx="580">
                  <c:v>36.6</c:v>
                </c:pt>
                <c:pt idx="581">
                  <c:v>36.5</c:v>
                </c:pt>
                <c:pt idx="582">
                  <c:v>36.4</c:v>
                </c:pt>
                <c:pt idx="583">
                  <c:v>36.200000000000003</c:v>
                </c:pt>
                <c:pt idx="584">
                  <c:v>36.1</c:v>
                </c:pt>
                <c:pt idx="585">
                  <c:v>36</c:v>
                </c:pt>
                <c:pt idx="586">
                  <c:v>35.9</c:v>
                </c:pt>
                <c:pt idx="587">
                  <c:v>36.1</c:v>
                </c:pt>
                <c:pt idx="588">
                  <c:v>35.9</c:v>
                </c:pt>
                <c:pt idx="589">
                  <c:v>35.700000000000003</c:v>
                </c:pt>
                <c:pt idx="590">
                  <c:v>35.5</c:v>
                </c:pt>
                <c:pt idx="591">
                  <c:v>35.4</c:v>
                </c:pt>
                <c:pt idx="592">
                  <c:v>35.299999999999997</c:v>
                </c:pt>
                <c:pt idx="593">
                  <c:v>35.1</c:v>
                </c:pt>
                <c:pt idx="594">
                  <c:v>35</c:v>
                </c:pt>
                <c:pt idx="595">
                  <c:v>34.9</c:v>
                </c:pt>
                <c:pt idx="596">
                  <c:v>34.700000000000003</c:v>
                </c:pt>
                <c:pt idx="597">
                  <c:v>34.5</c:v>
                </c:pt>
                <c:pt idx="598">
                  <c:v>34.4</c:v>
                </c:pt>
                <c:pt idx="599">
                  <c:v>34.299999999999997</c:v>
                </c:pt>
                <c:pt idx="600">
                  <c:v>34.200000000000003</c:v>
                </c:pt>
                <c:pt idx="601">
                  <c:v>34</c:v>
                </c:pt>
                <c:pt idx="602">
                  <c:v>33.9</c:v>
                </c:pt>
                <c:pt idx="603">
                  <c:v>34</c:v>
                </c:pt>
                <c:pt idx="604">
                  <c:v>34.1</c:v>
                </c:pt>
                <c:pt idx="605">
                  <c:v>34</c:v>
                </c:pt>
                <c:pt idx="606">
                  <c:v>33.9</c:v>
                </c:pt>
                <c:pt idx="607">
                  <c:v>33.799999999999997</c:v>
                </c:pt>
                <c:pt idx="608">
                  <c:v>33.700000000000003</c:v>
                </c:pt>
                <c:pt idx="609">
                  <c:v>33.799999999999997</c:v>
                </c:pt>
                <c:pt idx="610">
                  <c:v>33.9</c:v>
                </c:pt>
                <c:pt idx="611">
                  <c:v>33.799999999999997</c:v>
                </c:pt>
                <c:pt idx="612">
                  <c:v>33.700000000000003</c:v>
                </c:pt>
                <c:pt idx="613">
                  <c:v>33.6</c:v>
                </c:pt>
                <c:pt idx="614">
                  <c:v>33.5</c:v>
                </c:pt>
                <c:pt idx="615">
                  <c:v>33.6</c:v>
                </c:pt>
                <c:pt idx="616">
                  <c:v>33.4</c:v>
                </c:pt>
                <c:pt idx="617">
                  <c:v>33.1</c:v>
                </c:pt>
                <c:pt idx="618">
                  <c:v>33.200000000000003</c:v>
                </c:pt>
                <c:pt idx="619">
                  <c:v>33.299999999999997</c:v>
                </c:pt>
                <c:pt idx="620">
                  <c:v>33.200000000000003</c:v>
                </c:pt>
                <c:pt idx="621">
                  <c:v>33.1</c:v>
                </c:pt>
                <c:pt idx="622">
                  <c:v>33</c:v>
                </c:pt>
                <c:pt idx="623">
                  <c:v>32.700000000000003</c:v>
                </c:pt>
                <c:pt idx="624">
                  <c:v>32.5</c:v>
                </c:pt>
                <c:pt idx="625">
                  <c:v>32.299999999999997</c:v>
                </c:pt>
                <c:pt idx="626">
                  <c:v>32.200000000000003</c:v>
                </c:pt>
                <c:pt idx="627">
                  <c:v>32.1</c:v>
                </c:pt>
                <c:pt idx="628">
                  <c:v>32</c:v>
                </c:pt>
                <c:pt idx="629">
                  <c:v>31.9</c:v>
                </c:pt>
                <c:pt idx="630">
                  <c:v>31.7</c:v>
                </c:pt>
                <c:pt idx="631">
                  <c:v>31.6</c:v>
                </c:pt>
                <c:pt idx="632">
                  <c:v>31.5</c:v>
                </c:pt>
                <c:pt idx="633">
                  <c:v>31.4</c:v>
                </c:pt>
                <c:pt idx="634">
                  <c:v>31.2</c:v>
                </c:pt>
                <c:pt idx="635">
                  <c:v>31.1</c:v>
                </c:pt>
                <c:pt idx="636">
                  <c:v>30.9</c:v>
                </c:pt>
                <c:pt idx="637">
                  <c:v>30.8</c:v>
                </c:pt>
                <c:pt idx="638">
                  <c:v>30.7</c:v>
                </c:pt>
                <c:pt idx="639">
                  <c:v>30.5</c:v>
                </c:pt>
                <c:pt idx="640">
                  <c:v>30.4</c:v>
                </c:pt>
                <c:pt idx="641">
                  <c:v>30.5</c:v>
                </c:pt>
                <c:pt idx="642">
                  <c:v>30.6</c:v>
                </c:pt>
                <c:pt idx="643">
                  <c:v>30.7</c:v>
                </c:pt>
                <c:pt idx="644">
                  <c:v>30.4</c:v>
                </c:pt>
                <c:pt idx="645">
                  <c:v>29.9</c:v>
                </c:pt>
                <c:pt idx="646">
                  <c:v>29.6</c:v>
                </c:pt>
                <c:pt idx="647">
                  <c:v>29.2</c:v>
                </c:pt>
                <c:pt idx="648">
                  <c:v>28.8</c:v>
                </c:pt>
                <c:pt idx="649">
                  <c:v>28.3</c:v>
                </c:pt>
                <c:pt idx="650">
                  <c:v>27.9</c:v>
                </c:pt>
                <c:pt idx="651">
                  <c:v>27.7</c:v>
                </c:pt>
                <c:pt idx="652">
                  <c:v>27.6</c:v>
                </c:pt>
                <c:pt idx="653">
                  <c:v>27.5</c:v>
                </c:pt>
                <c:pt idx="654">
                  <c:v>27.4</c:v>
                </c:pt>
                <c:pt idx="655">
                  <c:v>27.2</c:v>
                </c:pt>
                <c:pt idx="656">
                  <c:v>27.1</c:v>
                </c:pt>
                <c:pt idx="657">
                  <c:v>27</c:v>
                </c:pt>
                <c:pt idx="658">
                  <c:v>26.9</c:v>
                </c:pt>
                <c:pt idx="659">
                  <c:v>26.8</c:v>
                </c:pt>
                <c:pt idx="660">
                  <c:v>26.7</c:v>
                </c:pt>
                <c:pt idx="661">
                  <c:v>26.6</c:v>
                </c:pt>
                <c:pt idx="662">
                  <c:v>26.9</c:v>
                </c:pt>
                <c:pt idx="663">
                  <c:v>27.2</c:v>
                </c:pt>
                <c:pt idx="664">
                  <c:v>27.3</c:v>
                </c:pt>
                <c:pt idx="665">
                  <c:v>27</c:v>
                </c:pt>
                <c:pt idx="666">
                  <c:v>26.8</c:v>
                </c:pt>
                <c:pt idx="667">
                  <c:v>26.7</c:v>
                </c:pt>
                <c:pt idx="668">
                  <c:v>26.6</c:v>
                </c:pt>
                <c:pt idx="669">
                  <c:v>26.5</c:v>
                </c:pt>
                <c:pt idx="670">
                  <c:v>26.3</c:v>
                </c:pt>
                <c:pt idx="671">
                  <c:v>26.2</c:v>
                </c:pt>
                <c:pt idx="672">
                  <c:v>26.3</c:v>
                </c:pt>
                <c:pt idx="673">
                  <c:v>26.2</c:v>
                </c:pt>
                <c:pt idx="674">
                  <c:v>26</c:v>
                </c:pt>
                <c:pt idx="675">
                  <c:v>25.9</c:v>
                </c:pt>
                <c:pt idx="676">
                  <c:v>25.7</c:v>
                </c:pt>
                <c:pt idx="677">
                  <c:v>25.6</c:v>
                </c:pt>
                <c:pt idx="678">
                  <c:v>25.4</c:v>
                </c:pt>
                <c:pt idx="679">
                  <c:v>25.2</c:v>
                </c:pt>
                <c:pt idx="680">
                  <c:v>25.4</c:v>
                </c:pt>
                <c:pt idx="681">
                  <c:v>25.3</c:v>
                </c:pt>
                <c:pt idx="682">
                  <c:v>25.2</c:v>
                </c:pt>
                <c:pt idx="683">
                  <c:v>25.1</c:v>
                </c:pt>
                <c:pt idx="684">
                  <c:v>25.2</c:v>
                </c:pt>
                <c:pt idx="685">
                  <c:v>25.3</c:v>
                </c:pt>
                <c:pt idx="686">
                  <c:v>25.2</c:v>
                </c:pt>
                <c:pt idx="687">
                  <c:v>25.4</c:v>
                </c:pt>
                <c:pt idx="688">
                  <c:v>26.1</c:v>
                </c:pt>
                <c:pt idx="689">
                  <c:v>26.9</c:v>
                </c:pt>
                <c:pt idx="690">
                  <c:v>27.8</c:v>
                </c:pt>
                <c:pt idx="691">
                  <c:v>28.5</c:v>
                </c:pt>
                <c:pt idx="692">
                  <c:v>29.4</c:v>
                </c:pt>
                <c:pt idx="693">
                  <c:v>30.1</c:v>
                </c:pt>
                <c:pt idx="694">
                  <c:v>31</c:v>
                </c:pt>
                <c:pt idx="695">
                  <c:v>31.8</c:v>
                </c:pt>
                <c:pt idx="696">
                  <c:v>32.5</c:v>
                </c:pt>
                <c:pt idx="697">
                  <c:v>33.200000000000003</c:v>
                </c:pt>
                <c:pt idx="698">
                  <c:v>34</c:v>
                </c:pt>
                <c:pt idx="699">
                  <c:v>34.700000000000003</c:v>
                </c:pt>
                <c:pt idx="700">
                  <c:v>35.4</c:v>
                </c:pt>
                <c:pt idx="701">
                  <c:v>36.200000000000003</c:v>
                </c:pt>
                <c:pt idx="702">
                  <c:v>36.9</c:v>
                </c:pt>
                <c:pt idx="703">
                  <c:v>37.6</c:v>
                </c:pt>
                <c:pt idx="704">
                  <c:v>38.4</c:v>
                </c:pt>
                <c:pt idx="705">
                  <c:v>39.1</c:v>
                </c:pt>
                <c:pt idx="706">
                  <c:v>39.799999999999997</c:v>
                </c:pt>
                <c:pt idx="707">
                  <c:v>40.5</c:v>
                </c:pt>
                <c:pt idx="708">
                  <c:v>41.3</c:v>
                </c:pt>
                <c:pt idx="709">
                  <c:v>42</c:v>
                </c:pt>
                <c:pt idx="710">
                  <c:v>42.8</c:v>
                </c:pt>
                <c:pt idx="711">
                  <c:v>43.6</c:v>
                </c:pt>
                <c:pt idx="712">
                  <c:v>44.3</c:v>
                </c:pt>
                <c:pt idx="713">
                  <c:v>45</c:v>
                </c:pt>
                <c:pt idx="714">
                  <c:v>45.9</c:v>
                </c:pt>
                <c:pt idx="715">
                  <c:v>46.6</c:v>
                </c:pt>
                <c:pt idx="716">
                  <c:v>47.3</c:v>
                </c:pt>
                <c:pt idx="717">
                  <c:v>48</c:v>
                </c:pt>
                <c:pt idx="718">
                  <c:v>48.7</c:v>
                </c:pt>
                <c:pt idx="719">
                  <c:v>49.4</c:v>
                </c:pt>
                <c:pt idx="720">
                  <c:v>49.9</c:v>
                </c:pt>
                <c:pt idx="721">
                  <c:v>49.8</c:v>
                </c:pt>
                <c:pt idx="722">
                  <c:v>49.7</c:v>
                </c:pt>
                <c:pt idx="723">
                  <c:v>49.6</c:v>
                </c:pt>
                <c:pt idx="724">
                  <c:v>49.5</c:v>
                </c:pt>
                <c:pt idx="725">
                  <c:v>49.3</c:v>
                </c:pt>
                <c:pt idx="726">
                  <c:v>49.2</c:v>
                </c:pt>
                <c:pt idx="727">
                  <c:v>49.3</c:v>
                </c:pt>
                <c:pt idx="728">
                  <c:v>49.4</c:v>
                </c:pt>
                <c:pt idx="729">
                  <c:v>49.1</c:v>
                </c:pt>
                <c:pt idx="730">
                  <c:v>48.8</c:v>
                </c:pt>
                <c:pt idx="731">
                  <c:v>48.7</c:v>
                </c:pt>
                <c:pt idx="732">
                  <c:v>48.8</c:v>
                </c:pt>
                <c:pt idx="733">
                  <c:v>48.9</c:v>
                </c:pt>
                <c:pt idx="734">
                  <c:v>48.7</c:v>
                </c:pt>
                <c:pt idx="735">
                  <c:v>48.6</c:v>
                </c:pt>
                <c:pt idx="736">
                  <c:v>48.7</c:v>
                </c:pt>
                <c:pt idx="737">
                  <c:v>48.6</c:v>
                </c:pt>
                <c:pt idx="738">
                  <c:v>48.5</c:v>
                </c:pt>
                <c:pt idx="739">
                  <c:v>48.4</c:v>
                </c:pt>
                <c:pt idx="740">
                  <c:v>48.3</c:v>
                </c:pt>
                <c:pt idx="741">
                  <c:v>48.2</c:v>
                </c:pt>
                <c:pt idx="742">
                  <c:v>48.1</c:v>
                </c:pt>
                <c:pt idx="743">
                  <c:v>48</c:v>
                </c:pt>
                <c:pt idx="744">
                  <c:v>47.9</c:v>
                </c:pt>
                <c:pt idx="745">
                  <c:v>47.8</c:v>
                </c:pt>
                <c:pt idx="746">
                  <c:v>47.7</c:v>
                </c:pt>
                <c:pt idx="747">
                  <c:v>47.6</c:v>
                </c:pt>
                <c:pt idx="748">
                  <c:v>47.5</c:v>
                </c:pt>
                <c:pt idx="749">
                  <c:v>47.9</c:v>
                </c:pt>
                <c:pt idx="750">
                  <c:v>48.6</c:v>
                </c:pt>
                <c:pt idx="751">
                  <c:v>49.5</c:v>
                </c:pt>
                <c:pt idx="752">
                  <c:v>50.2</c:v>
                </c:pt>
                <c:pt idx="753">
                  <c:v>51.1</c:v>
                </c:pt>
                <c:pt idx="754">
                  <c:v>51.8</c:v>
                </c:pt>
                <c:pt idx="755">
                  <c:v>52.5</c:v>
                </c:pt>
                <c:pt idx="756">
                  <c:v>53.2</c:v>
                </c:pt>
                <c:pt idx="757">
                  <c:v>53.9</c:v>
                </c:pt>
                <c:pt idx="758">
                  <c:v>54.7</c:v>
                </c:pt>
                <c:pt idx="759">
                  <c:v>55.4</c:v>
                </c:pt>
                <c:pt idx="760">
                  <c:v>56.3</c:v>
                </c:pt>
                <c:pt idx="761">
                  <c:v>57</c:v>
                </c:pt>
                <c:pt idx="762">
                  <c:v>57.7</c:v>
                </c:pt>
                <c:pt idx="763">
                  <c:v>58.4</c:v>
                </c:pt>
                <c:pt idx="764">
                  <c:v>59.2</c:v>
                </c:pt>
                <c:pt idx="765">
                  <c:v>59.9</c:v>
                </c:pt>
                <c:pt idx="766">
                  <c:v>60.8</c:v>
                </c:pt>
                <c:pt idx="767">
                  <c:v>61.4</c:v>
                </c:pt>
                <c:pt idx="768">
                  <c:v>62.1</c:v>
                </c:pt>
                <c:pt idx="769">
                  <c:v>62.8</c:v>
                </c:pt>
                <c:pt idx="770">
                  <c:v>63.5</c:v>
                </c:pt>
                <c:pt idx="771">
                  <c:v>64.2</c:v>
                </c:pt>
                <c:pt idx="772">
                  <c:v>64.900000000000006</c:v>
                </c:pt>
                <c:pt idx="773">
                  <c:v>65.599999999999994</c:v>
                </c:pt>
                <c:pt idx="774">
                  <c:v>66.2</c:v>
                </c:pt>
                <c:pt idx="775">
                  <c:v>66.900000000000006</c:v>
                </c:pt>
                <c:pt idx="776">
                  <c:v>67.7</c:v>
                </c:pt>
                <c:pt idx="777">
                  <c:v>68.400000000000006</c:v>
                </c:pt>
                <c:pt idx="778">
                  <c:v>69.099999999999994</c:v>
                </c:pt>
                <c:pt idx="779">
                  <c:v>69.8</c:v>
                </c:pt>
                <c:pt idx="780">
                  <c:v>70.400000000000006</c:v>
                </c:pt>
                <c:pt idx="781">
                  <c:v>71.099999999999994</c:v>
                </c:pt>
                <c:pt idx="782">
                  <c:v>71.8</c:v>
                </c:pt>
                <c:pt idx="783">
                  <c:v>72.599999999999994</c:v>
                </c:pt>
                <c:pt idx="784">
                  <c:v>73.400000000000006</c:v>
                </c:pt>
                <c:pt idx="785">
                  <c:v>74</c:v>
                </c:pt>
                <c:pt idx="786">
                  <c:v>74.599999999999994</c:v>
                </c:pt>
                <c:pt idx="787">
                  <c:v>75.400000000000006</c:v>
                </c:pt>
                <c:pt idx="788">
                  <c:v>76</c:v>
                </c:pt>
                <c:pt idx="789">
                  <c:v>76.5</c:v>
                </c:pt>
                <c:pt idx="790">
                  <c:v>77.099999999999994</c:v>
                </c:pt>
                <c:pt idx="791">
                  <c:v>77.7</c:v>
                </c:pt>
                <c:pt idx="792">
                  <c:v>78.2</c:v>
                </c:pt>
                <c:pt idx="793">
                  <c:v>78.7</c:v>
                </c:pt>
                <c:pt idx="794">
                  <c:v>79.2</c:v>
                </c:pt>
                <c:pt idx="795">
                  <c:v>79.8</c:v>
                </c:pt>
                <c:pt idx="796">
                  <c:v>80.2</c:v>
                </c:pt>
                <c:pt idx="797">
                  <c:v>80.099999999999994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C1-4772-9DF7-FC7A8B2F2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309920"/>
        <c:axId val="494306312"/>
      </c:scatterChart>
      <c:scatterChart>
        <c:scatterStyle val="lineMarker"/>
        <c:varyColors val="0"/>
        <c:ser>
          <c:idx val="0"/>
          <c:order val="0"/>
          <c:tx>
            <c:v>Nopeus</c:v>
          </c:tx>
          <c:spPr>
            <a:ln w="127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Sheet1!$F$2:$F$1351</c:f>
              <c:numCache>
                <c:formatCode>h:mm:ss</c:formatCode>
                <c:ptCount val="1350"/>
                <c:pt idx="0">
                  <c:v>0.41319444444444442</c:v>
                </c:pt>
                <c:pt idx="1">
                  <c:v>0.41326388888888888</c:v>
                </c:pt>
                <c:pt idx="2">
                  <c:v>0.41332175925925924</c:v>
                </c:pt>
                <c:pt idx="3">
                  <c:v>0.41337962962962965</c:v>
                </c:pt>
                <c:pt idx="4">
                  <c:v>0.41343750000000001</c:v>
                </c:pt>
                <c:pt idx="5">
                  <c:v>0.41349537037037037</c:v>
                </c:pt>
                <c:pt idx="6">
                  <c:v>0.41355324074074074</c:v>
                </c:pt>
                <c:pt idx="7">
                  <c:v>0.4136111111111111</c:v>
                </c:pt>
                <c:pt idx="8">
                  <c:v>0.41366898148148151</c:v>
                </c:pt>
                <c:pt idx="9">
                  <c:v>0.41372685185185182</c:v>
                </c:pt>
                <c:pt idx="10">
                  <c:v>0.41378472222222223</c:v>
                </c:pt>
                <c:pt idx="11">
                  <c:v>0.4138425925925926</c:v>
                </c:pt>
                <c:pt idx="12">
                  <c:v>0.41390046296296296</c:v>
                </c:pt>
                <c:pt idx="13">
                  <c:v>0.41395833333333337</c:v>
                </c:pt>
                <c:pt idx="14">
                  <c:v>0.41401620370370368</c:v>
                </c:pt>
                <c:pt idx="15">
                  <c:v>0.41407407407407409</c:v>
                </c:pt>
                <c:pt idx="16">
                  <c:v>0.41413194444444446</c:v>
                </c:pt>
                <c:pt idx="17">
                  <c:v>0.41418981481481482</c:v>
                </c:pt>
                <c:pt idx="18">
                  <c:v>0.41424768518518518</c:v>
                </c:pt>
                <c:pt idx="19">
                  <c:v>0.41430555555555554</c:v>
                </c:pt>
                <c:pt idx="20">
                  <c:v>0.41436342592592595</c:v>
                </c:pt>
                <c:pt idx="21">
                  <c:v>0.41442129629629632</c:v>
                </c:pt>
                <c:pt idx="22">
                  <c:v>0.41447916666666668</c:v>
                </c:pt>
                <c:pt idx="23">
                  <c:v>0.41453703703703704</c:v>
                </c:pt>
                <c:pt idx="24">
                  <c:v>0.4145949074074074</c:v>
                </c:pt>
                <c:pt idx="25">
                  <c:v>0.41465277777777776</c:v>
                </c:pt>
                <c:pt idx="26">
                  <c:v>0.41471064814814812</c:v>
                </c:pt>
                <c:pt idx="27">
                  <c:v>0.41476851851851854</c:v>
                </c:pt>
                <c:pt idx="28">
                  <c:v>0.4148263888888889</c:v>
                </c:pt>
                <c:pt idx="29">
                  <c:v>0.41488425925925926</c:v>
                </c:pt>
                <c:pt idx="30">
                  <c:v>0.41494212962962962</c:v>
                </c:pt>
                <c:pt idx="31">
                  <c:v>0.41499999999999998</c:v>
                </c:pt>
                <c:pt idx="32">
                  <c:v>0.4150578703703704</c:v>
                </c:pt>
                <c:pt idx="33">
                  <c:v>0.4151157407407407</c:v>
                </c:pt>
                <c:pt idx="34">
                  <c:v>0.41517361111111112</c:v>
                </c:pt>
                <c:pt idx="35">
                  <c:v>0.41523148148148148</c:v>
                </c:pt>
                <c:pt idx="36">
                  <c:v>0.41528935185185184</c:v>
                </c:pt>
                <c:pt idx="37">
                  <c:v>0.41534722222222226</c:v>
                </c:pt>
                <c:pt idx="38">
                  <c:v>0.41540509259259256</c:v>
                </c:pt>
                <c:pt idx="39">
                  <c:v>0.41546296296296298</c:v>
                </c:pt>
                <c:pt idx="40">
                  <c:v>0.41552083333333334</c:v>
                </c:pt>
                <c:pt idx="41">
                  <c:v>0.4155787037037037</c:v>
                </c:pt>
                <c:pt idx="42">
                  <c:v>0.41563657407407406</c:v>
                </c:pt>
                <c:pt idx="43">
                  <c:v>0.41569444444444442</c:v>
                </c:pt>
                <c:pt idx="44">
                  <c:v>0.41575231481481484</c:v>
                </c:pt>
                <c:pt idx="45">
                  <c:v>0.4158101851851852</c:v>
                </c:pt>
                <c:pt idx="46">
                  <c:v>0.41586805555555556</c:v>
                </c:pt>
                <c:pt idx="47">
                  <c:v>0.41592592592592592</c:v>
                </c:pt>
                <c:pt idx="48">
                  <c:v>0.41598379629629628</c:v>
                </c:pt>
                <c:pt idx="49">
                  <c:v>0.4160416666666667</c:v>
                </c:pt>
                <c:pt idx="50">
                  <c:v>0.416099537037037</c:v>
                </c:pt>
                <c:pt idx="51">
                  <c:v>0.41615740740740742</c:v>
                </c:pt>
                <c:pt idx="52">
                  <c:v>0.41621527777777778</c:v>
                </c:pt>
                <c:pt idx="53">
                  <c:v>0.41627314814814814</c:v>
                </c:pt>
                <c:pt idx="54">
                  <c:v>0.4163310185185185</c:v>
                </c:pt>
                <c:pt idx="55">
                  <c:v>0.41638888888888886</c:v>
                </c:pt>
                <c:pt idx="56">
                  <c:v>0.41644675925925928</c:v>
                </c:pt>
                <c:pt idx="57">
                  <c:v>0.41650462962962964</c:v>
                </c:pt>
                <c:pt idx="58">
                  <c:v>0.4165625</c:v>
                </c:pt>
                <c:pt idx="59">
                  <c:v>0.41662037037037036</c:v>
                </c:pt>
                <c:pt idx="60">
                  <c:v>0.41667824074074072</c:v>
                </c:pt>
                <c:pt idx="61">
                  <c:v>0.41673611111111114</c:v>
                </c:pt>
                <c:pt idx="62">
                  <c:v>0.41679398148148145</c:v>
                </c:pt>
                <c:pt idx="63">
                  <c:v>0.41685185185185186</c:v>
                </c:pt>
                <c:pt idx="64">
                  <c:v>0.41690972222222222</c:v>
                </c:pt>
                <c:pt idx="65">
                  <c:v>0.41696759259259258</c:v>
                </c:pt>
                <c:pt idx="66">
                  <c:v>0.41702546296296295</c:v>
                </c:pt>
                <c:pt idx="67">
                  <c:v>0.41708333333333331</c:v>
                </c:pt>
                <c:pt idx="68">
                  <c:v>0.41714120370370372</c:v>
                </c:pt>
                <c:pt idx="69">
                  <c:v>0.41719907407407408</c:v>
                </c:pt>
                <c:pt idx="70">
                  <c:v>0.41725694444444444</c:v>
                </c:pt>
                <c:pt idx="71">
                  <c:v>0.41731481481481481</c:v>
                </c:pt>
                <c:pt idx="72">
                  <c:v>0.41737268518518517</c:v>
                </c:pt>
                <c:pt idx="73">
                  <c:v>0.41743055555555558</c:v>
                </c:pt>
                <c:pt idx="74">
                  <c:v>0.41748842592592594</c:v>
                </c:pt>
                <c:pt idx="75">
                  <c:v>0.4175462962962963</c:v>
                </c:pt>
                <c:pt idx="76">
                  <c:v>0.41760416666666667</c:v>
                </c:pt>
                <c:pt idx="77">
                  <c:v>0.41766203703703703</c:v>
                </c:pt>
                <c:pt idx="78">
                  <c:v>0.41771990740740744</c:v>
                </c:pt>
                <c:pt idx="79">
                  <c:v>0.41777777777777775</c:v>
                </c:pt>
                <c:pt idx="80">
                  <c:v>0.41783564814814816</c:v>
                </c:pt>
                <c:pt idx="81">
                  <c:v>0.41789351851851853</c:v>
                </c:pt>
                <c:pt idx="82">
                  <c:v>0.41795138888888889</c:v>
                </c:pt>
                <c:pt idx="83">
                  <c:v>0.41800925925925925</c:v>
                </c:pt>
                <c:pt idx="84">
                  <c:v>0.41806712962962961</c:v>
                </c:pt>
                <c:pt idx="85">
                  <c:v>0.41812500000000002</c:v>
                </c:pt>
                <c:pt idx="86">
                  <c:v>0.41818287037037039</c:v>
                </c:pt>
                <c:pt idx="87">
                  <c:v>0.41824074074074075</c:v>
                </c:pt>
                <c:pt idx="88">
                  <c:v>0.41829861111111111</c:v>
                </c:pt>
                <c:pt idx="89">
                  <c:v>0.41835648148148147</c:v>
                </c:pt>
                <c:pt idx="90">
                  <c:v>0.41841435185185188</c:v>
                </c:pt>
                <c:pt idx="91">
                  <c:v>0.41847222222222219</c:v>
                </c:pt>
                <c:pt idx="92">
                  <c:v>0.41853009259259261</c:v>
                </c:pt>
                <c:pt idx="93">
                  <c:v>0.41858796296296297</c:v>
                </c:pt>
                <c:pt idx="94">
                  <c:v>0.41864583333333333</c:v>
                </c:pt>
                <c:pt idx="95">
                  <c:v>0.41870370370370369</c:v>
                </c:pt>
                <c:pt idx="96">
                  <c:v>0.41876157407407405</c:v>
                </c:pt>
                <c:pt idx="97">
                  <c:v>0.41881944444444447</c:v>
                </c:pt>
                <c:pt idx="98">
                  <c:v>0.41887731481481483</c:v>
                </c:pt>
                <c:pt idx="99">
                  <c:v>0.41893518518518519</c:v>
                </c:pt>
                <c:pt idx="100">
                  <c:v>0.41899305555555555</c:v>
                </c:pt>
                <c:pt idx="101">
                  <c:v>0.41905092592592591</c:v>
                </c:pt>
                <c:pt idx="102">
                  <c:v>0.41910879629629633</c:v>
                </c:pt>
                <c:pt idx="103">
                  <c:v>0.41916666666666663</c:v>
                </c:pt>
                <c:pt idx="104">
                  <c:v>0.41922453703703705</c:v>
                </c:pt>
                <c:pt idx="105">
                  <c:v>0.41928240740740741</c:v>
                </c:pt>
                <c:pt idx="106">
                  <c:v>0.41934027777777777</c:v>
                </c:pt>
                <c:pt idx="107">
                  <c:v>0.41939814814814813</c:v>
                </c:pt>
                <c:pt idx="108">
                  <c:v>0.41945601851851849</c:v>
                </c:pt>
                <c:pt idx="109">
                  <c:v>0.41951388888888891</c:v>
                </c:pt>
                <c:pt idx="110">
                  <c:v>0.41957175925925927</c:v>
                </c:pt>
                <c:pt idx="111">
                  <c:v>0.41962962962962963</c:v>
                </c:pt>
                <c:pt idx="112">
                  <c:v>0.41968749999999999</c:v>
                </c:pt>
                <c:pt idx="113">
                  <c:v>0.41974537037037035</c:v>
                </c:pt>
                <c:pt idx="114">
                  <c:v>0.41980324074074077</c:v>
                </c:pt>
                <c:pt idx="115">
                  <c:v>0.41986111111111107</c:v>
                </c:pt>
                <c:pt idx="116">
                  <c:v>0.41991898148148149</c:v>
                </c:pt>
                <c:pt idx="117">
                  <c:v>0.41997685185185185</c:v>
                </c:pt>
                <c:pt idx="118">
                  <c:v>0.42020833333333335</c:v>
                </c:pt>
                <c:pt idx="119">
                  <c:v>0.42026620370370371</c:v>
                </c:pt>
                <c:pt idx="120">
                  <c:v>0.42032407407407407</c:v>
                </c:pt>
                <c:pt idx="121">
                  <c:v>0.42038194444444443</c:v>
                </c:pt>
                <c:pt idx="122">
                  <c:v>0.42043981481481479</c:v>
                </c:pt>
                <c:pt idx="123">
                  <c:v>0.42049768518518521</c:v>
                </c:pt>
                <c:pt idx="124">
                  <c:v>0.42055555555555557</c:v>
                </c:pt>
                <c:pt idx="125">
                  <c:v>0.42061342592592593</c:v>
                </c:pt>
                <c:pt idx="126">
                  <c:v>0.42067129629629629</c:v>
                </c:pt>
                <c:pt idx="127">
                  <c:v>0.42072916666666665</c:v>
                </c:pt>
                <c:pt idx="128">
                  <c:v>0.42078703703703707</c:v>
                </c:pt>
                <c:pt idx="129">
                  <c:v>0.42084490740740738</c:v>
                </c:pt>
                <c:pt idx="130">
                  <c:v>0.42090277777777779</c:v>
                </c:pt>
                <c:pt idx="131">
                  <c:v>0.42096064814814815</c:v>
                </c:pt>
                <c:pt idx="132">
                  <c:v>0.42101851851851851</c:v>
                </c:pt>
                <c:pt idx="133">
                  <c:v>0.42107638888888888</c:v>
                </c:pt>
                <c:pt idx="134">
                  <c:v>0.42113425925925924</c:v>
                </c:pt>
                <c:pt idx="135">
                  <c:v>0.42119212962962965</c:v>
                </c:pt>
                <c:pt idx="136">
                  <c:v>0.42125000000000001</c:v>
                </c:pt>
                <c:pt idx="137">
                  <c:v>0.42130787037037037</c:v>
                </c:pt>
                <c:pt idx="138">
                  <c:v>0.42136574074074074</c:v>
                </c:pt>
                <c:pt idx="139">
                  <c:v>0.4214236111111111</c:v>
                </c:pt>
                <c:pt idx="140">
                  <c:v>0.42148148148148151</c:v>
                </c:pt>
                <c:pt idx="141">
                  <c:v>0.42153935185185182</c:v>
                </c:pt>
                <c:pt idx="142">
                  <c:v>0.42159722222222223</c:v>
                </c:pt>
                <c:pt idx="143">
                  <c:v>0.4216550925925926</c:v>
                </c:pt>
                <c:pt idx="144">
                  <c:v>0.42171296296296296</c:v>
                </c:pt>
                <c:pt idx="145">
                  <c:v>0.42177083333333332</c:v>
                </c:pt>
                <c:pt idx="146">
                  <c:v>0.42182870370370368</c:v>
                </c:pt>
                <c:pt idx="147">
                  <c:v>0.42188657407407409</c:v>
                </c:pt>
                <c:pt idx="148">
                  <c:v>0.42194444444444446</c:v>
                </c:pt>
                <c:pt idx="149">
                  <c:v>0.42200231481481482</c:v>
                </c:pt>
                <c:pt idx="150">
                  <c:v>0.42206018518518518</c:v>
                </c:pt>
                <c:pt idx="151">
                  <c:v>0.42211805555555554</c:v>
                </c:pt>
                <c:pt idx="152">
                  <c:v>0.42217592592592595</c:v>
                </c:pt>
                <c:pt idx="153">
                  <c:v>0.42223379629629632</c:v>
                </c:pt>
                <c:pt idx="154">
                  <c:v>0.42229166666666668</c:v>
                </c:pt>
                <c:pt idx="155">
                  <c:v>0.42234953703703704</c:v>
                </c:pt>
                <c:pt idx="156">
                  <c:v>0.4224074074074074</c:v>
                </c:pt>
                <c:pt idx="157">
                  <c:v>0.42246527777777776</c:v>
                </c:pt>
                <c:pt idx="158">
                  <c:v>0.42252314814814812</c:v>
                </c:pt>
                <c:pt idx="159">
                  <c:v>0.42258101851851854</c:v>
                </c:pt>
                <c:pt idx="160">
                  <c:v>0.4226388888888889</c:v>
                </c:pt>
                <c:pt idx="161">
                  <c:v>0.42269675925925926</c:v>
                </c:pt>
                <c:pt idx="162">
                  <c:v>0.42275462962962962</c:v>
                </c:pt>
                <c:pt idx="163">
                  <c:v>0.42281249999999998</c:v>
                </c:pt>
                <c:pt idx="164">
                  <c:v>0.4228703703703704</c:v>
                </c:pt>
                <c:pt idx="165">
                  <c:v>0.42292824074074076</c:v>
                </c:pt>
                <c:pt idx="166">
                  <c:v>0.42298611111111112</c:v>
                </c:pt>
                <c:pt idx="167">
                  <c:v>0.42304398148148148</c:v>
                </c:pt>
                <c:pt idx="168">
                  <c:v>0.42310185185185184</c:v>
                </c:pt>
                <c:pt idx="169">
                  <c:v>0.42315972222222226</c:v>
                </c:pt>
                <c:pt idx="170">
                  <c:v>0.42321759259259256</c:v>
                </c:pt>
                <c:pt idx="171">
                  <c:v>0.42327546296296298</c:v>
                </c:pt>
                <c:pt idx="172">
                  <c:v>0.42333333333333334</c:v>
                </c:pt>
                <c:pt idx="173">
                  <c:v>0.4233912037037037</c:v>
                </c:pt>
                <c:pt idx="174">
                  <c:v>0.42344907407407406</c:v>
                </c:pt>
                <c:pt idx="175">
                  <c:v>0.42350694444444442</c:v>
                </c:pt>
                <c:pt idx="176">
                  <c:v>0.42356481481481484</c:v>
                </c:pt>
                <c:pt idx="177">
                  <c:v>0.4236226851851852</c:v>
                </c:pt>
                <c:pt idx="178">
                  <c:v>0.42368055555555556</c:v>
                </c:pt>
                <c:pt idx="179">
                  <c:v>0.42373842592592592</c:v>
                </c:pt>
                <c:pt idx="180">
                  <c:v>0.42379629629629628</c:v>
                </c:pt>
                <c:pt idx="181">
                  <c:v>0.4238541666666667</c:v>
                </c:pt>
                <c:pt idx="182">
                  <c:v>0.423912037037037</c:v>
                </c:pt>
                <c:pt idx="183">
                  <c:v>0.42396990740740742</c:v>
                </c:pt>
                <c:pt idx="184">
                  <c:v>0.42402777777777778</c:v>
                </c:pt>
                <c:pt idx="185">
                  <c:v>0.42408564814814814</c:v>
                </c:pt>
                <c:pt idx="186">
                  <c:v>0.4241435185185185</c:v>
                </c:pt>
                <c:pt idx="187">
                  <c:v>0.42420138888888886</c:v>
                </c:pt>
                <c:pt idx="188">
                  <c:v>0.42425925925925928</c:v>
                </c:pt>
                <c:pt idx="189">
                  <c:v>0.42431712962962964</c:v>
                </c:pt>
                <c:pt idx="190">
                  <c:v>0.424375</c:v>
                </c:pt>
                <c:pt idx="191">
                  <c:v>0.42443287037037036</c:v>
                </c:pt>
                <c:pt idx="192">
                  <c:v>0.42449074074074072</c:v>
                </c:pt>
                <c:pt idx="193">
                  <c:v>0.42454861111111114</c:v>
                </c:pt>
                <c:pt idx="194">
                  <c:v>0.42460648148148145</c:v>
                </c:pt>
                <c:pt idx="195">
                  <c:v>0.42466435185185186</c:v>
                </c:pt>
                <c:pt idx="196">
                  <c:v>0.42472222222222222</c:v>
                </c:pt>
                <c:pt idx="197">
                  <c:v>0.42478009259259258</c:v>
                </c:pt>
                <c:pt idx="198">
                  <c:v>0.424837962962963</c:v>
                </c:pt>
                <c:pt idx="199">
                  <c:v>0.42489583333333331</c:v>
                </c:pt>
                <c:pt idx="200">
                  <c:v>0.42495370370370372</c:v>
                </c:pt>
                <c:pt idx="201">
                  <c:v>0.42501157407407408</c:v>
                </c:pt>
                <c:pt idx="202">
                  <c:v>0.42506944444444444</c:v>
                </c:pt>
                <c:pt idx="203">
                  <c:v>0.42512731481481481</c:v>
                </c:pt>
                <c:pt idx="204">
                  <c:v>0.42518518518518517</c:v>
                </c:pt>
                <c:pt idx="205">
                  <c:v>0.42524305555555558</c:v>
                </c:pt>
                <c:pt idx="206">
                  <c:v>0.42530092592592594</c:v>
                </c:pt>
                <c:pt idx="207">
                  <c:v>0.4253587962962963</c:v>
                </c:pt>
                <c:pt idx="208">
                  <c:v>0.42541666666666667</c:v>
                </c:pt>
                <c:pt idx="209">
                  <c:v>0.42547453703703703</c:v>
                </c:pt>
                <c:pt idx="210">
                  <c:v>0.42553240740740744</c:v>
                </c:pt>
                <c:pt idx="211">
                  <c:v>0.42559027777777775</c:v>
                </c:pt>
                <c:pt idx="212">
                  <c:v>0.42564814814814816</c:v>
                </c:pt>
                <c:pt idx="213">
                  <c:v>0.42570601851851853</c:v>
                </c:pt>
                <c:pt idx="214">
                  <c:v>0.42576388888888889</c:v>
                </c:pt>
                <c:pt idx="215">
                  <c:v>0.42582175925925925</c:v>
                </c:pt>
                <c:pt idx="216">
                  <c:v>0.43055555555555558</c:v>
                </c:pt>
                <c:pt idx="217">
                  <c:v>0.43062499999999998</c:v>
                </c:pt>
                <c:pt idx="218">
                  <c:v>0.4306828703703704</c:v>
                </c:pt>
                <c:pt idx="219">
                  <c:v>0.43074074074074076</c:v>
                </c:pt>
                <c:pt idx="220">
                  <c:v>0.43079861111111112</c:v>
                </c:pt>
                <c:pt idx="221">
                  <c:v>0.43085648148148148</c:v>
                </c:pt>
                <c:pt idx="222">
                  <c:v>0.43091435185185184</c:v>
                </c:pt>
                <c:pt idx="223">
                  <c:v>0.43097222222222226</c:v>
                </c:pt>
                <c:pt idx="224">
                  <c:v>0.43103009259259256</c:v>
                </c:pt>
                <c:pt idx="225">
                  <c:v>0.43108796296296298</c:v>
                </c:pt>
                <c:pt idx="226">
                  <c:v>0.43114583333333334</c:v>
                </c:pt>
                <c:pt idx="227">
                  <c:v>0.4312037037037037</c:v>
                </c:pt>
                <c:pt idx="228">
                  <c:v>0.43126157407407406</c:v>
                </c:pt>
                <c:pt idx="229">
                  <c:v>0.43137731481481484</c:v>
                </c:pt>
                <c:pt idx="230">
                  <c:v>0.4314351851851852</c:v>
                </c:pt>
                <c:pt idx="231">
                  <c:v>0.43149305555555556</c:v>
                </c:pt>
                <c:pt idx="232">
                  <c:v>0.43155092592592592</c:v>
                </c:pt>
                <c:pt idx="233">
                  <c:v>0.43160879629629628</c:v>
                </c:pt>
                <c:pt idx="234">
                  <c:v>0.4316666666666667</c:v>
                </c:pt>
                <c:pt idx="235">
                  <c:v>0.431724537037037</c:v>
                </c:pt>
                <c:pt idx="236">
                  <c:v>0.43178240740740742</c:v>
                </c:pt>
                <c:pt idx="237">
                  <c:v>0.43184027777777778</c:v>
                </c:pt>
                <c:pt idx="238">
                  <c:v>0.43189814814814814</c:v>
                </c:pt>
                <c:pt idx="239">
                  <c:v>0.4319560185185185</c:v>
                </c:pt>
                <c:pt idx="240">
                  <c:v>0.43201388888888886</c:v>
                </c:pt>
                <c:pt idx="241">
                  <c:v>0.43207175925925928</c:v>
                </c:pt>
                <c:pt idx="242">
                  <c:v>0.43212962962962964</c:v>
                </c:pt>
                <c:pt idx="243">
                  <c:v>0.4321875</c:v>
                </c:pt>
                <c:pt idx="244">
                  <c:v>0.43224537037037036</c:v>
                </c:pt>
                <c:pt idx="245">
                  <c:v>0.43230324074074072</c:v>
                </c:pt>
                <c:pt idx="246">
                  <c:v>0.43236111111111114</c:v>
                </c:pt>
                <c:pt idx="247">
                  <c:v>0.43241898148148145</c:v>
                </c:pt>
                <c:pt idx="248">
                  <c:v>0.43253472222222222</c:v>
                </c:pt>
                <c:pt idx="249">
                  <c:v>0.43259259259259258</c:v>
                </c:pt>
                <c:pt idx="250">
                  <c:v>0.43265046296296295</c:v>
                </c:pt>
                <c:pt idx="251">
                  <c:v>0.43270833333333331</c:v>
                </c:pt>
                <c:pt idx="252">
                  <c:v>0.43276620370370372</c:v>
                </c:pt>
                <c:pt idx="253">
                  <c:v>0.43282407407407408</c:v>
                </c:pt>
                <c:pt idx="254">
                  <c:v>0.43288194444444444</c:v>
                </c:pt>
                <c:pt idx="255">
                  <c:v>0.43293981481481481</c:v>
                </c:pt>
                <c:pt idx="256">
                  <c:v>0.43299768518518517</c:v>
                </c:pt>
                <c:pt idx="257">
                  <c:v>0.43305555555555558</c:v>
                </c:pt>
                <c:pt idx="258">
                  <c:v>0.43311342592592594</c:v>
                </c:pt>
                <c:pt idx="259">
                  <c:v>0.4331712962962963</c:v>
                </c:pt>
                <c:pt idx="260">
                  <c:v>0.43322916666666667</c:v>
                </c:pt>
                <c:pt idx="261">
                  <c:v>0.43328703703703703</c:v>
                </c:pt>
                <c:pt idx="262">
                  <c:v>0.43334490740740744</c:v>
                </c:pt>
                <c:pt idx="263">
                  <c:v>0.43340277777777775</c:v>
                </c:pt>
                <c:pt idx="264">
                  <c:v>0.43346064814814816</c:v>
                </c:pt>
                <c:pt idx="265">
                  <c:v>0.43351851851851853</c:v>
                </c:pt>
                <c:pt idx="266">
                  <c:v>0.43357638888888889</c:v>
                </c:pt>
                <c:pt idx="267">
                  <c:v>0.43369212962962961</c:v>
                </c:pt>
                <c:pt idx="268">
                  <c:v>0.43375000000000002</c:v>
                </c:pt>
                <c:pt idx="269">
                  <c:v>0.43380787037037039</c:v>
                </c:pt>
                <c:pt idx="270">
                  <c:v>0.43386574074074075</c:v>
                </c:pt>
                <c:pt idx="271">
                  <c:v>0.43392361111111111</c:v>
                </c:pt>
                <c:pt idx="272">
                  <c:v>0.43398148148148147</c:v>
                </c:pt>
                <c:pt idx="273">
                  <c:v>0.43403935185185188</c:v>
                </c:pt>
                <c:pt idx="274">
                  <c:v>0.43409722222222219</c:v>
                </c:pt>
                <c:pt idx="275">
                  <c:v>0.43415509259259261</c:v>
                </c:pt>
                <c:pt idx="276">
                  <c:v>0.43421296296296297</c:v>
                </c:pt>
                <c:pt idx="277">
                  <c:v>0.43427083333333333</c:v>
                </c:pt>
                <c:pt idx="278">
                  <c:v>0.43432870370370369</c:v>
                </c:pt>
                <c:pt idx="279">
                  <c:v>0.43438657407407405</c:v>
                </c:pt>
                <c:pt idx="280">
                  <c:v>0.43444444444444447</c:v>
                </c:pt>
                <c:pt idx="281">
                  <c:v>0.43450231481481483</c:v>
                </c:pt>
                <c:pt idx="282">
                  <c:v>0.43456018518518519</c:v>
                </c:pt>
                <c:pt idx="283">
                  <c:v>0.43461805555555555</c:v>
                </c:pt>
                <c:pt idx="284">
                  <c:v>0.43467592592592591</c:v>
                </c:pt>
                <c:pt idx="285">
                  <c:v>0.43473379629629633</c:v>
                </c:pt>
                <c:pt idx="286">
                  <c:v>0.43484953703703705</c:v>
                </c:pt>
                <c:pt idx="287">
                  <c:v>0.43490740740740741</c:v>
                </c:pt>
                <c:pt idx="288">
                  <c:v>0.43496527777777777</c:v>
                </c:pt>
                <c:pt idx="289">
                  <c:v>0.43502314814814813</c:v>
                </c:pt>
                <c:pt idx="290">
                  <c:v>0.43508101851851849</c:v>
                </c:pt>
                <c:pt idx="291">
                  <c:v>0.43513888888888891</c:v>
                </c:pt>
                <c:pt idx="292">
                  <c:v>0.43519675925925927</c:v>
                </c:pt>
                <c:pt idx="293">
                  <c:v>0.43525462962962963</c:v>
                </c:pt>
                <c:pt idx="294">
                  <c:v>0.43531249999999999</c:v>
                </c:pt>
                <c:pt idx="295">
                  <c:v>0.43537037037037035</c:v>
                </c:pt>
                <c:pt idx="296">
                  <c:v>0.43542824074074077</c:v>
                </c:pt>
                <c:pt idx="297">
                  <c:v>0.43548611111111113</c:v>
                </c:pt>
                <c:pt idx="298">
                  <c:v>0.43554398148148149</c:v>
                </c:pt>
                <c:pt idx="299">
                  <c:v>0.43560185185185185</c:v>
                </c:pt>
                <c:pt idx="300">
                  <c:v>0.43565972222222221</c:v>
                </c:pt>
                <c:pt idx="301">
                  <c:v>0.43571759259259263</c:v>
                </c:pt>
                <c:pt idx="302">
                  <c:v>0.43577546296296293</c:v>
                </c:pt>
                <c:pt idx="303">
                  <c:v>0.43583333333333335</c:v>
                </c:pt>
                <c:pt idx="304">
                  <c:v>0.43589120370370371</c:v>
                </c:pt>
                <c:pt idx="305">
                  <c:v>0.43594907407407407</c:v>
                </c:pt>
                <c:pt idx="306">
                  <c:v>0.43606481481481479</c:v>
                </c:pt>
                <c:pt idx="307">
                  <c:v>0.43612268518518521</c:v>
                </c:pt>
                <c:pt idx="308">
                  <c:v>0.43618055555555557</c:v>
                </c:pt>
                <c:pt idx="309">
                  <c:v>0.43623842592592593</c:v>
                </c:pt>
                <c:pt idx="310">
                  <c:v>0.43629629629629629</c:v>
                </c:pt>
                <c:pt idx="311">
                  <c:v>0.43635416666666665</c:v>
                </c:pt>
                <c:pt idx="312">
                  <c:v>0.43641203703703707</c:v>
                </c:pt>
                <c:pt idx="313">
                  <c:v>0.43646990740740738</c:v>
                </c:pt>
                <c:pt idx="314">
                  <c:v>0.43652777777777779</c:v>
                </c:pt>
                <c:pt idx="315">
                  <c:v>0.43658564814814815</c:v>
                </c:pt>
                <c:pt idx="316">
                  <c:v>0.43664351851851851</c:v>
                </c:pt>
                <c:pt idx="317">
                  <c:v>0.43675925925925924</c:v>
                </c:pt>
                <c:pt idx="318">
                  <c:v>0.43682870370370369</c:v>
                </c:pt>
                <c:pt idx="319">
                  <c:v>0.43688657407407411</c:v>
                </c:pt>
                <c:pt idx="320">
                  <c:v>0.43694444444444441</c:v>
                </c:pt>
                <c:pt idx="321">
                  <c:v>0.43700231481481483</c:v>
                </c:pt>
                <c:pt idx="322">
                  <c:v>0.43706018518518519</c:v>
                </c:pt>
                <c:pt idx="323">
                  <c:v>0.43711805555555555</c:v>
                </c:pt>
                <c:pt idx="324">
                  <c:v>0.43717592592592591</c:v>
                </c:pt>
                <c:pt idx="325">
                  <c:v>0.43729166666666669</c:v>
                </c:pt>
                <c:pt idx="326">
                  <c:v>0.43734953703703705</c:v>
                </c:pt>
                <c:pt idx="327">
                  <c:v>0.43740740740740741</c:v>
                </c:pt>
                <c:pt idx="328">
                  <c:v>0.43746527777777777</c:v>
                </c:pt>
                <c:pt idx="329">
                  <c:v>0.43752314814814813</c:v>
                </c:pt>
                <c:pt idx="330">
                  <c:v>0.43758101851851855</c:v>
                </c:pt>
                <c:pt idx="331">
                  <c:v>0.43763888888888886</c:v>
                </c:pt>
                <c:pt idx="332">
                  <c:v>0.43769675925925927</c:v>
                </c:pt>
                <c:pt idx="333">
                  <c:v>0.43775462962962963</c:v>
                </c:pt>
                <c:pt idx="334">
                  <c:v>0.43781249999999999</c:v>
                </c:pt>
                <c:pt idx="335">
                  <c:v>0.43787037037037035</c:v>
                </c:pt>
                <c:pt idx="336">
                  <c:v>0.43792824074074072</c:v>
                </c:pt>
                <c:pt idx="337">
                  <c:v>0.43798611111111113</c:v>
                </c:pt>
                <c:pt idx="338">
                  <c:v>0.43804398148148149</c:v>
                </c:pt>
                <c:pt idx="339">
                  <c:v>0.43810185185185185</c:v>
                </c:pt>
                <c:pt idx="340">
                  <c:v>0.43815972222222221</c:v>
                </c:pt>
                <c:pt idx="341">
                  <c:v>0.43821759259259258</c:v>
                </c:pt>
                <c:pt idx="342">
                  <c:v>0.43827546296296299</c:v>
                </c:pt>
                <c:pt idx="343">
                  <c:v>0.4383333333333333</c:v>
                </c:pt>
                <c:pt idx="344">
                  <c:v>0.43839120370370371</c:v>
                </c:pt>
                <c:pt idx="345">
                  <c:v>0.43850694444444444</c:v>
                </c:pt>
                <c:pt idx="346">
                  <c:v>0.43856481481481485</c:v>
                </c:pt>
                <c:pt idx="347">
                  <c:v>0.43862268518518516</c:v>
                </c:pt>
                <c:pt idx="348">
                  <c:v>0.43868055555555557</c:v>
                </c:pt>
                <c:pt idx="349">
                  <c:v>0.43873842592592593</c:v>
                </c:pt>
                <c:pt idx="350">
                  <c:v>0.4387962962962963</c:v>
                </c:pt>
                <c:pt idx="351">
                  <c:v>0.43885416666666666</c:v>
                </c:pt>
                <c:pt idx="352">
                  <c:v>0.43891203703703702</c:v>
                </c:pt>
                <c:pt idx="353">
                  <c:v>0.43896990740740743</c:v>
                </c:pt>
                <c:pt idx="354">
                  <c:v>0.43902777777777779</c:v>
                </c:pt>
                <c:pt idx="355">
                  <c:v>0.43908564814814816</c:v>
                </c:pt>
                <c:pt idx="356">
                  <c:v>0.43914351851851852</c:v>
                </c:pt>
                <c:pt idx="357">
                  <c:v>0.43920138888888888</c:v>
                </c:pt>
                <c:pt idx="358">
                  <c:v>0.43925925925925924</c:v>
                </c:pt>
                <c:pt idx="359">
                  <c:v>0.4393171296296296</c:v>
                </c:pt>
                <c:pt idx="360">
                  <c:v>0.43937500000000002</c:v>
                </c:pt>
                <c:pt idx="361">
                  <c:v>0.43943287037037038</c:v>
                </c:pt>
                <c:pt idx="362">
                  <c:v>0.43949074074074074</c:v>
                </c:pt>
                <c:pt idx="363">
                  <c:v>0.4395486111111111</c:v>
                </c:pt>
                <c:pt idx="364">
                  <c:v>0.43960648148148146</c:v>
                </c:pt>
                <c:pt idx="365">
                  <c:v>0.43966435185185188</c:v>
                </c:pt>
                <c:pt idx="366">
                  <c:v>0.43972222222222224</c:v>
                </c:pt>
                <c:pt idx="367">
                  <c:v>0.4397800925925926</c:v>
                </c:pt>
                <c:pt idx="368">
                  <c:v>0.43983796296296296</c:v>
                </c:pt>
                <c:pt idx="369">
                  <c:v>0.43989583333333332</c:v>
                </c:pt>
                <c:pt idx="370">
                  <c:v>0.43995370370370374</c:v>
                </c:pt>
                <c:pt idx="371">
                  <c:v>0.44001157407407404</c:v>
                </c:pt>
                <c:pt idx="372">
                  <c:v>0.44006944444444446</c:v>
                </c:pt>
                <c:pt idx="373">
                  <c:v>0.44012731481481482</c:v>
                </c:pt>
                <c:pt idx="374">
                  <c:v>0.44018518518518518</c:v>
                </c:pt>
                <c:pt idx="375">
                  <c:v>0.4402430555555556</c:v>
                </c:pt>
                <c:pt idx="376">
                  <c:v>0.4403009259259259</c:v>
                </c:pt>
                <c:pt idx="377">
                  <c:v>0.44035879629629632</c:v>
                </c:pt>
                <c:pt idx="378">
                  <c:v>0.44041666666666668</c:v>
                </c:pt>
                <c:pt idx="379">
                  <c:v>0.44047453703703704</c:v>
                </c:pt>
                <c:pt idx="380">
                  <c:v>0.4405324074074074</c:v>
                </c:pt>
                <c:pt idx="381">
                  <c:v>0.44059027777777776</c:v>
                </c:pt>
                <c:pt idx="382">
                  <c:v>0.44064814814814818</c:v>
                </c:pt>
                <c:pt idx="383">
                  <c:v>0.4407638888888889</c:v>
                </c:pt>
                <c:pt idx="384">
                  <c:v>0.44082175925925926</c:v>
                </c:pt>
                <c:pt idx="385">
                  <c:v>0.44087962962962962</c:v>
                </c:pt>
                <c:pt idx="386">
                  <c:v>0.44093749999999998</c:v>
                </c:pt>
                <c:pt idx="387">
                  <c:v>0.44099537037037034</c:v>
                </c:pt>
                <c:pt idx="388">
                  <c:v>0.44105324074074076</c:v>
                </c:pt>
                <c:pt idx="389">
                  <c:v>0.44111111111111112</c:v>
                </c:pt>
                <c:pt idx="390">
                  <c:v>0.44116898148148148</c:v>
                </c:pt>
                <c:pt idx="391">
                  <c:v>0.44122685185185184</c:v>
                </c:pt>
                <c:pt idx="392">
                  <c:v>0.4412847222222222</c:v>
                </c:pt>
                <c:pt idx="393">
                  <c:v>0.44444444444444442</c:v>
                </c:pt>
                <c:pt idx="394">
                  <c:v>0.44452546296296297</c:v>
                </c:pt>
                <c:pt idx="395">
                  <c:v>0.44458333333333333</c:v>
                </c:pt>
                <c:pt idx="396">
                  <c:v>0.44464120370370369</c:v>
                </c:pt>
                <c:pt idx="397">
                  <c:v>0.44469907407407411</c:v>
                </c:pt>
                <c:pt idx="398">
                  <c:v>0.44475694444444441</c:v>
                </c:pt>
                <c:pt idx="399">
                  <c:v>0.44481481481481483</c:v>
                </c:pt>
                <c:pt idx="400">
                  <c:v>0.44487268518518519</c:v>
                </c:pt>
                <c:pt idx="401">
                  <c:v>0.44493055555555555</c:v>
                </c:pt>
                <c:pt idx="402">
                  <c:v>0.44498842592592591</c:v>
                </c:pt>
                <c:pt idx="403">
                  <c:v>0.44504629629629627</c:v>
                </c:pt>
                <c:pt idx="404">
                  <c:v>0.44510416666666669</c:v>
                </c:pt>
                <c:pt idx="405">
                  <c:v>0.44527777777777777</c:v>
                </c:pt>
                <c:pt idx="406">
                  <c:v>0.44533564814814813</c:v>
                </c:pt>
                <c:pt idx="407">
                  <c:v>0.44539351851851855</c:v>
                </c:pt>
                <c:pt idx="408">
                  <c:v>0.44545138888888891</c:v>
                </c:pt>
                <c:pt idx="409">
                  <c:v>0.44550925925925927</c:v>
                </c:pt>
                <c:pt idx="410">
                  <c:v>0.44556712962962963</c:v>
                </c:pt>
                <c:pt idx="411">
                  <c:v>0.44562499999999999</c:v>
                </c:pt>
                <c:pt idx="412">
                  <c:v>0.44568287037037035</c:v>
                </c:pt>
                <c:pt idx="413">
                  <c:v>0.44574074074074072</c:v>
                </c:pt>
                <c:pt idx="414">
                  <c:v>0.44579861111111113</c:v>
                </c:pt>
                <c:pt idx="415">
                  <c:v>0.44585648148148149</c:v>
                </c:pt>
                <c:pt idx="416">
                  <c:v>0.44591435185185185</c:v>
                </c:pt>
                <c:pt idx="417">
                  <c:v>0.44597222222222221</c:v>
                </c:pt>
                <c:pt idx="418">
                  <c:v>0.44603009259259258</c:v>
                </c:pt>
                <c:pt idx="419">
                  <c:v>0.44608796296296299</c:v>
                </c:pt>
                <c:pt idx="420">
                  <c:v>0.4461458333333333</c:v>
                </c:pt>
                <c:pt idx="421">
                  <c:v>0.44620370370370371</c:v>
                </c:pt>
                <c:pt idx="422">
                  <c:v>0.44626157407407407</c:v>
                </c:pt>
                <c:pt idx="423">
                  <c:v>0.44631944444444444</c:v>
                </c:pt>
                <c:pt idx="424">
                  <c:v>0.44637731481481485</c:v>
                </c:pt>
                <c:pt idx="425">
                  <c:v>0.44643518518518516</c:v>
                </c:pt>
                <c:pt idx="426">
                  <c:v>0.44649305555555557</c:v>
                </c:pt>
                <c:pt idx="427">
                  <c:v>0.44655092592592593</c:v>
                </c:pt>
                <c:pt idx="428">
                  <c:v>0.4466087962962963</c:v>
                </c:pt>
                <c:pt idx="429">
                  <c:v>0.44666666666666666</c:v>
                </c:pt>
                <c:pt idx="430">
                  <c:v>0.44672453703703702</c:v>
                </c:pt>
                <c:pt idx="431">
                  <c:v>0.44678240740740743</c:v>
                </c:pt>
                <c:pt idx="432">
                  <c:v>0.44684027777777779</c:v>
                </c:pt>
                <c:pt idx="433">
                  <c:v>0.44689814814814816</c:v>
                </c:pt>
                <c:pt idx="434">
                  <c:v>0.44695601851851852</c:v>
                </c:pt>
                <c:pt idx="435">
                  <c:v>0.44701388888888888</c:v>
                </c:pt>
                <c:pt idx="436">
                  <c:v>0.44707175925925924</c:v>
                </c:pt>
                <c:pt idx="437">
                  <c:v>0.4471296296296296</c:v>
                </c:pt>
                <c:pt idx="438">
                  <c:v>0.44718750000000002</c:v>
                </c:pt>
                <c:pt idx="439">
                  <c:v>0.44724537037037038</c:v>
                </c:pt>
                <c:pt idx="440">
                  <c:v>0.44730324074074074</c:v>
                </c:pt>
                <c:pt idx="441">
                  <c:v>0.44741898148148146</c:v>
                </c:pt>
                <c:pt idx="442">
                  <c:v>0.44747685185185188</c:v>
                </c:pt>
                <c:pt idx="443">
                  <c:v>0.44753472222222224</c:v>
                </c:pt>
                <c:pt idx="444">
                  <c:v>0.4475925925925926</c:v>
                </c:pt>
                <c:pt idx="445">
                  <c:v>0.44765046296296296</c:v>
                </c:pt>
                <c:pt idx="446">
                  <c:v>0.44770833333333332</c:v>
                </c:pt>
                <c:pt idx="447">
                  <c:v>0.44776620370370374</c:v>
                </c:pt>
                <c:pt idx="448">
                  <c:v>0.44782407407407404</c:v>
                </c:pt>
                <c:pt idx="449">
                  <c:v>0.44788194444444446</c:v>
                </c:pt>
                <c:pt idx="450">
                  <c:v>0.44793981481481482</c:v>
                </c:pt>
                <c:pt idx="451">
                  <c:v>0.44799768518518518</c:v>
                </c:pt>
                <c:pt idx="452">
                  <c:v>0.4480555555555556</c:v>
                </c:pt>
                <c:pt idx="453">
                  <c:v>0.4481134259259259</c:v>
                </c:pt>
                <c:pt idx="454">
                  <c:v>0.44817129629629632</c:v>
                </c:pt>
                <c:pt idx="455">
                  <c:v>0.44822916666666668</c:v>
                </c:pt>
                <c:pt idx="456">
                  <c:v>0.44828703703703704</c:v>
                </c:pt>
                <c:pt idx="457">
                  <c:v>0.4483449074074074</c:v>
                </c:pt>
                <c:pt idx="458">
                  <c:v>0.44840277777777776</c:v>
                </c:pt>
                <c:pt idx="459">
                  <c:v>0.44846064814814818</c:v>
                </c:pt>
                <c:pt idx="460">
                  <c:v>0.4485763888888889</c:v>
                </c:pt>
                <c:pt idx="461">
                  <c:v>0.44863425925925926</c:v>
                </c:pt>
                <c:pt idx="462">
                  <c:v>0.44869212962962962</c:v>
                </c:pt>
                <c:pt idx="463">
                  <c:v>0.44874999999999998</c:v>
                </c:pt>
                <c:pt idx="464">
                  <c:v>0.44880787037037034</c:v>
                </c:pt>
                <c:pt idx="465">
                  <c:v>0.44886574074074076</c:v>
                </c:pt>
                <c:pt idx="466">
                  <c:v>0.44892361111111112</c:v>
                </c:pt>
                <c:pt idx="467">
                  <c:v>0.44898148148148148</c:v>
                </c:pt>
                <c:pt idx="468">
                  <c:v>0.44903935185185184</c:v>
                </c:pt>
                <c:pt idx="469">
                  <c:v>0.4490972222222222</c:v>
                </c:pt>
                <c:pt idx="470">
                  <c:v>0.44915509259259262</c:v>
                </c:pt>
                <c:pt idx="471">
                  <c:v>0.44921296296296293</c:v>
                </c:pt>
                <c:pt idx="472">
                  <c:v>0.44927083333333334</c:v>
                </c:pt>
                <c:pt idx="473">
                  <c:v>0.4493287037037037</c:v>
                </c:pt>
                <c:pt idx="474">
                  <c:v>0.44938657407407406</c:v>
                </c:pt>
                <c:pt idx="475">
                  <c:v>0.44944444444444448</c:v>
                </c:pt>
                <c:pt idx="476">
                  <c:v>0.44950231481481479</c:v>
                </c:pt>
                <c:pt idx="477">
                  <c:v>0.4495601851851852</c:v>
                </c:pt>
                <c:pt idx="478">
                  <c:v>0.44967592592592592</c:v>
                </c:pt>
                <c:pt idx="479">
                  <c:v>0.44973379629629628</c:v>
                </c:pt>
                <c:pt idx="480">
                  <c:v>0.44979166666666665</c:v>
                </c:pt>
                <c:pt idx="481">
                  <c:v>0.44984953703703706</c:v>
                </c:pt>
                <c:pt idx="482">
                  <c:v>0.44990740740740742</c:v>
                </c:pt>
                <c:pt idx="483">
                  <c:v>0.44996527777777778</c:v>
                </c:pt>
                <c:pt idx="484">
                  <c:v>0.45002314814814814</c:v>
                </c:pt>
                <c:pt idx="485">
                  <c:v>0.45008101851851851</c:v>
                </c:pt>
                <c:pt idx="486">
                  <c:v>0.45013888888888892</c:v>
                </c:pt>
                <c:pt idx="487">
                  <c:v>0.45019675925925923</c:v>
                </c:pt>
                <c:pt idx="488">
                  <c:v>0.45025462962962964</c:v>
                </c:pt>
                <c:pt idx="489">
                  <c:v>0.4503125</c:v>
                </c:pt>
                <c:pt idx="490">
                  <c:v>0.45037037037037037</c:v>
                </c:pt>
                <c:pt idx="491">
                  <c:v>0.45042824074074073</c:v>
                </c:pt>
                <c:pt idx="492">
                  <c:v>0.45048611111111109</c:v>
                </c:pt>
                <c:pt idx="493">
                  <c:v>0.4505439814814815</c:v>
                </c:pt>
                <c:pt idx="494">
                  <c:v>0.45060185185185186</c:v>
                </c:pt>
                <c:pt idx="495">
                  <c:v>0.45065972222222223</c:v>
                </c:pt>
                <c:pt idx="496">
                  <c:v>0.45071759259259259</c:v>
                </c:pt>
                <c:pt idx="497">
                  <c:v>0.45077546296296295</c:v>
                </c:pt>
                <c:pt idx="498">
                  <c:v>0.45089120370370367</c:v>
                </c:pt>
                <c:pt idx="499">
                  <c:v>0.45094907407407409</c:v>
                </c:pt>
                <c:pt idx="500">
                  <c:v>0.45100694444444445</c:v>
                </c:pt>
                <c:pt idx="501">
                  <c:v>0.45106481481481481</c:v>
                </c:pt>
                <c:pt idx="502">
                  <c:v>0.45112268518518522</c:v>
                </c:pt>
                <c:pt idx="503">
                  <c:v>0.45118055555555553</c:v>
                </c:pt>
                <c:pt idx="504">
                  <c:v>0.45123842592592595</c:v>
                </c:pt>
                <c:pt idx="505">
                  <c:v>0.45129629629629631</c:v>
                </c:pt>
                <c:pt idx="506">
                  <c:v>0.45135416666666667</c:v>
                </c:pt>
                <c:pt idx="507">
                  <c:v>0.45141203703703703</c:v>
                </c:pt>
                <c:pt idx="508">
                  <c:v>0.45146990740740739</c:v>
                </c:pt>
                <c:pt idx="509">
                  <c:v>0.45152777777777781</c:v>
                </c:pt>
                <c:pt idx="510">
                  <c:v>0.45158564814814817</c:v>
                </c:pt>
                <c:pt idx="511">
                  <c:v>0.45164351851851853</c:v>
                </c:pt>
                <c:pt idx="512">
                  <c:v>0.45170138888888889</c:v>
                </c:pt>
                <c:pt idx="513">
                  <c:v>0.45175925925925925</c:v>
                </c:pt>
                <c:pt idx="514">
                  <c:v>0.45181712962962961</c:v>
                </c:pt>
                <c:pt idx="515">
                  <c:v>0.45187499999999997</c:v>
                </c:pt>
                <c:pt idx="516">
                  <c:v>0.45193287037037039</c:v>
                </c:pt>
                <c:pt idx="517">
                  <c:v>0.45199074074074075</c:v>
                </c:pt>
                <c:pt idx="518">
                  <c:v>0.45204861111111111</c:v>
                </c:pt>
                <c:pt idx="519">
                  <c:v>0.45210648148148147</c:v>
                </c:pt>
                <c:pt idx="520">
                  <c:v>0.45216435185185183</c:v>
                </c:pt>
                <c:pt idx="521">
                  <c:v>0.45222222222222225</c:v>
                </c:pt>
                <c:pt idx="522">
                  <c:v>0.45228009259259255</c:v>
                </c:pt>
                <c:pt idx="523">
                  <c:v>0.45233796296296297</c:v>
                </c:pt>
                <c:pt idx="524">
                  <c:v>0.45239583333333333</c:v>
                </c:pt>
                <c:pt idx="525">
                  <c:v>0.45245370370370369</c:v>
                </c:pt>
                <c:pt idx="526">
                  <c:v>0.45251157407407411</c:v>
                </c:pt>
                <c:pt idx="527">
                  <c:v>0.45256944444444441</c:v>
                </c:pt>
                <c:pt idx="528">
                  <c:v>0.45262731481481483</c:v>
                </c:pt>
                <c:pt idx="529">
                  <c:v>0.45268518518518519</c:v>
                </c:pt>
                <c:pt idx="530">
                  <c:v>0.45274305555555555</c:v>
                </c:pt>
                <c:pt idx="531">
                  <c:v>0.45280092592592591</c:v>
                </c:pt>
                <c:pt idx="532">
                  <c:v>0.45285879629629627</c:v>
                </c:pt>
                <c:pt idx="533">
                  <c:v>0.45291666666666669</c:v>
                </c:pt>
                <c:pt idx="534">
                  <c:v>0.45297453703703705</c:v>
                </c:pt>
                <c:pt idx="535">
                  <c:v>0.45303240740740741</c:v>
                </c:pt>
                <c:pt idx="536">
                  <c:v>0.45314814814814813</c:v>
                </c:pt>
                <c:pt idx="537">
                  <c:v>0.45320601851851855</c:v>
                </c:pt>
                <c:pt idx="538">
                  <c:v>0.45326388888888891</c:v>
                </c:pt>
                <c:pt idx="539">
                  <c:v>0.45332175925925927</c:v>
                </c:pt>
                <c:pt idx="540">
                  <c:v>0.45337962962962963</c:v>
                </c:pt>
                <c:pt idx="541">
                  <c:v>0.45343749999999999</c:v>
                </c:pt>
                <c:pt idx="542">
                  <c:v>0.45349537037037035</c:v>
                </c:pt>
                <c:pt idx="543">
                  <c:v>0.45355324074074072</c:v>
                </c:pt>
                <c:pt idx="544">
                  <c:v>0.45361111111111113</c:v>
                </c:pt>
                <c:pt idx="545">
                  <c:v>0.45366898148148149</c:v>
                </c:pt>
                <c:pt idx="546">
                  <c:v>0.45372685185185185</c:v>
                </c:pt>
                <c:pt idx="547">
                  <c:v>0.45378472222222221</c:v>
                </c:pt>
                <c:pt idx="548">
                  <c:v>0.45384259259259258</c:v>
                </c:pt>
                <c:pt idx="549">
                  <c:v>0.45391203703703703</c:v>
                </c:pt>
                <c:pt idx="550">
                  <c:v>0.45396990740740745</c:v>
                </c:pt>
                <c:pt idx="551">
                  <c:v>0.45402777777777775</c:v>
                </c:pt>
                <c:pt idx="552">
                  <c:v>0.45408564814814817</c:v>
                </c:pt>
                <c:pt idx="553">
                  <c:v>0.45420138888888889</c:v>
                </c:pt>
                <c:pt idx="554">
                  <c:v>0.45425925925925925</c:v>
                </c:pt>
                <c:pt idx="555">
                  <c:v>0.45431712962962961</c:v>
                </c:pt>
                <c:pt idx="556">
                  <c:v>0.45437500000000003</c:v>
                </c:pt>
                <c:pt idx="557">
                  <c:v>0.45443287037037039</c:v>
                </c:pt>
                <c:pt idx="558">
                  <c:v>0.45449074074074075</c:v>
                </c:pt>
                <c:pt idx="559">
                  <c:v>0.45454861111111111</c:v>
                </c:pt>
                <c:pt idx="560">
                  <c:v>0.45460648148148147</c:v>
                </c:pt>
                <c:pt idx="561">
                  <c:v>0.45466435185185183</c:v>
                </c:pt>
                <c:pt idx="562">
                  <c:v>0.45833333333333331</c:v>
                </c:pt>
                <c:pt idx="563">
                  <c:v>0.45842592592592596</c:v>
                </c:pt>
                <c:pt idx="564">
                  <c:v>0.45848379629629626</c:v>
                </c:pt>
                <c:pt idx="565">
                  <c:v>0.45854166666666668</c:v>
                </c:pt>
                <c:pt idx="566">
                  <c:v>0.45859953703703704</c:v>
                </c:pt>
                <c:pt idx="567">
                  <c:v>0.4586574074074074</c:v>
                </c:pt>
                <c:pt idx="568">
                  <c:v>0.45871527777777782</c:v>
                </c:pt>
                <c:pt idx="569">
                  <c:v>0.45877314814814812</c:v>
                </c:pt>
                <c:pt idx="570">
                  <c:v>0.45883101851851849</c:v>
                </c:pt>
                <c:pt idx="571">
                  <c:v>0.4588888888888889</c:v>
                </c:pt>
                <c:pt idx="572">
                  <c:v>0.45894675925925926</c:v>
                </c:pt>
                <c:pt idx="573">
                  <c:v>0.45906249999999998</c:v>
                </c:pt>
                <c:pt idx="574">
                  <c:v>0.45912037037037035</c:v>
                </c:pt>
                <c:pt idx="575">
                  <c:v>0.45917824074074076</c:v>
                </c:pt>
                <c:pt idx="576">
                  <c:v>0.45923611111111112</c:v>
                </c:pt>
                <c:pt idx="577">
                  <c:v>0.45929398148148143</c:v>
                </c:pt>
                <c:pt idx="578">
                  <c:v>0.45935185185185184</c:v>
                </c:pt>
                <c:pt idx="579">
                  <c:v>0.45940972222222221</c:v>
                </c:pt>
                <c:pt idx="580">
                  <c:v>0.45946759259259262</c:v>
                </c:pt>
                <c:pt idx="581">
                  <c:v>0.45952546296296298</c:v>
                </c:pt>
                <c:pt idx="582">
                  <c:v>0.45958333333333329</c:v>
                </c:pt>
                <c:pt idx="583">
                  <c:v>0.4596412037037037</c:v>
                </c:pt>
                <c:pt idx="584">
                  <c:v>0.45969907407407407</c:v>
                </c:pt>
                <c:pt idx="585">
                  <c:v>0.45975694444444443</c:v>
                </c:pt>
                <c:pt idx="586">
                  <c:v>0.45981481481481484</c:v>
                </c:pt>
                <c:pt idx="587">
                  <c:v>0.45987268518518515</c:v>
                </c:pt>
                <c:pt idx="588">
                  <c:v>0.45993055555555556</c:v>
                </c:pt>
                <c:pt idx="589">
                  <c:v>0.45998842592592593</c:v>
                </c:pt>
                <c:pt idx="590">
                  <c:v>0.4601041666666667</c:v>
                </c:pt>
                <c:pt idx="591">
                  <c:v>0.46016203703703701</c:v>
                </c:pt>
                <c:pt idx="592">
                  <c:v>0.46021990740740742</c:v>
                </c:pt>
                <c:pt idx="593">
                  <c:v>0.46027777777777779</c:v>
                </c:pt>
                <c:pt idx="594">
                  <c:v>0.46033564814814815</c:v>
                </c:pt>
                <c:pt idx="595">
                  <c:v>0.46039351851851856</c:v>
                </c:pt>
                <c:pt idx="596">
                  <c:v>0.46045138888888887</c:v>
                </c:pt>
                <c:pt idx="597">
                  <c:v>0.46050925925925923</c:v>
                </c:pt>
                <c:pt idx="598">
                  <c:v>0.46056712962962965</c:v>
                </c:pt>
                <c:pt idx="599">
                  <c:v>0.46062500000000001</c:v>
                </c:pt>
                <c:pt idx="600">
                  <c:v>0.46068287037037042</c:v>
                </c:pt>
                <c:pt idx="601">
                  <c:v>0.46074074074074073</c:v>
                </c:pt>
                <c:pt idx="602">
                  <c:v>0.46079861111111109</c:v>
                </c:pt>
                <c:pt idx="603">
                  <c:v>0.46085648148148151</c:v>
                </c:pt>
                <c:pt idx="604">
                  <c:v>0.46091435185185187</c:v>
                </c:pt>
                <c:pt idx="605">
                  <c:v>0.46097222222222217</c:v>
                </c:pt>
                <c:pt idx="606">
                  <c:v>0.46108796296296295</c:v>
                </c:pt>
                <c:pt idx="607">
                  <c:v>0.46114583333333337</c:v>
                </c:pt>
                <c:pt idx="608">
                  <c:v>0.46120370370370373</c:v>
                </c:pt>
                <c:pt idx="609">
                  <c:v>0.46126157407407403</c:v>
                </c:pt>
                <c:pt idx="610">
                  <c:v>0.46131944444444445</c:v>
                </c:pt>
                <c:pt idx="611">
                  <c:v>0.46137731481481481</c:v>
                </c:pt>
                <c:pt idx="612">
                  <c:v>0.46143518518518517</c:v>
                </c:pt>
                <c:pt idx="613">
                  <c:v>0.46149305555555559</c:v>
                </c:pt>
                <c:pt idx="614">
                  <c:v>0.46155092592592589</c:v>
                </c:pt>
                <c:pt idx="615">
                  <c:v>0.46160879629629631</c:v>
                </c:pt>
                <c:pt idx="616">
                  <c:v>0.46166666666666667</c:v>
                </c:pt>
                <c:pt idx="617">
                  <c:v>0.46172453703703703</c:v>
                </c:pt>
                <c:pt idx="618">
                  <c:v>0.46178240740740745</c:v>
                </c:pt>
                <c:pt idx="619">
                  <c:v>0.46184027777777775</c:v>
                </c:pt>
                <c:pt idx="620">
                  <c:v>0.46189814814814811</c:v>
                </c:pt>
                <c:pt idx="621">
                  <c:v>0.46195601851851853</c:v>
                </c:pt>
                <c:pt idx="622">
                  <c:v>0.46201388888888889</c:v>
                </c:pt>
                <c:pt idx="623">
                  <c:v>0.46207175925925931</c:v>
                </c:pt>
                <c:pt idx="624">
                  <c:v>0.46212962962962961</c:v>
                </c:pt>
                <c:pt idx="625">
                  <c:v>0.46218749999999997</c:v>
                </c:pt>
                <c:pt idx="626">
                  <c:v>0.46224537037037039</c:v>
                </c:pt>
                <c:pt idx="627">
                  <c:v>0.46230324074074075</c:v>
                </c:pt>
                <c:pt idx="628">
                  <c:v>0.46236111111111106</c:v>
                </c:pt>
                <c:pt idx="629">
                  <c:v>0.46241898148148147</c:v>
                </c:pt>
                <c:pt idx="630">
                  <c:v>0.46247685185185183</c:v>
                </c:pt>
                <c:pt idx="631">
                  <c:v>0.46253472222222225</c:v>
                </c:pt>
                <c:pt idx="632">
                  <c:v>0.46259259259259261</c:v>
                </c:pt>
                <c:pt idx="633">
                  <c:v>0.46265046296296292</c:v>
                </c:pt>
                <c:pt idx="634">
                  <c:v>0.46270833333333333</c:v>
                </c:pt>
                <c:pt idx="635">
                  <c:v>0.46276620370370369</c:v>
                </c:pt>
                <c:pt idx="636">
                  <c:v>0.46282407407407411</c:v>
                </c:pt>
                <c:pt idx="637">
                  <c:v>0.46288194444444447</c:v>
                </c:pt>
                <c:pt idx="638">
                  <c:v>0.46293981481481478</c:v>
                </c:pt>
                <c:pt idx="639">
                  <c:v>0.46299768518518519</c:v>
                </c:pt>
                <c:pt idx="640">
                  <c:v>0.46305555555555555</c:v>
                </c:pt>
                <c:pt idx="641">
                  <c:v>0.46317129629629633</c:v>
                </c:pt>
                <c:pt idx="642">
                  <c:v>0.46322916666666664</c:v>
                </c:pt>
                <c:pt idx="643">
                  <c:v>0.46328703703703705</c:v>
                </c:pt>
                <c:pt idx="644">
                  <c:v>0.46334490740740741</c:v>
                </c:pt>
                <c:pt idx="645">
                  <c:v>0.46340277777777777</c:v>
                </c:pt>
                <c:pt idx="646">
                  <c:v>0.46346064814814819</c:v>
                </c:pt>
                <c:pt idx="647">
                  <c:v>0.4635185185185185</c:v>
                </c:pt>
                <c:pt idx="648">
                  <c:v>0.46357638888888886</c:v>
                </c:pt>
                <c:pt idx="649">
                  <c:v>0.46363425925925927</c:v>
                </c:pt>
                <c:pt idx="650">
                  <c:v>0.46369212962962963</c:v>
                </c:pt>
                <c:pt idx="651">
                  <c:v>0.46375000000000005</c:v>
                </c:pt>
                <c:pt idx="652">
                  <c:v>0.46380787037037036</c:v>
                </c:pt>
                <c:pt idx="653">
                  <c:v>0.46386574074074072</c:v>
                </c:pt>
                <c:pt idx="654">
                  <c:v>0.46392361111111113</c:v>
                </c:pt>
                <c:pt idx="655">
                  <c:v>0.46398148148148149</c:v>
                </c:pt>
                <c:pt idx="656">
                  <c:v>0.4640393518518518</c:v>
                </c:pt>
                <c:pt idx="657">
                  <c:v>0.46409722222222222</c:v>
                </c:pt>
                <c:pt idx="658">
                  <c:v>0.46415509259259258</c:v>
                </c:pt>
                <c:pt idx="659">
                  <c:v>0.46421296296296299</c:v>
                </c:pt>
                <c:pt idx="660">
                  <c:v>0.46427083333333335</c:v>
                </c:pt>
                <c:pt idx="661">
                  <c:v>0.46432870370370366</c:v>
                </c:pt>
                <c:pt idx="662">
                  <c:v>0.46438657407407408</c:v>
                </c:pt>
                <c:pt idx="663">
                  <c:v>0.46444444444444444</c:v>
                </c:pt>
                <c:pt idx="664">
                  <c:v>0.4645023148148148</c:v>
                </c:pt>
                <c:pt idx="665">
                  <c:v>0.46456018518518521</c:v>
                </c:pt>
                <c:pt idx="666">
                  <c:v>0.46461805555555552</c:v>
                </c:pt>
                <c:pt idx="667">
                  <c:v>0.46467592592592594</c:v>
                </c:pt>
                <c:pt idx="668">
                  <c:v>0.4647337962962963</c:v>
                </c:pt>
                <c:pt idx="669">
                  <c:v>0.46479166666666666</c:v>
                </c:pt>
                <c:pt idx="670">
                  <c:v>0.46484953703703707</c:v>
                </c:pt>
                <c:pt idx="671">
                  <c:v>0.46490740740740738</c:v>
                </c:pt>
                <c:pt idx="672">
                  <c:v>0.4649652777777778</c:v>
                </c:pt>
                <c:pt idx="673">
                  <c:v>0.46502314814814816</c:v>
                </c:pt>
                <c:pt idx="674">
                  <c:v>0.46513888888888894</c:v>
                </c:pt>
                <c:pt idx="675">
                  <c:v>0.46519675925925924</c:v>
                </c:pt>
                <c:pt idx="676">
                  <c:v>0.4652546296296296</c:v>
                </c:pt>
                <c:pt idx="677">
                  <c:v>0.46531250000000002</c:v>
                </c:pt>
                <c:pt idx="678">
                  <c:v>0.46537037037037038</c:v>
                </c:pt>
                <c:pt idx="679">
                  <c:v>0.4654282407407408</c:v>
                </c:pt>
                <c:pt idx="680">
                  <c:v>0.4654861111111111</c:v>
                </c:pt>
                <c:pt idx="681">
                  <c:v>0.46554398148148146</c:v>
                </c:pt>
                <c:pt idx="682">
                  <c:v>0.46560185185185188</c:v>
                </c:pt>
                <c:pt idx="683">
                  <c:v>0.46565972222222224</c:v>
                </c:pt>
                <c:pt idx="684">
                  <c:v>0.46571759259259254</c:v>
                </c:pt>
                <c:pt idx="685">
                  <c:v>0.46577546296296296</c:v>
                </c:pt>
                <c:pt idx="686">
                  <c:v>0.46583333333333332</c:v>
                </c:pt>
                <c:pt idx="687">
                  <c:v>0.46589120370370374</c:v>
                </c:pt>
                <c:pt idx="688">
                  <c:v>0.4659490740740741</c:v>
                </c:pt>
                <c:pt idx="689">
                  <c:v>0.4660069444444444</c:v>
                </c:pt>
                <c:pt idx="690">
                  <c:v>0.46606481481481482</c:v>
                </c:pt>
                <c:pt idx="691">
                  <c:v>0.46618055555555554</c:v>
                </c:pt>
                <c:pt idx="692">
                  <c:v>0.46623842592592596</c:v>
                </c:pt>
                <c:pt idx="693">
                  <c:v>0.46629629629629626</c:v>
                </c:pt>
                <c:pt idx="694">
                  <c:v>0.46635416666666668</c:v>
                </c:pt>
                <c:pt idx="695">
                  <c:v>0.46641203703703704</c:v>
                </c:pt>
                <c:pt idx="696">
                  <c:v>0.4664699074074074</c:v>
                </c:pt>
                <c:pt idx="697">
                  <c:v>0.46652777777777782</c:v>
                </c:pt>
                <c:pt idx="698">
                  <c:v>0.46658564814814812</c:v>
                </c:pt>
                <c:pt idx="699">
                  <c:v>0.46664351851851849</c:v>
                </c:pt>
                <c:pt idx="700">
                  <c:v>0.4667013888888889</c:v>
                </c:pt>
                <c:pt idx="701">
                  <c:v>0.46675925925925926</c:v>
                </c:pt>
                <c:pt idx="702">
                  <c:v>0.46681712962962968</c:v>
                </c:pt>
                <c:pt idx="703">
                  <c:v>0.46687499999999998</c:v>
                </c:pt>
                <c:pt idx="704">
                  <c:v>0.46693287037037035</c:v>
                </c:pt>
                <c:pt idx="705">
                  <c:v>0.46699074074074076</c:v>
                </c:pt>
                <c:pt idx="706">
                  <c:v>0.46711805555555558</c:v>
                </c:pt>
                <c:pt idx="707">
                  <c:v>0.46717592592592588</c:v>
                </c:pt>
                <c:pt idx="708">
                  <c:v>0.4672337962962963</c:v>
                </c:pt>
                <c:pt idx="709">
                  <c:v>0.46729166666666666</c:v>
                </c:pt>
                <c:pt idx="710">
                  <c:v>0.46734953703703702</c:v>
                </c:pt>
                <c:pt idx="711">
                  <c:v>0.46740740740740744</c:v>
                </c:pt>
                <c:pt idx="712">
                  <c:v>0.46746527777777774</c:v>
                </c:pt>
                <c:pt idx="713">
                  <c:v>0.46752314814814816</c:v>
                </c:pt>
                <c:pt idx="714">
                  <c:v>0.46758101851851852</c:v>
                </c:pt>
                <c:pt idx="715">
                  <c:v>0.47013888888888888</c:v>
                </c:pt>
                <c:pt idx="716">
                  <c:v>0.47024305555555551</c:v>
                </c:pt>
                <c:pt idx="717">
                  <c:v>0.47030092592592593</c:v>
                </c:pt>
                <c:pt idx="718">
                  <c:v>0.47035879629629629</c:v>
                </c:pt>
                <c:pt idx="719">
                  <c:v>0.47041666666666665</c:v>
                </c:pt>
                <c:pt idx="720">
                  <c:v>0.47047453703703707</c:v>
                </c:pt>
                <c:pt idx="721">
                  <c:v>0.47053240740740737</c:v>
                </c:pt>
                <c:pt idx="722">
                  <c:v>0.47059027777777779</c:v>
                </c:pt>
                <c:pt idx="723">
                  <c:v>0.47064814814814815</c:v>
                </c:pt>
                <c:pt idx="724">
                  <c:v>0.47070601851851851</c:v>
                </c:pt>
                <c:pt idx="725">
                  <c:v>0.47076388888888893</c:v>
                </c:pt>
                <c:pt idx="726">
                  <c:v>0.47082175925925923</c:v>
                </c:pt>
                <c:pt idx="727">
                  <c:v>0.47087962962962965</c:v>
                </c:pt>
                <c:pt idx="728">
                  <c:v>0.47093750000000001</c:v>
                </c:pt>
                <c:pt idx="729">
                  <c:v>0.47099537037037037</c:v>
                </c:pt>
                <c:pt idx="730">
                  <c:v>0.47105324074074079</c:v>
                </c:pt>
                <c:pt idx="731">
                  <c:v>0.47111111111111109</c:v>
                </c:pt>
                <c:pt idx="732">
                  <c:v>0.47116898148148145</c:v>
                </c:pt>
                <c:pt idx="733">
                  <c:v>0.47122685185185187</c:v>
                </c:pt>
                <c:pt idx="734">
                  <c:v>0.47128472222222223</c:v>
                </c:pt>
                <c:pt idx="735">
                  <c:v>0.47134259259259265</c:v>
                </c:pt>
                <c:pt idx="736">
                  <c:v>0.47140046296296295</c:v>
                </c:pt>
                <c:pt idx="737">
                  <c:v>0.47145833333333331</c:v>
                </c:pt>
                <c:pt idx="738">
                  <c:v>0.47151620370370373</c:v>
                </c:pt>
                <c:pt idx="739">
                  <c:v>0.47157407407407409</c:v>
                </c:pt>
                <c:pt idx="740">
                  <c:v>0.4716319444444444</c:v>
                </c:pt>
                <c:pt idx="741">
                  <c:v>0.47168981481481481</c:v>
                </c:pt>
                <c:pt idx="742">
                  <c:v>0.47174768518518517</c:v>
                </c:pt>
                <c:pt idx="743">
                  <c:v>0.47180555555555559</c:v>
                </c:pt>
                <c:pt idx="744">
                  <c:v>0.47186342592592595</c:v>
                </c:pt>
                <c:pt idx="745">
                  <c:v>0.47192129629629626</c:v>
                </c:pt>
                <c:pt idx="746">
                  <c:v>0.47197916666666667</c:v>
                </c:pt>
                <c:pt idx="747">
                  <c:v>0.47203703703703703</c:v>
                </c:pt>
                <c:pt idx="748">
                  <c:v>0.47209490740740739</c:v>
                </c:pt>
                <c:pt idx="749">
                  <c:v>0.47215277777777781</c:v>
                </c:pt>
                <c:pt idx="750">
                  <c:v>0.47221064814814812</c:v>
                </c:pt>
                <c:pt idx="751">
                  <c:v>0.47226851851851853</c:v>
                </c:pt>
                <c:pt idx="752">
                  <c:v>0.47232638888888889</c:v>
                </c:pt>
                <c:pt idx="753">
                  <c:v>0.47238425925925925</c:v>
                </c:pt>
                <c:pt idx="754">
                  <c:v>0.47244212962962967</c:v>
                </c:pt>
                <c:pt idx="755">
                  <c:v>0.47249999999999998</c:v>
                </c:pt>
                <c:pt idx="756">
                  <c:v>0.47255787037037034</c:v>
                </c:pt>
                <c:pt idx="757">
                  <c:v>0.47261574074074075</c:v>
                </c:pt>
                <c:pt idx="758">
                  <c:v>0.47267361111111111</c:v>
                </c:pt>
                <c:pt idx="759">
                  <c:v>0.47273148148148153</c:v>
                </c:pt>
                <c:pt idx="760">
                  <c:v>0.47278935185185184</c:v>
                </c:pt>
                <c:pt idx="761">
                  <c:v>0.4728472222222222</c:v>
                </c:pt>
                <c:pt idx="762">
                  <c:v>0.47290509259259261</c:v>
                </c:pt>
                <c:pt idx="763">
                  <c:v>0.47296296296296297</c:v>
                </c:pt>
                <c:pt idx="764">
                  <c:v>0.47302083333333328</c:v>
                </c:pt>
                <c:pt idx="765">
                  <c:v>0.4730787037037037</c:v>
                </c:pt>
                <c:pt idx="766">
                  <c:v>0.47313657407407406</c:v>
                </c:pt>
                <c:pt idx="767">
                  <c:v>0.47325231481481483</c:v>
                </c:pt>
                <c:pt idx="768">
                  <c:v>0.47331018518518514</c:v>
                </c:pt>
                <c:pt idx="769">
                  <c:v>0.47336805555555556</c:v>
                </c:pt>
                <c:pt idx="770">
                  <c:v>0.47342592592592592</c:v>
                </c:pt>
                <c:pt idx="771">
                  <c:v>0.47348379629629633</c:v>
                </c:pt>
                <c:pt idx="772">
                  <c:v>0.47354166666666669</c:v>
                </c:pt>
                <c:pt idx="773">
                  <c:v>0.473599537037037</c:v>
                </c:pt>
                <c:pt idx="774">
                  <c:v>0.47365740740740742</c:v>
                </c:pt>
                <c:pt idx="775">
                  <c:v>0.47371527777777778</c:v>
                </c:pt>
                <c:pt idx="776">
                  <c:v>0.47377314814814814</c:v>
                </c:pt>
                <c:pt idx="777">
                  <c:v>0.47383101851851855</c:v>
                </c:pt>
                <c:pt idx="778">
                  <c:v>0.47388888888888886</c:v>
                </c:pt>
                <c:pt idx="779">
                  <c:v>0.47394675925925928</c:v>
                </c:pt>
                <c:pt idx="780">
                  <c:v>0.47400462962962964</c:v>
                </c:pt>
                <c:pt idx="781">
                  <c:v>0.4740625</c:v>
                </c:pt>
                <c:pt idx="782">
                  <c:v>0.47412037037037041</c:v>
                </c:pt>
                <c:pt idx="783">
                  <c:v>0.47417824074074072</c:v>
                </c:pt>
                <c:pt idx="784">
                  <c:v>0.47423611111111108</c:v>
                </c:pt>
                <c:pt idx="785">
                  <c:v>0.4742939814814815</c:v>
                </c:pt>
                <c:pt idx="786">
                  <c:v>0.47435185185185186</c:v>
                </c:pt>
                <c:pt idx="787">
                  <c:v>0.47446759259259258</c:v>
                </c:pt>
                <c:pt idx="788">
                  <c:v>0.47452546296296294</c:v>
                </c:pt>
                <c:pt idx="789">
                  <c:v>0.47458333333333336</c:v>
                </c:pt>
                <c:pt idx="790">
                  <c:v>0.47464120370370372</c:v>
                </c:pt>
                <c:pt idx="791">
                  <c:v>0.47469907407407402</c:v>
                </c:pt>
                <c:pt idx="792">
                  <c:v>0.47475694444444444</c:v>
                </c:pt>
                <c:pt idx="793">
                  <c:v>0.4748148148148148</c:v>
                </c:pt>
                <c:pt idx="794">
                  <c:v>0.47487268518518522</c:v>
                </c:pt>
                <c:pt idx="795">
                  <c:v>0.47493055555555558</c:v>
                </c:pt>
                <c:pt idx="796">
                  <c:v>0.47498842592592588</c:v>
                </c:pt>
                <c:pt idx="797">
                  <c:v>0.4750462962962963</c:v>
                </c:pt>
                <c:pt idx="798">
                  <c:v>0.47510416666666666</c:v>
                </c:pt>
                <c:pt idx="799">
                  <c:v>0.47516203703703702</c:v>
                </c:pt>
                <c:pt idx="800">
                  <c:v>0.47521990740740744</c:v>
                </c:pt>
                <c:pt idx="801">
                  <c:v>0.47527777777777774</c:v>
                </c:pt>
                <c:pt idx="802">
                  <c:v>0.47533564814814816</c:v>
                </c:pt>
                <c:pt idx="803">
                  <c:v>0.47539351851851852</c:v>
                </c:pt>
                <c:pt idx="804">
                  <c:v>0.47545138888888888</c:v>
                </c:pt>
                <c:pt idx="805">
                  <c:v>0.4755092592592593</c:v>
                </c:pt>
                <c:pt idx="806">
                  <c:v>0.4755671296296296</c:v>
                </c:pt>
                <c:pt idx="807">
                  <c:v>0.47568287037037038</c:v>
                </c:pt>
                <c:pt idx="808">
                  <c:v>0.47574074074074074</c:v>
                </c:pt>
                <c:pt idx="809">
                  <c:v>0.47579861111111116</c:v>
                </c:pt>
                <c:pt idx="810">
                  <c:v>0.47585648148148146</c:v>
                </c:pt>
                <c:pt idx="811">
                  <c:v>0.47591435185185182</c:v>
                </c:pt>
                <c:pt idx="812">
                  <c:v>0.47597222222222224</c:v>
                </c:pt>
                <c:pt idx="813">
                  <c:v>0.4760300925925926</c:v>
                </c:pt>
                <c:pt idx="814">
                  <c:v>0.47608796296296302</c:v>
                </c:pt>
                <c:pt idx="815">
                  <c:v>0.47614583333333332</c:v>
                </c:pt>
                <c:pt idx="816">
                  <c:v>0.47620370370370368</c:v>
                </c:pt>
                <c:pt idx="817">
                  <c:v>0.4762615740740741</c:v>
                </c:pt>
                <c:pt idx="818">
                  <c:v>0.47631944444444446</c:v>
                </c:pt>
                <c:pt idx="819">
                  <c:v>0.47637731481481477</c:v>
                </c:pt>
                <c:pt idx="820">
                  <c:v>0.47643518518518518</c:v>
                </c:pt>
                <c:pt idx="821">
                  <c:v>0.47649305555555554</c:v>
                </c:pt>
                <c:pt idx="822">
                  <c:v>0.47655092592592596</c:v>
                </c:pt>
                <c:pt idx="823">
                  <c:v>0.47660879629629632</c:v>
                </c:pt>
                <c:pt idx="824">
                  <c:v>0.47666666666666663</c:v>
                </c:pt>
                <c:pt idx="825">
                  <c:v>0.47672453703703704</c:v>
                </c:pt>
                <c:pt idx="826">
                  <c:v>0.47684027777777777</c:v>
                </c:pt>
                <c:pt idx="827">
                  <c:v>0.47689814814814818</c:v>
                </c:pt>
                <c:pt idx="828">
                  <c:v>0.47695601851851849</c:v>
                </c:pt>
                <c:pt idx="829">
                  <c:v>0.4770138888888889</c:v>
                </c:pt>
                <c:pt idx="830">
                  <c:v>0.47707175925925926</c:v>
                </c:pt>
                <c:pt idx="831">
                  <c:v>0.47712962962962963</c:v>
                </c:pt>
                <c:pt idx="832">
                  <c:v>0.47718750000000004</c:v>
                </c:pt>
                <c:pt idx="833">
                  <c:v>0.47724537037037035</c:v>
                </c:pt>
                <c:pt idx="834">
                  <c:v>0.47730324074074071</c:v>
                </c:pt>
                <c:pt idx="835">
                  <c:v>0.47736111111111112</c:v>
                </c:pt>
                <c:pt idx="836">
                  <c:v>0.47741898148148149</c:v>
                </c:pt>
                <c:pt idx="837">
                  <c:v>0.4774768518518519</c:v>
                </c:pt>
                <c:pt idx="838">
                  <c:v>0.47753472222222221</c:v>
                </c:pt>
                <c:pt idx="839">
                  <c:v>0.47759259259259257</c:v>
                </c:pt>
                <c:pt idx="840">
                  <c:v>0.47765046296296299</c:v>
                </c:pt>
                <c:pt idx="841">
                  <c:v>0.47770833333333335</c:v>
                </c:pt>
                <c:pt idx="842">
                  <c:v>0.47776620370370365</c:v>
                </c:pt>
                <c:pt idx="843">
                  <c:v>0.47782407407407407</c:v>
                </c:pt>
                <c:pt idx="844">
                  <c:v>0.47788194444444443</c:v>
                </c:pt>
                <c:pt idx="845">
                  <c:v>0.47793981481481485</c:v>
                </c:pt>
                <c:pt idx="846">
                  <c:v>0.47799768518518521</c:v>
                </c:pt>
                <c:pt idx="847">
                  <c:v>0.47811342592592593</c:v>
                </c:pt>
                <c:pt idx="848">
                  <c:v>0.47817129629629629</c:v>
                </c:pt>
                <c:pt idx="849">
                  <c:v>0.47822916666666665</c:v>
                </c:pt>
                <c:pt idx="850">
                  <c:v>0.47828703703703707</c:v>
                </c:pt>
                <c:pt idx="851">
                  <c:v>0.47834490740740737</c:v>
                </c:pt>
                <c:pt idx="852">
                  <c:v>0.47840277777777779</c:v>
                </c:pt>
                <c:pt idx="853">
                  <c:v>0.47846064814814815</c:v>
                </c:pt>
                <c:pt idx="854">
                  <c:v>0.47851851851851851</c:v>
                </c:pt>
                <c:pt idx="855">
                  <c:v>0.47857638888888893</c:v>
                </c:pt>
                <c:pt idx="856">
                  <c:v>0.47863425925925923</c:v>
                </c:pt>
                <c:pt idx="857">
                  <c:v>0.47869212962962965</c:v>
                </c:pt>
                <c:pt idx="858">
                  <c:v>0.47875000000000001</c:v>
                </c:pt>
                <c:pt idx="859">
                  <c:v>0.47880787037037037</c:v>
                </c:pt>
                <c:pt idx="860">
                  <c:v>0.47886574074074079</c:v>
                </c:pt>
                <c:pt idx="861">
                  <c:v>0.47892361111111109</c:v>
                </c:pt>
                <c:pt idx="862">
                  <c:v>0.47898148148148145</c:v>
                </c:pt>
                <c:pt idx="863">
                  <c:v>0.47903935185185187</c:v>
                </c:pt>
                <c:pt idx="864">
                  <c:v>0.47909722222222223</c:v>
                </c:pt>
                <c:pt idx="865">
                  <c:v>0.47915509259259265</c:v>
                </c:pt>
                <c:pt idx="866">
                  <c:v>0.47927083333333331</c:v>
                </c:pt>
                <c:pt idx="867">
                  <c:v>0.47932870370370373</c:v>
                </c:pt>
                <c:pt idx="868">
                  <c:v>0.47938657407407409</c:v>
                </c:pt>
                <c:pt idx="869">
                  <c:v>0.4794444444444444</c:v>
                </c:pt>
                <c:pt idx="870">
                  <c:v>0.47950231481481481</c:v>
                </c:pt>
                <c:pt idx="871">
                  <c:v>0.47956018518518517</c:v>
                </c:pt>
                <c:pt idx="872">
                  <c:v>0.47961805555555559</c:v>
                </c:pt>
                <c:pt idx="873">
                  <c:v>0.47967592592592595</c:v>
                </c:pt>
                <c:pt idx="874">
                  <c:v>0.47973379629629626</c:v>
                </c:pt>
                <c:pt idx="875">
                  <c:v>0.47979166666666667</c:v>
                </c:pt>
                <c:pt idx="876">
                  <c:v>0.47984953703703703</c:v>
                </c:pt>
                <c:pt idx="877">
                  <c:v>0.47990740740740739</c:v>
                </c:pt>
                <c:pt idx="878">
                  <c:v>0.47996527777777781</c:v>
                </c:pt>
                <c:pt idx="879">
                  <c:v>0.48002314814814812</c:v>
                </c:pt>
                <c:pt idx="880">
                  <c:v>0.48009259259259257</c:v>
                </c:pt>
                <c:pt idx="881">
                  <c:v>0.48013888888888889</c:v>
                </c:pt>
                <c:pt idx="882">
                  <c:v>0.48020833333333335</c:v>
                </c:pt>
                <c:pt idx="883">
                  <c:v>0.48026620370370371</c:v>
                </c:pt>
                <c:pt idx="884">
                  <c:v>0.48032407407407413</c:v>
                </c:pt>
                <c:pt idx="885">
                  <c:v>0.48043981481481479</c:v>
                </c:pt>
                <c:pt idx="886">
                  <c:v>0.48049768518518521</c:v>
                </c:pt>
                <c:pt idx="887">
                  <c:v>0.48055555555555557</c:v>
                </c:pt>
                <c:pt idx="888">
                  <c:v>0.48061342592592587</c:v>
                </c:pt>
                <c:pt idx="889">
                  <c:v>0.48067129629629629</c:v>
                </c:pt>
                <c:pt idx="890">
                  <c:v>0.48072916666666665</c:v>
                </c:pt>
                <c:pt idx="891">
                  <c:v>0.48078703703703707</c:v>
                </c:pt>
                <c:pt idx="892">
                  <c:v>0.48084490740740743</c:v>
                </c:pt>
                <c:pt idx="893">
                  <c:v>0.48090277777777773</c:v>
                </c:pt>
                <c:pt idx="894">
                  <c:v>0.48096064814814815</c:v>
                </c:pt>
                <c:pt idx="895">
                  <c:v>0.48194444444444445</c:v>
                </c:pt>
                <c:pt idx="896">
                  <c:v>0.48206018518518517</c:v>
                </c:pt>
                <c:pt idx="897">
                  <c:v>0.48211805555555554</c:v>
                </c:pt>
                <c:pt idx="898">
                  <c:v>0.48217592592592595</c:v>
                </c:pt>
                <c:pt idx="899">
                  <c:v>0.48223379629629631</c:v>
                </c:pt>
                <c:pt idx="900">
                  <c:v>0.48229166666666662</c:v>
                </c:pt>
                <c:pt idx="901">
                  <c:v>0.48234953703703703</c:v>
                </c:pt>
                <c:pt idx="902">
                  <c:v>0.4824074074074074</c:v>
                </c:pt>
                <c:pt idx="903">
                  <c:v>0.48246527777777781</c:v>
                </c:pt>
                <c:pt idx="904">
                  <c:v>0.48252314814814817</c:v>
                </c:pt>
                <c:pt idx="905">
                  <c:v>0.48258101851851848</c:v>
                </c:pt>
                <c:pt idx="906">
                  <c:v>0.4826388888888889</c:v>
                </c:pt>
                <c:pt idx="907">
                  <c:v>0.48269675925925926</c:v>
                </c:pt>
                <c:pt idx="908">
                  <c:v>0.48281250000000003</c:v>
                </c:pt>
                <c:pt idx="909">
                  <c:v>0.48287037037037034</c:v>
                </c:pt>
                <c:pt idx="910">
                  <c:v>0.48292824074074076</c:v>
                </c:pt>
                <c:pt idx="911">
                  <c:v>0.48298611111111112</c:v>
                </c:pt>
                <c:pt idx="912">
                  <c:v>0.48304398148148148</c:v>
                </c:pt>
                <c:pt idx="913">
                  <c:v>0.48310185185185189</c:v>
                </c:pt>
                <c:pt idx="914">
                  <c:v>0.4831597222222222</c:v>
                </c:pt>
                <c:pt idx="915">
                  <c:v>0.48321759259259256</c:v>
                </c:pt>
                <c:pt idx="916">
                  <c:v>0.48327546296296298</c:v>
                </c:pt>
                <c:pt idx="917">
                  <c:v>0.48333333333333334</c:v>
                </c:pt>
                <c:pt idx="918">
                  <c:v>0.48339120370370375</c:v>
                </c:pt>
                <c:pt idx="919">
                  <c:v>0.48344907407407406</c:v>
                </c:pt>
                <c:pt idx="920">
                  <c:v>0.48350694444444442</c:v>
                </c:pt>
                <c:pt idx="921">
                  <c:v>0.48356481481481484</c:v>
                </c:pt>
                <c:pt idx="922">
                  <c:v>0.4836226851851852</c:v>
                </c:pt>
                <c:pt idx="923">
                  <c:v>0.4836805555555555</c:v>
                </c:pt>
                <c:pt idx="924">
                  <c:v>0.48373842592592592</c:v>
                </c:pt>
                <c:pt idx="925">
                  <c:v>0.48379629629629628</c:v>
                </c:pt>
                <c:pt idx="926">
                  <c:v>0.4838541666666667</c:v>
                </c:pt>
                <c:pt idx="927">
                  <c:v>0.48391203703703706</c:v>
                </c:pt>
                <c:pt idx="928">
                  <c:v>0.48396990740740736</c:v>
                </c:pt>
                <c:pt idx="929">
                  <c:v>0.48402777777777778</c:v>
                </c:pt>
                <c:pt idx="930">
                  <c:v>0.48408564814814814</c:v>
                </c:pt>
                <c:pt idx="931">
                  <c:v>0.4841435185185185</c:v>
                </c:pt>
                <c:pt idx="932">
                  <c:v>0.48420138888888892</c:v>
                </c:pt>
                <c:pt idx="933">
                  <c:v>0.48425925925925922</c:v>
                </c:pt>
                <c:pt idx="934">
                  <c:v>0.48431712962962964</c:v>
                </c:pt>
                <c:pt idx="935">
                  <c:v>0.484375</c:v>
                </c:pt>
                <c:pt idx="936">
                  <c:v>0.48443287037037036</c:v>
                </c:pt>
                <c:pt idx="937">
                  <c:v>0.48449074074074078</c:v>
                </c:pt>
                <c:pt idx="938">
                  <c:v>0.48454861111111108</c:v>
                </c:pt>
                <c:pt idx="939">
                  <c:v>0.4846064814814815</c:v>
                </c:pt>
                <c:pt idx="940">
                  <c:v>0.48466435185185186</c:v>
                </c:pt>
                <c:pt idx="941">
                  <c:v>0.48472222222222222</c:v>
                </c:pt>
                <c:pt idx="942">
                  <c:v>0.48478009259259264</c:v>
                </c:pt>
                <c:pt idx="943">
                  <c:v>0.48483796296296294</c:v>
                </c:pt>
                <c:pt idx="944">
                  <c:v>0.4848958333333333</c:v>
                </c:pt>
                <c:pt idx="945">
                  <c:v>0.48495370370370372</c:v>
                </c:pt>
                <c:pt idx="946">
                  <c:v>0.4850694444444445</c:v>
                </c:pt>
                <c:pt idx="947">
                  <c:v>0.4851273148148148</c:v>
                </c:pt>
                <c:pt idx="948">
                  <c:v>0.48518518518518516</c:v>
                </c:pt>
                <c:pt idx="949">
                  <c:v>0.48524305555555558</c:v>
                </c:pt>
                <c:pt idx="950">
                  <c:v>0.48530092592592594</c:v>
                </c:pt>
                <c:pt idx="951">
                  <c:v>0.48535879629629625</c:v>
                </c:pt>
                <c:pt idx="952">
                  <c:v>0.48541666666666666</c:v>
                </c:pt>
                <c:pt idx="953">
                  <c:v>0.48547453703703702</c:v>
                </c:pt>
                <c:pt idx="954">
                  <c:v>0.48553240740740744</c:v>
                </c:pt>
                <c:pt idx="955">
                  <c:v>0.4855902777777778</c:v>
                </c:pt>
                <c:pt idx="956">
                  <c:v>0.48564814814814811</c:v>
                </c:pt>
                <c:pt idx="957">
                  <c:v>0.48570601851851852</c:v>
                </c:pt>
                <c:pt idx="958">
                  <c:v>0.48576388888888888</c:v>
                </c:pt>
                <c:pt idx="959">
                  <c:v>0.48582175925925924</c:v>
                </c:pt>
                <c:pt idx="960">
                  <c:v>0.48587962962962966</c:v>
                </c:pt>
                <c:pt idx="961">
                  <c:v>0.48593749999999997</c:v>
                </c:pt>
                <c:pt idx="962">
                  <c:v>0.48599537037037038</c:v>
                </c:pt>
                <c:pt idx="963">
                  <c:v>0.48605324074074074</c:v>
                </c:pt>
                <c:pt idx="964">
                  <c:v>0.4861111111111111</c:v>
                </c:pt>
                <c:pt idx="965">
                  <c:v>0.48616898148148152</c:v>
                </c:pt>
                <c:pt idx="966">
                  <c:v>0.48622685185185183</c:v>
                </c:pt>
                <c:pt idx="967">
                  <c:v>0.4863425925925926</c:v>
                </c:pt>
                <c:pt idx="968">
                  <c:v>0.48640046296296297</c:v>
                </c:pt>
                <c:pt idx="969">
                  <c:v>0.48645833333333338</c:v>
                </c:pt>
                <c:pt idx="970">
                  <c:v>0.48651620370370369</c:v>
                </c:pt>
                <c:pt idx="971">
                  <c:v>0.48657407407407405</c:v>
                </c:pt>
                <c:pt idx="972">
                  <c:v>0.48663194444444446</c:v>
                </c:pt>
                <c:pt idx="973">
                  <c:v>0.48668981481481483</c:v>
                </c:pt>
                <c:pt idx="974">
                  <c:v>0.48674768518518513</c:v>
                </c:pt>
                <c:pt idx="975">
                  <c:v>0.48680555555555555</c:v>
                </c:pt>
                <c:pt idx="976">
                  <c:v>0.48686342592592591</c:v>
                </c:pt>
                <c:pt idx="977">
                  <c:v>0.48692129629629632</c:v>
                </c:pt>
                <c:pt idx="978">
                  <c:v>0.48697916666666669</c:v>
                </c:pt>
                <c:pt idx="979">
                  <c:v>0.48703703703703699</c:v>
                </c:pt>
                <c:pt idx="980">
                  <c:v>0.48709490740740741</c:v>
                </c:pt>
                <c:pt idx="981">
                  <c:v>0.48715277777777777</c:v>
                </c:pt>
                <c:pt idx="982">
                  <c:v>0.48721064814814818</c:v>
                </c:pt>
                <c:pt idx="983">
                  <c:v>0.48726851851851855</c:v>
                </c:pt>
                <c:pt idx="984">
                  <c:v>0.48732638888888885</c:v>
                </c:pt>
                <c:pt idx="985">
                  <c:v>0.48738425925925927</c:v>
                </c:pt>
                <c:pt idx="986">
                  <c:v>0.48744212962962963</c:v>
                </c:pt>
                <c:pt idx="987">
                  <c:v>0.48755787037037041</c:v>
                </c:pt>
                <c:pt idx="988">
                  <c:v>0.48761574074074071</c:v>
                </c:pt>
                <c:pt idx="989">
                  <c:v>0.48767361111111113</c:v>
                </c:pt>
                <c:pt idx="990">
                  <c:v>0.48773148148148149</c:v>
                </c:pt>
                <c:pt idx="991">
                  <c:v>0.48778935185185185</c:v>
                </c:pt>
                <c:pt idx="992">
                  <c:v>0.48784722222222227</c:v>
                </c:pt>
                <c:pt idx="993">
                  <c:v>0.48790509259259257</c:v>
                </c:pt>
                <c:pt idx="994">
                  <c:v>0.48796296296296293</c:v>
                </c:pt>
                <c:pt idx="995">
                  <c:v>0.48802083333333335</c:v>
                </c:pt>
                <c:pt idx="996">
                  <c:v>0.48807870370370371</c:v>
                </c:pt>
                <c:pt idx="997">
                  <c:v>0.48813657407407413</c:v>
                </c:pt>
                <c:pt idx="998">
                  <c:v>0.48819444444444443</c:v>
                </c:pt>
                <c:pt idx="999">
                  <c:v>0.48825231481481479</c:v>
                </c:pt>
                <c:pt idx="1000">
                  <c:v>0.48831018518518521</c:v>
                </c:pt>
                <c:pt idx="1001">
                  <c:v>0.48836805555555557</c:v>
                </c:pt>
                <c:pt idx="1002">
                  <c:v>0.48842592592592587</c:v>
                </c:pt>
                <c:pt idx="1003">
                  <c:v>0.48848379629629629</c:v>
                </c:pt>
                <c:pt idx="1004">
                  <c:v>0.48854166666666665</c:v>
                </c:pt>
                <c:pt idx="1005">
                  <c:v>0.48859953703703707</c:v>
                </c:pt>
                <c:pt idx="1006">
                  <c:v>0.48871527777777773</c:v>
                </c:pt>
                <c:pt idx="1007">
                  <c:v>0.48877314814814815</c:v>
                </c:pt>
                <c:pt idx="1008">
                  <c:v>0.48883101851851851</c:v>
                </c:pt>
                <c:pt idx="1009">
                  <c:v>0.48888888888888887</c:v>
                </c:pt>
                <c:pt idx="1010">
                  <c:v>0.48894675925925929</c:v>
                </c:pt>
                <c:pt idx="1011">
                  <c:v>0.48900462962962959</c:v>
                </c:pt>
                <c:pt idx="1012">
                  <c:v>0.48906250000000001</c:v>
                </c:pt>
                <c:pt idx="1013">
                  <c:v>0.48912037037037037</c:v>
                </c:pt>
                <c:pt idx="1014">
                  <c:v>0.48917824074074073</c:v>
                </c:pt>
                <c:pt idx="1015">
                  <c:v>0.48923611111111115</c:v>
                </c:pt>
                <c:pt idx="1016">
                  <c:v>0.48929398148148145</c:v>
                </c:pt>
                <c:pt idx="1017">
                  <c:v>0.48935185185185182</c:v>
                </c:pt>
                <c:pt idx="1018">
                  <c:v>0.48940972222222223</c:v>
                </c:pt>
                <c:pt idx="1019">
                  <c:v>0.48946759259259259</c:v>
                </c:pt>
                <c:pt idx="1020">
                  <c:v>0.48952546296296301</c:v>
                </c:pt>
                <c:pt idx="1021">
                  <c:v>0.48958333333333331</c:v>
                </c:pt>
                <c:pt idx="1022">
                  <c:v>0.48964120370370368</c:v>
                </c:pt>
                <c:pt idx="1023">
                  <c:v>0.48969907407407409</c:v>
                </c:pt>
                <c:pt idx="1024">
                  <c:v>0.48975694444444445</c:v>
                </c:pt>
                <c:pt idx="1025">
                  <c:v>0.48981481481481487</c:v>
                </c:pt>
                <c:pt idx="1026">
                  <c:v>0.48987268518518517</c:v>
                </c:pt>
                <c:pt idx="1027">
                  <c:v>0.48993055555555554</c:v>
                </c:pt>
                <c:pt idx="1028">
                  <c:v>0.48998842592592595</c:v>
                </c:pt>
                <c:pt idx="1029">
                  <c:v>0.49004629629629631</c:v>
                </c:pt>
                <c:pt idx="1030">
                  <c:v>0.49010416666666662</c:v>
                </c:pt>
                <c:pt idx="1031">
                  <c:v>0.49016203703703703</c:v>
                </c:pt>
                <c:pt idx="1032">
                  <c:v>0.4902199074074074</c:v>
                </c:pt>
                <c:pt idx="1033">
                  <c:v>0.49027777777777781</c:v>
                </c:pt>
                <c:pt idx="1034">
                  <c:v>0.49033564814814817</c:v>
                </c:pt>
                <c:pt idx="1035">
                  <c:v>0.49039351851851848</c:v>
                </c:pt>
                <c:pt idx="1036">
                  <c:v>0.4904513888888889</c:v>
                </c:pt>
                <c:pt idx="1037">
                  <c:v>0.49050925925925926</c:v>
                </c:pt>
                <c:pt idx="1038">
                  <c:v>0.49056712962962962</c:v>
                </c:pt>
                <c:pt idx="1039">
                  <c:v>0.49062500000000003</c:v>
                </c:pt>
                <c:pt idx="1040">
                  <c:v>0.49068287037037034</c:v>
                </c:pt>
                <c:pt idx="1041">
                  <c:v>0.49074074074074076</c:v>
                </c:pt>
                <c:pt idx="1042">
                  <c:v>0.49079861111111112</c:v>
                </c:pt>
                <c:pt idx="1043">
                  <c:v>0.49085648148148148</c:v>
                </c:pt>
                <c:pt idx="1044">
                  <c:v>0.49091435185185189</c:v>
                </c:pt>
                <c:pt idx="1045">
                  <c:v>0.4909722222222222</c:v>
                </c:pt>
                <c:pt idx="1046">
                  <c:v>0.49103009259259256</c:v>
                </c:pt>
                <c:pt idx="1047">
                  <c:v>0.49114583333333334</c:v>
                </c:pt>
                <c:pt idx="1048">
                  <c:v>0.49120370370370375</c:v>
                </c:pt>
                <c:pt idx="1049">
                  <c:v>0.49126157407407406</c:v>
                </c:pt>
                <c:pt idx="1050">
                  <c:v>0.49131944444444442</c:v>
                </c:pt>
                <c:pt idx="1051">
                  <c:v>0.49137731481481484</c:v>
                </c:pt>
                <c:pt idx="1052">
                  <c:v>0.4914351851851852</c:v>
                </c:pt>
                <c:pt idx="1053">
                  <c:v>0.4914930555555555</c:v>
                </c:pt>
                <c:pt idx="1054">
                  <c:v>0.49155092592592592</c:v>
                </c:pt>
                <c:pt idx="1055">
                  <c:v>0.49160879629629628</c:v>
                </c:pt>
                <c:pt idx="1056">
                  <c:v>0.4916666666666667</c:v>
                </c:pt>
                <c:pt idx="1057">
                  <c:v>0.49172453703703706</c:v>
                </c:pt>
                <c:pt idx="1058">
                  <c:v>0.49178240740740736</c:v>
                </c:pt>
                <c:pt idx="1059">
                  <c:v>0.49184027777777778</c:v>
                </c:pt>
                <c:pt idx="1060">
                  <c:v>0.49189814814814814</c:v>
                </c:pt>
                <c:pt idx="1061">
                  <c:v>0.4919560185185185</c:v>
                </c:pt>
                <c:pt idx="1062">
                  <c:v>0.49201388888888892</c:v>
                </c:pt>
                <c:pt idx="1063">
                  <c:v>0.49207175925925922</c:v>
                </c:pt>
                <c:pt idx="1064">
                  <c:v>0.49212962962962964</c:v>
                </c:pt>
                <c:pt idx="1065">
                  <c:v>0.4921875</c:v>
                </c:pt>
                <c:pt idx="1066">
                  <c:v>0.49230324074074078</c:v>
                </c:pt>
                <c:pt idx="1067">
                  <c:v>0.49236111111111108</c:v>
                </c:pt>
                <c:pt idx="1068">
                  <c:v>0.4924189814814815</c:v>
                </c:pt>
                <c:pt idx="1069">
                  <c:v>0.49247685185185186</c:v>
                </c:pt>
                <c:pt idx="1070">
                  <c:v>0.49253472222222222</c:v>
                </c:pt>
                <c:pt idx="1071">
                  <c:v>0.49259259259259264</c:v>
                </c:pt>
                <c:pt idx="1072">
                  <c:v>0.49265046296296294</c:v>
                </c:pt>
                <c:pt idx="1073">
                  <c:v>0.4927083333333333</c:v>
                </c:pt>
                <c:pt idx="1074">
                  <c:v>0.49276620370370372</c:v>
                </c:pt>
                <c:pt idx="1075">
                  <c:v>0.49282407407407408</c:v>
                </c:pt>
                <c:pt idx="1076">
                  <c:v>0.49317129629629625</c:v>
                </c:pt>
                <c:pt idx="1077">
                  <c:v>0.49322916666666666</c:v>
                </c:pt>
                <c:pt idx="1078">
                  <c:v>0.49328703703703702</c:v>
                </c:pt>
                <c:pt idx="1079">
                  <c:v>0.49334490740740744</c:v>
                </c:pt>
                <c:pt idx="1080">
                  <c:v>0.4934027777777778</c:v>
                </c:pt>
                <c:pt idx="1081">
                  <c:v>0.49346064814814811</c:v>
                </c:pt>
                <c:pt idx="1082">
                  <c:v>0.49351851851851852</c:v>
                </c:pt>
                <c:pt idx="1083">
                  <c:v>0.49357638888888888</c:v>
                </c:pt>
                <c:pt idx="1084">
                  <c:v>0.49369212962962966</c:v>
                </c:pt>
                <c:pt idx="1085">
                  <c:v>0.49374999999999997</c:v>
                </c:pt>
                <c:pt idx="1086">
                  <c:v>0.49380787037037038</c:v>
                </c:pt>
                <c:pt idx="1087">
                  <c:v>0.49386574074074074</c:v>
                </c:pt>
                <c:pt idx="1088">
                  <c:v>0.4939236111111111</c:v>
                </c:pt>
                <c:pt idx="1089">
                  <c:v>0.49398148148148152</c:v>
                </c:pt>
                <c:pt idx="1090">
                  <c:v>0.49403935185185183</c:v>
                </c:pt>
                <c:pt idx="1091">
                  <c:v>0.49444444444444446</c:v>
                </c:pt>
                <c:pt idx="1092">
                  <c:v>0.49450231481481483</c:v>
                </c:pt>
                <c:pt idx="1093">
                  <c:v>0.49456018518518513</c:v>
                </c:pt>
                <c:pt idx="1094">
                  <c:v>0.49461805555555555</c:v>
                </c:pt>
                <c:pt idx="1095">
                  <c:v>0.49467592592592591</c:v>
                </c:pt>
                <c:pt idx="1096">
                  <c:v>0.49473379629629632</c:v>
                </c:pt>
                <c:pt idx="1097">
                  <c:v>0.49479166666666669</c:v>
                </c:pt>
                <c:pt idx="1098">
                  <c:v>0.49484953703703699</c:v>
                </c:pt>
                <c:pt idx="1099">
                  <c:v>0.49490740740740741</c:v>
                </c:pt>
                <c:pt idx="1100">
                  <c:v>0.49496527777777777</c:v>
                </c:pt>
                <c:pt idx="1101">
                  <c:v>0.49502314814814818</c:v>
                </c:pt>
                <c:pt idx="1102">
                  <c:v>0.49508101851851855</c:v>
                </c:pt>
                <c:pt idx="1103">
                  <c:v>0.49513888888888885</c:v>
                </c:pt>
                <c:pt idx="1104">
                  <c:v>0.49519675925925927</c:v>
                </c:pt>
                <c:pt idx="1105">
                  <c:v>0.49525462962962963</c:v>
                </c:pt>
                <c:pt idx="1106">
                  <c:v>0.49531249999999999</c:v>
                </c:pt>
                <c:pt idx="1107">
                  <c:v>0.49537037037037041</c:v>
                </c:pt>
                <c:pt idx="1108">
                  <c:v>0.49542824074074071</c:v>
                </c:pt>
                <c:pt idx="1109">
                  <c:v>0.49548611111111113</c:v>
                </c:pt>
                <c:pt idx="1110">
                  <c:v>0.49554398148148149</c:v>
                </c:pt>
                <c:pt idx="1111">
                  <c:v>0.49560185185185185</c:v>
                </c:pt>
                <c:pt idx="1112">
                  <c:v>0.49565972222222227</c:v>
                </c:pt>
                <c:pt idx="1113">
                  <c:v>0.49571759259259257</c:v>
                </c:pt>
                <c:pt idx="1114">
                  <c:v>0.49577546296296293</c:v>
                </c:pt>
                <c:pt idx="1115">
                  <c:v>0.49583333333333335</c:v>
                </c:pt>
                <c:pt idx="1116">
                  <c:v>0.49589120370370371</c:v>
                </c:pt>
                <c:pt idx="1117">
                  <c:v>0.49594907407407413</c:v>
                </c:pt>
                <c:pt idx="1118">
                  <c:v>0.49612268518518521</c:v>
                </c:pt>
                <c:pt idx="1119">
                  <c:v>0.49618055555555557</c:v>
                </c:pt>
                <c:pt idx="1120">
                  <c:v>0.49623842592592587</c:v>
                </c:pt>
                <c:pt idx="1121">
                  <c:v>0.49630787037037033</c:v>
                </c:pt>
                <c:pt idx="1122">
                  <c:v>0.49636574074074075</c:v>
                </c:pt>
                <c:pt idx="1123">
                  <c:v>0.49642361111111111</c:v>
                </c:pt>
                <c:pt idx="1124">
                  <c:v>0.49648148148148147</c:v>
                </c:pt>
                <c:pt idx="1125">
                  <c:v>0.49653935185185188</c:v>
                </c:pt>
                <c:pt idx="1126">
                  <c:v>0.49659722222222219</c:v>
                </c:pt>
                <c:pt idx="1127">
                  <c:v>0.49665509259259261</c:v>
                </c:pt>
                <c:pt idx="1128">
                  <c:v>0.49671296296296297</c:v>
                </c:pt>
                <c:pt idx="1129">
                  <c:v>0.49677083333333333</c:v>
                </c:pt>
                <c:pt idx="1130">
                  <c:v>0.49682870370370374</c:v>
                </c:pt>
                <c:pt idx="1131">
                  <c:v>0.49688657407407405</c:v>
                </c:pt>
                <c:pt idx="1132">
                  <c:v>0.49694444444444441</c:v>
                </c:pt>
                <c:pt idx="1133">
                  <c:v>0.49700231481481483</c:v>
                </c:pt>
                <c:pt idx="1134">
                  <c:v>0.49706018518518519</c:v>
                </c:pt>
                <c:pt idx="1135">
                  <c:v>0.4971180555555556</c:v>
                </c:pt>
                <c:pt idx="1136">
                  <c:v>0.49717592592592591</c:v>
                </c:pt>
                <c:pt idx="1137">
                  <c:v>0.49723379629629627</c:v>
                </c:pt>
                <c:pt idx="1138">
                  <c:v>0.49729166666666669</c:v>
                </c:pt>
                <c:pt idx="1139">
                  <c:v>0.49734953703703705</c:v>
                </c:pt>
                <c:pt idx="1140">
                  <c:v>0.49740740740740735</c:v>
                </c:pt>
                <c:pt idx="1141">
                  <c:v>0.49746527777777777</c:v>
                </c:pt>
                <c:pt idx="1142">
                  <c:v>0.49752314814814813</c:v>
                </c:pt>
                <c:pt idx="1143">
                  <c:v>0.49758101851851855</c:v>
                </c:pt>
                <c:pt idx="1144">
                  <c:v>0.49763888888888891</c:v>
                </c:pt>
                <c:pt idx="1145">
                  <c:v>0.49769675925925921</c:v>
                </c:pt>
                <c:pt idx="1146">
                  <c:v>0.49775462962962963</c:v>
                </c:pt>
                <c:pt idx="1147">
                  <c:v>0.49781249999999999</c:v>
                </c:pt>
                <c:pt idx="1148">
                  <c:v>0.49787037037037035</c:v>
                </c:pt>
                <c:pt idx="1149">
                  <c:v>0.49792824074074077</c:v>
                </c:pt>
                <c:pt idx="1150">
                  <c:v>0.49798611111111107</c:v>
                </c:pt>
                <c:pt idx="1151">
                  <c:v>0.49804398148148149</c:v>
                </c:pt>
                <c:pt idx="1152">
                  <c:v>0.49810185185185185</c:v>
                </c:pt>
                <c:pt idx="1153">
                  <c:v>0.49815972222222221</c:v>
                </c:pt>
                <c:pt idx="1154">
                  <c:v>0.49821759259259263</c:v>
                </c:pt>
                <c:pt idx="1155">
                  <c:v>0.49827546296296293</c:v>
                </c:pt>
                <c:pt idx="1156">
                  <c:v>0.49833333333333335</c:v>
                </c:pt>
                <c:pt idx="1157">
                  <c:v>0.49839120370370371</c:v>
                </c:pt>
                <c:pt idx="1158">
                  <c:v>0.49844907407407407</c:v>
                </c:pt>
                <c:pt idx="1159">
                  <c:v>0.49856481481481479</c:v>
                </c:pt>
                <c:pt idx="1160">
                  <c:v>0.49862268518518515</c:v>
                </c:pt>
                <c:pt idx="1161">
                  <c:v>0.49868055555555557</c:v>
                </c:pt>
                <c:pt idx="1162">
                  <c:v>0.49873842592592593</c:v>
                </c:pt>
                <c:pt idx="1163">
                  <c:v>0.49879629629629635</c:v>
                </c:pt>
                <c:pt idx="1164">
                  <c:v>0.49885416666666665</c:v>
                </c:pt>
                <c:pt idx="1165">
                  <c:v>0.49891203703703701</c:v>
                </c:pt>
                <c:pt idx="1166">
                  <c:v>0.49896990740740743</c:v>
                </c:pt>
                <c:pt idx="1167">
                  <c:v>0.49902777777777779</c:v>
                </c:pt>
                <c:pt idx="1168">
                  <c:v>0.4990856481481481</c:v>
                </c:pt>
                <c:pt idx="1169">
                  <c:v>0.49914351851851851</c:v>
                </c:pt>
                <c:pt idx="1170">
                  <c:v>0.49920138888888888</c:v>
                </c:pt>
                <c:pt idx="1171">
                  <c:v>0.49925925925925929</c:v>
                </c:pt>
                <c:pt idx="1172">
                  <c:v>0.49931712962962965</c:v>
                </c:pt>
                <c:pt idx="1173">
                  <c:v>0.49937499999999996</c:v>
                </c:pt>
                <c:pt idx="1174">
                  <c:v>0.49943287037037037</c:v>
                </c:pt>
                <c:pt idx="1175">
                  <c:v>0.49949074074074074</c:v>
                </c:pt>
                <c:pt idx="1176">
                  <c:v>0.4995486111111111</c:v>
                </c:pt>
                <c:pt idx="1177">
                  <c:v>0.49960648148148151</c:v>
                </c:pt>
                <c:pt idx="1178">
                  <c:v>0.49966435185185182</c:v>
                </c:pt>
                <c:pt idx="1179">
                  <c:v>0.49972222222222223</c:v>
                </c:pt>
                <c:pt idx="1180">
                  <c:v>0.4997800925925926</c:v>
                </c:pt>
                <c:pt idx="1181">
                  <c:v>0.49983796296296296</c:v>
                </c:pt>
                <c:pt idx="1182">
                  <c:v>0.49989583333333337</c:v>
                </c:pt>
                <c:pt idx="1183">
                  <c:v>0.49995370370370368</c:v>
                </c:pt>
                <c:pt idx="1184">
                  <c:v>0.50001157407407404</c:v>
                </c:pt>
                <c:pt idx="1185">
                  <c:v>0.50006944444444446</c:v>
                </c:pt>
                <c:pt idx="1186">
                  <c:v>0.50012731481481487</c:v>
                </c:pt>
                <c:pt idx="1187">
                  <c:v>0.50018518518518529</c:v>
                </c:pt>
                <c:pt idx="1188">
                  <c:v>0.50024305555555548</c:v>
                </c:pt>
                <c:pt idx="1189">
                  <c:v>0.5003009259259259</c:v>
                </c:pt>
                <c:pt idx="1190">
                  <c:v>0.50035879629629632</c:v>
                </c:pt>
                <c:pt idx="1191">
                  <c:v>0.50041666666666673</c:v>
                </c:pt>
                <c:pt idx="1192">
                  <c:v>0.50047453703703693</c:v>
                </c:pt>
                <c:pt idx="1193">
                  <c:v>0.50053240740740734</c:v>
                </c:pt>
                <c:pt idx="1194">
                  <c:v>0.50059027777777776</c:v>
                </c:pt>
                <c:pt idx="1195">
                  <c:v>0.50064814814814818</c:v>
                </c:pt>
                <c:pt idx="1196">
                  <c:v>0.50070601851851859</c:v>
                </c:pt>
                <c:pt idx="1197">
                  <c:v>0.50076388888888879</c:v>
                </c:pt>
                <c:pt idx="1198">
                  <c:v>0.5008217592592592</c:v>
                </c:pt>
                <c:pt idx="1199">
                  <c:v>0.50087962962962962</c:v>
                </c:pt>
                <c:pt idx="1200">
                  <c:v>0.50093750000000004</c:v>
                </c:pt>
                <c:pt idx="1201">
                  <c:v>0.50099537037037045</c:v>
                </c:pt>
                <c:pt idx="1202">
                  <c:v>0.50105324074074065</c:v>
                </c:pt>
                <c:pt idx="1203">
                  <c:v>0.50111111111111106</c:v>
                </c:pt>
                <c:pt idx="1204">
                  <c:v>0.50116898148148148</c:v>
                </c:pt>
                <c:pt idx="1205">
                  <c:v>0.5012268518518519</c:v>
                </c:pt>
                <c:pt idx="1206">
                  <c:v>0.50128472222222231</c:v>
                </c:pt>
                <c:pt idx="1207">
                  <c:v>0.50134259259259251</c:v>
                </c:pt>
                <c:pt idx="1208">
                  <c:v>0.50140046296296292</c:v>
                </c:pt>
                <c:pt idx="1209">
                  <c:v>0.50145833333333334</c:v>
                </c:pt>
                <c:pt idx="1210">
                  <c:v>0.50151620370370376</c:v>
                </c:pt>
                <c:pt idx="1211">
                  <c:v>0.50157407407407417</c:v>
                </c:pt>
                <c:pt idx="1212">
                  <c:v>0.50186342592592603</c:v>
                </c:pt>
                <c:pt idx="1213">
                  <c:v>0.50192129629629623</c:v>
                </c:pt>
                <c:pt idx="1214">
                  <c:v>0.50197916666666664</c:v>
                </c:pt>
                <c:pt idx="1215">
                  <c:v>0.50203703703703706</c:v>
                </c:pt>
                <c:pt idx="1216">
                  <c:v>0.50209490740740748</c:v>
                </c:pt>
                <c:pt idx="1217">
                  <c:v>0.50215277777777767</c:v>
                </c:pt>
                <c:pt idx="1218">
                  <c:v>0.50221064814814809</c:v>
                </c:pt>
                <c:pt idx="1219">
                  <c:v>0.5022685185185185</c:v>
                </c:pt>
                <c:pt idx="1220">
                  <c:v>0.50232638888888892</c:v>
                </c:pt>
                <c:pt idx="1221">
                  <c:v>0.50238425925925934</c:v>
                </c:pt>
                <c:pt idx="1222">
                  <c:v>0.50244212962962953</c:v>
                </c:pt>
                <c:pt idx="1223">
                  <c:v>0.50249999999999995</c:v>
                </c:pt>
                <c:pt idx="1224">
                  <c:v>0.50255787037037036</c:v>
                </c:pt>
                <c:pt idx="1225">
                  <c:v>0.50261574074074078</c:v>
                </c:pt>
                <c:pt idx="1226">
                  <c:v>0.5026736111111112</c:v>
                </c:pt>
                <c:pt idx="1227">
                  <c:v>0.50273148148148139</c:v>
                </c:pt>
                <c:pt idx="1228">
                  <c:v>0.50278935185185181</c:v>
                </c:pt>
                <c:pt idx="1229">
                  <c:v>0.50284722222222222</c:v>
                </c:pt>
                <c:pt idx="1230">
                  <c:v>0.50290509259259264</c:v>
                </c:pt>
                <c:pt idx="1231">
                  <c:v>0.50296296296296306</c:v>
                </c:pt>
                <c:pt idx="1232">
                  <c:v>0.50302083333333325</c:v>
                </c:pt>
                <c:pt idx="1233">
                  <c:v>0.50307870370370367</c:v>
                </c:pt>
                <c:pt idx="1234">
                  <c:v>0.50313657407407408</c:v>
                </c:pt>
                <c:pt idx="1235">
                  <c:v>0.5031944444444445</c:v>
                </c:pt>
                <c:pt idx="1236">
                  <c:v>0.50325231481481492</c:v>
                </c:pt>
                <c:pt idx="1237">
                  <c:v>0.50331018518518511</c:v>
                </c:pt>
                <c:pt idx="1238">
                  <c:v>0.50336805555555553</c:v>
                </c:pt>
                <c:pt idx="1239">
                  <c:v>0.50342592592592594</c:v>
                </c:pt>
                <c:pt idx="1240">
                  <c:v>0.50348379629629636</c:v>
                </c:pt>
                <c:pt idx="1241">
                  <c:v>0.50354166666666678</c:v>
                </c:pt>
                <c:pt idx="1242">
                  <c:v>0.50359953703703697</c:v>
                </c:pt>
                <c:pt idx="1243">
                  <c:v>0.50365740740740739</c:v>
                </c:pt>
                <c:pt idx="1244">
                  <c:v>0.50394675925925925</c:v>
                </c:pt>
                <c:pt idx="1245">
                  <c:v>0.50400462962962966</c:v>
                </c:pt>
                <c:pt idx="1246">
                  <c:v>0.50406250000000008</c:v>
                </c:pt>
                <c:pt idx="1247">
                  <c:v>0.50412037037037027</c:v>
                </c:pt>
                <c:pt idx="1248">
                  <c:v>0.50417824074074069</c:v>
                </c:pt>
                <c:pt idx="1249">
                  <c:v>0.50423611111111111</c:v>
                </c:pt>
                <c:pt idx="1250">
                  <c:v>0.50429398148148152</c:v>
                </c:pt>
                <c:pt idx="1251">
                  <c:v>0.50435185185185194</c:v>
                </c:pt>
                <c:pt idx="1252">
                  <c:v>0.50440972222222213</c:v>
                </c:pt>
                <c:pt idx="1253">
                  <c:v>0.50446759259259255</c:v>
                </c:pt>
                <c:pt idx="1254">
                  <c:v>0.50452546296296297</c:v>
                </c:pt>
                <c:pt idx="1255">
                  <c:v>0.50458333333333338</c:v>
                </c:pt>
                <c:pt idx="1256">
                  <c:v>0.5046412037037038</c:v>
                </c:pt>
                <c:pt idx="1257">
                  <c:v>0.50469907407407399</c:v>
                </c:pt>
                <c:pt idx="1258">
                  <c:v>0.50475694444444441</c:v>
                </c:pt>
                <c:pt idx="1259">
                  <c:v>0.50481481481481483</c:v>
                </c:pt>
                <c:pt idx="1260">
                  <c:v>0.50493055555555566</c:v>
                </c:pt>
                <c:pt idx="1261">
                  <c:v>0.50498842592592585</c:v>
                </c:pt>
                <c:pt idx="1262">
                  <c:v>0.50504629629629627</c:v>
                </c:pt>
                <c:pt idx="1263">
                  <c:v>0.50510416666666669</c:v>
                </c:pt>
                <c:pt idx="1264">
                  <c:v>0.5051620370370371</c:v>
                </c:pt>
                <c:pt idx="1265">
                  <c:v>0.5052199074074073</c:v>
                </c:pt>
                <c:pt idx="1266">
                  <c:v>0.50527777777777771</c:v>
                </c:pt>
                <c:pt idx="1267">
                  <c:v>0.50533564814814813</c:v>
                </c:pt>
                <c:pt idx="1268">
                  <c:v>0.50539351851851855</c:v>
                </c:pt>
                <c:pt idx="1269">
                  <c:v>0.50545138888888896</c:v>
                </c:pt>
                <c:pt idx="1270">
                  <c:v>0.50550925925925916</c:v>
                </c:pt>
                <c:pt idx="1271">
                  <c:v>0.50556712962962957</c:v>
                </c:pt>
                <c:pt idx="1272">
                  <c:v>0.50562499999999999</c:v>
                </c:pt>
                <c:pt idx="1273">
                  <c:v>0.50568287037037041</c:v>
                </c:pt>
                <c:pt idx="1274">
                  <c:v>0.50574074074074082</c:v>
                </c:pt>
                <c:pt idx="1275">
                  <c:v>0.50579861111111102</c:v>
                </c:pt>
                <c:pt idx="1276">
                  <c:v>0.50585648148148143</c:v>
                </c:pt>
                <c:pt idx="1277">
                  <c:v>0.50591435185185185</c:v>
                </c:pt>
                <c:pt idx="1278">
                  <c:v>0.50597222222222227</c:v>
                </c:pt>
                <c:pt idx="1279">
                  <c:v>0.50603009259259268</c:v>
                </c:pt>
                <c:pt idx="1280">
                  <c:v>0.50608796296296288</c:v>
                </c:pt>
                <c:pt idx="1281">
                  <c:v>0.50614583333333329</c:v>
                </c:pt>
                <c:pt idx="1282">
                  <c:v>0.50620370370370371</c:v>
                </c:pt>
                <c:pt idx="1283">
                  <c:v>0.50626157407407413</c:v>
                </c:pt>
                <c:pt idx="1284">
                  <c:v>0.50631944444444454</c:v>
                </c:pt>
                <c:pt idx="1285">
                  <c:v>0.50637731481481474</c:v>
                </c:pt>
                <c:pt idx="1286">
                  <c:v>0.50643518518518515</c:v>
                </c:pt>
                <c:pt idx="1287">
                  <c:v>0.50649305555555557</c:v>
                </c:pt>
                <c:pt idx="1288">
                  <c:v>0.50655092592592599</c:v>
                </c:pt>
                <c:pt idx="1289">
                  <c:v>0.5066087962962964</c:v>
                </c:pt>
                <c:pt idx="1290">
                  <c:v>0.5066666666666666</c:v>
                </c:pt>
                <c:pt idx="1291">
                  <c:v>0.50672453703703701</c:v>
                </c:pt>
                <c:pt idx="1292">
                  <c:v>0.50678240740740743</c:v>
                </c:pt>
                <c:pt idx="1293">
                  <c:v>0.50684027777777785</c:v>
                </c:pt>
                <c:pt idx="1294">
                  <c:v>0.50689814814814804</c:v>
                </c:pt>
                <c:pt idx="1295">
                  <c:v>0.50695601851851846</c:v>
                </c:pt>
                <c:pt idx="1296">
                  <c:v>0.50701388888888888</c:v>
                </c:pt>
                <c:pt idx="1297">
                  <c:v>0.50707175925925929</c:v>
                </c:pt>
                <c:pt idx="1298">
                  <c:v>0.50712962962962971</c:v>
                </c:pt>
                <c:pt idx="1299">
                  <c:v>0.5071874999999999</c:v>
                </c:pt>
                <c:pt idx="1300">
                  <c:v>0.50724537037037032</c:v>
                </c:pt>
                <c:pt idx="1301">
                  <c:v>0.50730324074074074</c:v>
                </c:pt>
                <c:pt idx="1302">
                  <c:v>0.50736111111111115</c:v>
                </c:pt>
                <c:pt idx="1303">
                  <c:v>0.50741898148148157</c:v>
                </c:pt>
                <c:pt idx="1304">
                  <c:v>0.50747685185185176</c:v>
                </c:pt>
                <c:pt idx="1305">
                  <c:v>0.50753472222222218</c:v>
                </c:pt>
                <c:pt idx="1306">
                  <c:v>0.51037037037037036</c:v>
                </c:pt>
                <c:pt idx="1307">
                  <c:v>0.51042824074074078</c:v>
                </c:pt>
                <c:pt idx="1308">
                  <c:v>0.5104861111111112</c:v>
                </c:pt>
                <c:pt idx="1309">
                  <c:v>0.51054398148148139</c:v>
                </c:pt>
                <c:pt idx="1310">
                  <c:v>0.51060185185185181</c:v>
                </c:pt>
                <c:pt idx="1311">
                  <c:v>0.51065972222222222</c:v>
                </c:pt>
                <c:pt idx="1312">
                  <c:v>0.51071759259259264</c:v>
                </c:pt>
                <c:pt idx="1313">
                  <c:v>0.51077546296296306</c:v>
                </c:pt>
                <c:pt idx="1314">
                  <c:v>0.51083333333333325</c:v>
                </c:pt>
                <c:pt idx="1315">
                  <c:v>0.51089120370370367</c:v>
                </c:pt>
                <c:pt idx="1316">
                  <c:v>0.51094907407407408</c:v>
                </c:pt>
                <c:pt idx="1317">
                  <c:v>0.5110069444444445</c:v>
                </c:pt>
                <c:pt idx="1318">
                  <c:v>0.51106481481481492</c:v>
                </c:pt>
                <c:pt idx="1319">
                  <c:v>0.51112268518518511</c:v>
                </c:pt>
                <c:pt idx="1320">
                  <c:v>0.51118055555555553</c:v>
                </c:pt>
                <c:pt idx="1321">
                  <c:v>0.51123842592592594</c:v>
                </c:pt>
                <c:pt idx="1322">
                  <c:v>0.51129629629629636</c:v>
                </c:pt>
                <c:pt idx="1323">
                  <c:v>0.51135416666666678</c:v>
                </c:pt>
                <c:pt idx="1324">
                  <c:v>0.51141203703703697</c:v>
                </c:pt>
                <c:pt idx="1325">
                  <c:v>0.51146990740740739</c:v>
                </c:pt>
                <c:pt idx="1326">
                  <c:v>0.5115277777777778</c:v>
                </c:pt>
                <c:pt idx="1327">
                  <c:v>0.51158564814814822</c:v>
                </c:pt>
                <c:pt idx="1328">
                  <c:v>0.51164351851851841</c:v>
                </c:pt>
                <c:pt idx="1329">
                  <c:v>0.51170138888888883</c:v>
                </c:pt>
                <c:pt idx="1330">
                  <c:v>0.51175925925925925</c:v>
                </c:pt>
                <c:pt idx="1331">
                  <c:v>0.51181712962962966</c:v>
                </c:pt>
                <c:pt idx="1332">
                  <c:v>0.5147800925925925</c:v>
                </c:pt>
                <c:pt idx="1333">
                  <c:v>0.51483796296296291</c:v>
                </c:pt>
                <c:pt idx="1334">
                  <c:v>0.51489583333333333</c:v>
                </c:pt>
                <c:pt idx="1335">
                  <c:v>0.51495370370370375</c:v>
                </c:pt>
                <c:pt idx="1336">
                  <c:v>0.51506944444444436</c:v>
                </c:pt>
                <c:pt idx="1337">
                  <c:v>0.51512731481481477</c:v>
                </c:pt>
                <c:pt idx="1338">
                  <c:v>0.51518518518518519</c:v>
                </c:pt>
                <c:pt idx="1339">
                  <c:v>0.51524305555555561</c:v>
                </c:pt>
                <c:pt idx="1340">
                  <c:v>0.51680555555555552</c:v>
                </c:pt>
                <c:pt idx="1341">
                  <c:v>0.51686342592592593</c:v>
                </c:pt>
                <c:pt idx="1342">
                  <c:v>0.51692129629629635</c:v>
                </c:pt>
                <c:pt idx="1343">
                  <c:v>0.51721064814814821</c:v>
                </c:pt>
                <c:pt idx="1344">
                  <c:v>0.51726851851851863</c:v>
                </c:pt>
                <c:pt idx="1345">
                  <c:v>0.51993055555555556</c:v>
                </c:pt>
                <c:pt idx="1346">
                  <c:v>0.51998842592592598</c:v>
                </c:pt>
                <c:pt idx="1347">
                  <c:v>0.5200462962962964</c:v>
                </c:pt>
                <c:pt idx="1348">
                  <c:v>0.52010416666666659</c:v>
                </c:pt>
                <c:pt idx="1349">
                  <c:v>0.52016203703703701</c:v>
                </c:pt>
              </c:numCache>
            </c:numRef>
          </c:xVal>
          <c:yVal>
            <c:numRef>
              <c:f>Sheet1!$G$2:$G$1351</c:f>
              <c:numCache>
                <c:formatCode>0.0</c:formatCode>
                <c:ptCount val="1350"/>
                <c:pt idx="0">
                  <c:v>0</c:v>
                </c:pt>
                <c:pt idx="1">
                  <c:v>8.7890630000000005</c:v>
                </c:pt>
                <c:pt idx="2">
                  <c:v>21.972656000000001</c:v>
                </c:pt>
                <c:pt idx="3">
                  <c:v>30.472656000000001</c:v>
                </c:pt>
                <c:pt idx="4">
                  <c:v>36.414062999999999</c:v>
                </c:pt>
                <c:pt idx="5">
                  <c:v>41.222656000000001</c:v>
                </c:pt>
                <c:pt idx="6">
                  <c:v>39.921875</c:v>
                </c:pt>
                <c:pt idx="7">
                  <c:v>39.164062999999999</c:v>
                </c:pt>
                <c:pt idx="8">
                  <c:v>39.226562999999999</c:v>
                </c:pt>
                <c:pt idx="9">
                  <c:v>39.164062999999999</c:v>
                </c:pt>
                <c:pt idx="10">
                  <c:v>29.253906000000001</c:v>
                </c:pt>
                <c:pt idx="11">
                  <c:v>13.960938000000001</c:v>
                </c:pt>
                <c:pt idx="12">
                  <c:v>16.878906000000001</c:v>
                </c:pt>
                <c:pt idx="13">
                  <c:v>33.15625</c:v>
                </c:pt>
                <c:pt idx="14">
                  <c:v>42.558593999999999</c:v>
                </c:pt>
                <c:pt idx="15">
                  <c:v>44.605468999999999</c:v>
                </c:pt>
                <c:pt idx="16">
                  <c:v>41.652343999999999</c:v>
                </c:pt>
                <c:pt idx="17">
                  <c:v>29.304687999999999</c:v>
                </c:pt>
                <c:pt idx="18">
                  <c:v>21.738281000000001</c:v>
                </c:pt>
                <c:pt idx="19">
                  <c:v>28.734375</c:v>
                </c:pt>
                <c:pt idx="20">
                  <c:v>40.253906000000001</c:v>
                </c:pt>
                <c:pt idx="21">
                  <c:v>45.230468999999999</c:v>
                </c:pt>
                <c:pt idx="22">
                  <c:v>48.675781000000001</c:v>
                </c:pt>
                <c:pt idx="23">
                  <c:v>48.835937999999999</c:v>
                </c:pt>
                <c:pt idx="24">
                  <c:v>47.375</c:v>
                </c:pt>
                <c:pt idx="25">
                  <c:v>47.09375</c:v>
                </c:pt>
                <c:pt idx="26">
                  <c:v>48.128906000000001</c:v>
                </c:pt>
                <c:pt idx="27">
                  <c:v>48.449218999999999</c:v>
                </c:pt>
                <c:pt idx="28">
                  <c:v>46.128906000000001</c:v>
                </c:pt>
                <c:pt idx="29">
                  <c:v>43.753906000000001</c:v>
                </c:pt>
                <c:pt idx="30">
                  <c:v>44.597656000000001</c:v>
                </c:pt>
                <c:pt idx="31">
                  <c:v>46.074218999999999</c:v>
                </c:pt>
                <c:pt idx="32">
                  <c:v>37.054687999999999</c:v>
                </c:pt>
                <c:pt idx="33">
                  <c:v>24.890625</c:v>
                </c:pt>
                <c:pt idx="34">
                  <c:v>28.609375</c:v>
                </c:pt>
                <c:pt idx="35">
                  <c:v>41.203125</c:v>
                </c:pt>
                <c:pt idx="36">
                  <c:v>53.824218999999999</c:v>
                </c:pt>
                <c:pt idx="37">
                  <c:v>62.949218999999999</c:v>
                </c:pt>
                <c:pt idx="38">
                  <c:v>70.5625</c:v>
                </c:pt>
                <c:pt idx="39">
                  <c:v>76.96875</c:v>
                </c:pt>
                <c:pt idx="40">
                  <c:v>76.800781000000001</c:v>
                </c:pt>
                <c:pt idx="41">
                  <c:v>76.695312999999999</c:v>
                </c:pt>
                <c:pt idx="42">
                  <c:v>76.675781000000001</c:v>
                </c:pt>
                <c:pt idx="43">
                  <c:v>76.714843999999999</c:v>
                </c:pt>
                <c:pt idx="44">
                  <c:v>76.652343999999999</c:v>
                </c:pt>
                <c:pt idx="45">
                  <c:v>76.640625</c:v>
                </c:pt>
                <c:pt idx="46">
                  <c:v>76.679687999999999</c:v>
                </c:pt>
                <c:pt idx="47">
                  <c:v>76.714843999999999</c:v>
                </c:pt>
                <c:pt idx="48">
                  <c:v>76.652343999999999</c:v>
                </c:pt>
                <c:pt idx="49">
                  <c:v>76.679687999999999</c:v>
                </c:pt>
                <c:pt idx="50">
                  <c:v>74.507812999999999</c:v>
                </c:pt>
                <c:pt idx="51">
                  <c:v>70.929687999999999</c:v>
                </c:pt>
                <c:pt idx="52">
                  <c:v>66.507812999999999</c:v>
                </c:pt>
                <c:pt idx="53">
                  <c:v>62.148437999999999</c:v>
                </c:pt>
                <c:pt idx="54">
                  <c:v>58.324218999999999</c:v>
                </c:pt>
                <c:pt idx="55">
                  <c:v>58.292968999999999</c:v>
                </c:pt>
                <c:pt idx="56">
                  <c:v>57.175781000000001</c:v>
                </c:pt>
                <c:pt idx="57">
                  <c:v>51.9375</c:v>
                </c:pt>
                <c:pt idx="58">
                  <c:v>51.550781000000001</c:v>
                </c:pt>
                <c:pt idx="59">
                  <c:v>50.800781000000001</c:v>
                </c:pt>
                <c:pt idx="60">
                  <c:v>51.003906000000001</c:v>
                </c:pt>
                <c:pt idx="61">
                  <c:v>49.609375</c:v>
                </c:pt>
                <c:pt idx="62">
                  <c:v>48.191406000000001</c:v>
                </c:pt>
                <c:pt idx="63">
                  <c:v>47.066406000000001</c:v>
                </c:pt>
                <c:pt idx="64">
                  <c:v>48.210937999999999</c:v>
                </c:pt>
                <c:pt idx="65">
                  <c:v>48.589843999999999</c:v>
                </c:pt>
                <c:pt idx="66">
                  <c:v>46.9375</c:v>
                </c:pt>
                <c:pt idx="67">
                  <c:v>45.707031000000001</c:v>
                </c:pt>
                <c:pt idx="68">
                  <c:v>38.882812999999999</c:v>
                </c:pt>
                <c:pt idx="69">
                  <c:v>28.769531000000001</c:v>
                </c:pt>
                <c:pt idx="70">
                  <c:v>16.183593999999999</c:v>
                </c:pt>
                <c:pt idx="71">
                  <c:v>13.46875</c:v>
                </c:pt>
                <c:pt idx="72">
                  <c:v>29.566406000000001</c:v>
                </c:pt>
                <c:pt idx="73">
                  <c:v>42.046875</c:v>
                </c:pt>
                <c:pt idx="74">
                  <c:v>47.394531000000001</c:v>
                </c:pt>
                <c:pt idx="75">
                  <c:v>50.328125</c:v>
                </c:pt>
                <c:pt idx="76">
                  <c:v>50.335937999999999</c:v>
                </c:pt>
                <c:pt idx="77">
                  <c:v>49.710937999999999</c:v>
                </c:pt>
                <c:pt idx="78">
                  <c:v>48</c:v>
                </c:pt>
                <c:pt idx="79">
                  <c:v>46.277343999999999</c:v>
                </c:pt>
                <c:pt idx="80">
                  <c:v>45.132812999999999</c:v>
                </c:pt>
                <c:pt idx="81">
                  <c:v>45.988281000000001</c:v>
                </c:pt>
                <c:pt idx="82">
                  <c:v>46.820312999999999</c:v>
                </c:pt>
                <c:pt idx="83">
                  <c:v>45.167968999999999</c:v>
                </c:pt>
                <c:pt idx="84">
                  <c:v>41.777343999999999</c:v>
                </c:pt>
                <c:pt idx="85">
                  <c:v>34.402343999999999</c:v>
                </c:pt>
                <c:pt idx="86">
                  <c:v>22.167968999999999</c:v>
                </c:pt>
                <c:pt idx="87">
                  <c:v>22.6875</c:v>
                </c:pt>
                <c:pt idx="88">
                  <c:v>28.933593999999999</c:v>
                </c:pt>
                <c:pt idx="89">
                  <c:v>31.738281000000001</c:v>
                </c:pt>
                <c:pt idx="90">
                  <c:v>33.472656000000001</c:v>
                </c:pt>
                <c:pt idx="91">
                  <c:v>37.460937999999999</c:v>
                </c:pt>
                <c:pt idx="92">
                  <c:v>40.40625</c:v>
                </c:pt>
                <c:pt idx="93">
                  <c:v>39.800781000000001</c:v>
                </c:pt>
                <c:pt idx="94">
                  <c:v>40.511718999999999</c:v>
                </c:pt>
                <c:pt idx="95">
                  <c:v>39.128906000000001</c:v>
                </c:pt>
                <c:pt idx="96">
                  <c:v>33.207031000000001</c:v>
                </c:pt>
                <c:pt idx="97">
                  <c:v>24.761718999999999</c:v>
                </c:pt>
                <c:pt idx="98">
                  <c:v>19.265625</c:v>
                </c:pt>
                <c:pt idx="99">
                  <c:v>16.183593999999999</c:v>
                </c:pt>
                <c:pt idx="100">
                  <c:v>23.34375</c:v>
                </c:pt>
                <c:pt idx="101">
                  <c:v>31.125</c:v>
                </c:pt>
                <c:pt idx="102">
                  <c:v>34.246093999999999</c:v>
                </c:pt>
                <c:pt idx="103">
                  <c:v>31.113281000000001</c:v>
                </c:pt>
                <c:pt idx="104">
                  <c:v>28.195312999999999</c:v>
                </c:pt>
                <c:pt idx="105">
                  <c:v>29.09375</c:v>
                </c:pt>
                <c:pt idx="106">
                  <c:v>30.484375</c:v>
                </c:pt>
                <c:pt idx="107">
                  <c:v>35.683593999999999</c:v>
                </c:pt>
                <c:pt idx="108">
                  <c:v>38.253906000000001</c:v>
                </c:pt>
                <c:pt idx="109">
                  <c:v>38.078125</c:v>
                </c:pt>
                <c:pt idx="110">
                  <c:v>38.144531000000001</c:v>
                </c:pt>
                <c:pt idx="111">
                  <c:v>40</c:v>
                </c:pt>
                <c:pt idx="112">
                  <c:v>40.535156000000001</c:v>
                </c:pt>
                <c:pt idx="113">
                  <c:v>35.054687999999999</c:v>
                </c:pt>
                <c:pt idx="114">
                  <c:v>23.488281000000001</c:v>
                </c:pt>
                <c:pt idx="115">
                  <c:v>9.8359380000000005</c:v>
                </c:pt>
                <c:pt idx="116">
                  <c:v>2.25</c:v>
                </c:pt>
                <c:pt idx="117">
                  <c:v>0</c:v>
                </c:pt>
                <c:pt idx="118">
                  <c:v>15.691406000000001</c:v>
                </c:pt>
                <c:pt idx="119">
                  <c:v>21.472656000000001</c:v>
                </c:pt>
                <c:pt idx="120">
                  <c:v>22.722656000000001</c:v>
                </c:pt>
                <c:pt idx="121">
                  <c:v>18.636718999999999</c:v>
                </c:pt>
                <c:pt idx="122">
                  <c:v>14.980468999999999</c:v>
                </c:pt>
                <c:pt idx="123">
                  <c:v>12.84375</c:v>
                </c:pt>
                <c:pt idx="124">
                  <c:v>13.933593999999999</c:v>
                </c:pt>
                <c:pt idx="125">
                  <c:v>20.050781000000001</c:v>
                </c:pt>
                <c:pt idx="126">
                  <c:v>19.636718999999999</c:v>
                </c:pt>
                <c:pt idx="127">
                  <c:v>22.738281000000001</c:v>
                </c:pt>
                <c:pt idx="128">
                  <c:v>27.527343999999999</c:v>
                </c:pt>
                <c:pt idx="129">
                  <c:v>32.40625</c:v>
                </c:pt>
                <c:pt idx="130">
                  <c:v>31.042968999999999</c:v>
                </c:pt>
                <c:pt idx="131">
                  <c:v>24.328125</c:v>
                </c:pt>
                <c:pt idx="132">
                  <c:v>24.136718999999999</c:v>
                </c:pt>
                <c:pt idx="133">
                  <c:v>29.21875</c:v>
                </c:pt>
                <c:pt idx="134">
                  <c:v>25.957031000000001</c:v>
                </c:pt>
                <c:pt idx="135">
                  <c:v>30.570312999999999</c:v>
                </c:pt>
                <c:pt idx="136">
                  <c:v>34.84375</c:v>
                </c:pt>
                <c:pt idx="137">
                  <c:v>32.519531000000001</c:v>
                </c:pt>
                <c:pt idx="138">
                  <c:v>24.925781000000001</c:v>
                </c:pt>
                <c:pt idx="139">
                  <c:v>11.324218999999999</c:v>
                </c:pt>
                <c:pt idx="140">
                  <c:v>3.9375</c:v>
                </c:pt>
                <c:pt idx="141">
                  <c:v>1.8046880000000001</c:v>
                </c:pt>
                <c:pt idx="142">
                  <c:v>0.87890599999999997</c:v>
                </c:pt>
                <c:pt idx="143">
                  <c:v>6.4101559999999997</c:v>
                </c:pt>
                <c:pt idx="144">
                  <c:v>22.324218999999999</c:v>
                </c:pt>
                <c:pt idx="145">
                  <c:v>29.613281000000001</c:v>
                </c:pt>
                <c:pt idx="146">
                  <c:v>25.15625</c:v>
                </c:pt>
                <c:pt idx="147">
                  <c:v>18.722656000000001</c:v>
                </c:pt>
                <c:pt idx="148">
                  <c:v>6.7070309999999997</c:v>
                </c:pt>
                <c:pt idx="149">
                  <c:v>5.5117190000000003</c:v>
                </c:pt>
                <c:pt idx="150">
                  <c:v>22.492187999999999</c:v>
                </c:pt>
                <c:pt idx="151">
                  <c:v>33.292968999999999</c:v>
                </c:pt>
                <c:pt idx="152">
                  <c:v>41.839843999999999</c:v>
                </c:pt>
                <c:pt idx="153">
                  <c:v>45.984375</c:v>
                </c:pt>
                <c:pt idx="154">
                  <c:v>47.664062999999999</c:v>
                </c:pt>
                <c:pt idx="155">
                  <c:v>47.707031000000001</c:v>
                </c:pt>
                <c:pt idx="156">
                  <c:v>47.253906000000001</c:v>
                </c:pt>
                <c:pt idx="157">
                  <c:v>48.597656000000001</c:v>
                </c:pt>
                <c:pt idx="158">
                  <c:v>47.902343999999999</c:v>
                </c:pt>
                <c:pt idx="159">
                  <c:v>46.1875</c:v>
                </c:pt>
                <c:pt idx="160">
                  <c:v>48.773437999999999</c:v>
                </c:pt>
                <c:pt idx="161">
                  <c:v>49.714843999999999</c:v>
                </c:pt>
                <c:pt idx="162">
                  <c:v>50.800781000000001</c:v>
                </c:pt>
                <c:pt idx="163">
                  <c:v>49.921875</c:v>
                </c:pt>
                <c:pt idx="164">
                  <c:v>50.757812999999999</c:v>
                </c:pt>
                <c:pt idx="165">
                  <c:v>49.328125</c:v>
                </c:pt>
                <c:pt idx="166">
                  <c:v>45.6875</c:v>
                </c:pt>
                <c:pt idx="167">
                  <c:v>45.476562999999999</c:v>
                </c:pt>
                <c:pt idx="168">
                  <c:v>46.480468999999999</c:v>
                </c:pt>
                <c:pt idx="169">
                  <c:v>45.34375</c:v>
                </c:pt>
                <c:pt idx="170">
                  <c:v>41.097656000000001</c:v>
                </c:pt>
                <c:pt idx="171">
                  <c:v>30.253906000000001</c:v>
                </c:pt>
                <c:pt idx="172">
                  <c:v>28.839843999999999</c:v>
                </c:pt>
                <c:pt idx="173">
                  <c:v>38.253906000000001</c:v>
                </c:pt>
                <c:pt idx="174">
                  <c:v>43.945312999999999</c:v>
                </c:pt>
                <c:pt idx="175">
                  <c:v>44.613281000000001</c:v>
                </c:pt>
                <c:pt idx="176">
                  <c:v>40.089843999999999</c:v>
                </c:pt>
                <c:pt idx="177">
                  <c:v>29.542968999999999</c:v>
                </c:pt>
                <c:pt idx="178">
                  <c:v>32.652343999999999</c:v>
                </c:pt>
                <c:pt idx="179">
                  <c:v>40.007812999999999</c:v>
                </c:pt>
                <c:pt idx="180">
                  <c:v>45.300781000000001</c:v>
                </c:pt>
                <c:pt idx="181">
                  <c:v>48.359375</c:v>
                </c:pt>
                <c:pt idx="182">
                  <c:v>46.726562999999999</c:v>
                </c:pt>
                <c:pt idx="183">
                  <c:v>46.117187999999999</c:v>
                </c:pt>
                <c:pt idx="184">
                  <c:v>46.207031000000001</c:v>
                </c:pt>
                <c:pt idx="185">
                  <c:v>43.738281000000001</c:v>
                </c:pt>
                <c:pt idx="186">
                  <c:v>39.765625</c:v>
                </c:pt>
                <c:pt idx="187">
                  <c:v>40.378906000000001</c:v>
                </c:pt>
                <c:pt idx="188">
                  <c:v>42.460937999999999</c:v>
                </c:pt>
                <c:pt idx="189">
                  <c:v>45.609375</c:v>
                </c:pt>
                <c:pt idx="190">
                  <c:v>46.257812999999999</c:v>
                </c:pt>
                <c:pt idx="191">
                  <c:v>46.222656000000001</c:v>
                </c:pt>
                <c:pt idx="192">
                  <c:v>41.125</c:v>
                </c:pt>
                <c:pt idx="193">
                  <c:v>34.421875</c:v>
                </c:pt>
                <c:pt idx="194">
                  <c:v>31.464843999999999</c:v>
                </c:pt>
                <c:pt idx="195">
                  <c:v>36.492187999999999</c:v>
                </c:pt>
                <c:pt idx="196">
                  <c:v>43.164062999999999</c:v>
                </c:pt>
                <c:pt idx="197">
                  <c:v>42.867187999999999</c:v>
                </c:pt>
                <c:pt idx="198">
                  <c:v>35.589843999999999</c:v>
                </c:pt>
                <c:pt idx="199">
                  <c:v>19.953125</c:v>
                </c:pt>
                <c:pt idx="200">
                  <c:v>4.0976559999999997</c:v>
                </c:pt>
                <c:pt idx="201">
                  <c:v>0</c:v>
                </c:pt>
                <c:pt idx="202">
                  <c:v>4.1523440000000003</c:v>
                </c:pt>
                <c:pt idx="203">
                  <c:v>19.699218999999999</c:v>
                </c:pt>
                <c:pt idx="204">
                  <c:v>15.953125</c:v>
                </c:pt>
                <c:pt idx="205">
                  <c:v>25.128906000000001</c:v>
                </c:pt>
                <c:pt idx="206">
                  <c:v>34.523437999999999</c:v>
                </c:pt>
                <c:pt idx="207">
                  <c:v>40.019531000000001</c:v>
                </c:pt>
                <c:pt idx="208">
                  <c:v>42.445312999999999</c:v>
                </c:pt>
                <c:pt idx="209">
                  <c:v>40.535156000000001</c:v>
                </c:pt>
                <c:pt idx="210">
                  <c:v>29.992187999999999</c:v>
                </c:pt>
                <c:pt idx="211">
                  <c:v>18.363281000000001</c:v>
                </c:pt>
                <c:pt idx="212">
                  <c:v>22.714843999999999</c:v>
                </c:pt>
                <c:pt idx="213">
                  <c:v>23.011718999999999</c:v>
                </c:pt>
                <c:pt idx="214">
                  <c:v>10.199218999999999</c:v>
                </c:pt>
                <c:pt idx="215">
                  <c:v>0</c:v>
                </c:pt>
                <c:pt idx="216">
                  <c:v>0</c:v>
                </c:pt>
                <c:pt idx="217">
                  <c:v>26.476562999999999</c:v>
                </c:pt>
                <c:pt idx="218">
                  <c:v>33.480468999999999</c:v>
                </c:pt>
                <c:pt idx="219">
                  <c:v>33.347656000000001</c:v>
                </c:pt>
                <c:pt idx="220">
                  <c:v>33.789062999999999</c:v>
                </c:pt>
                <c:pt idx="221">
                  <c:v>29.710937999999999</c:v>
                </c:pt>
                <c:pt idx="222">
                  <c:v>18.679687999999999</c:v>
                </c:pt>
                <c:pt idx="223">
                  <c:v>13.230468999999999</c:v>
                </c:pt>
                <c:pt idx="224">
                  <c:v>12.34375</c:v>
                </c:pt>
                <c:pt idx="225">
                  <c:v>12.128906000000001</c:v>
                </c:pt>
                <c:pt idx="226">
                  <c:v>14.046875</c:v>
                </c:pt>
                <c:pt idx="227">
                  <c:v>5.546875</c:v>
                </c:pt>
                <c:pt idx="228">
                  <c:v>0</c:v>
                </c:pt>
                <c:pt idx="229">
                  <c:v>10.933593999999999</c:v>
                </c:pt>
                <c:pt idx="230">
                  <c:v>16.277343999999999</c:v>
                </c:pt>
                <c:pt idx="231">
                  <c:v>17.367187999999999</c:v>
                </c:pt>
                <c:pt idx="232">
                  <c:v>25.113281000000001</c:v>
                </c:pt>
                <c:pt idx="233">
                  <c:v>29.78125</c:v>
                </c:pt>
                <c:pt idx="234">
                  <c:v>33.65625</c:v>
                </c:pt>
                <c:pt idx="235">
                  <c:v>26.296875</c:v>
                </c:pt>
                <c:pt idx="236">
                  <c:v>9.2304689999999994</c:v>
                </c:pt>
                <c:pt idx="237">
                  <c:v>6.0117190000000003</c:v>
                </c:pt>
                <c:pt idx="238">
                  <c:v>14.875</c:v>
                </c:pt>
                <c:pt idx="239">
                  <c:v>30.175781000000001</c:v>
                </c:pt>
                <c:pt idx="240">
                  <c:v>33.683593999999999</c:v>
                </c:pt>
                <c:pt idx="241">
                  <c:v>35.507812999999999</c:v>
                </c:pt>
                <c:pt idx="242">
                  <c:v>34.507812999999999</c:v>
                </c:pt>
                <c:pt idx="243">
                  <c:v>32.046875</c:v>
                </c:pt>
                <c:pt idx="244">
                  <c:v>24.347656000000001</c:v>
                </c:pt>
                <c:pt idx="245">
                  <c:v>15.832031000000001</c:v>
                </c:pt>
                <c:pt idx="246">
                  <c:v>7.78125</c:v>
                </c:pt>
                <c:pt idx="247">
                  <c:v>0</c:v>
                </c:pt>
                <c:pt idx="248">
                  <c:v>11.09375</c:v>
                </c:pt>
                <c:pt idx="249">
                  <c:v>27.203125</c:v>
                </c:pt>
                <c:pt idx="250">
                  <c:v>32.777343999999999</c:v>
                </c:pt>
                <c:pt idx="251">
                  <c:v>33.578125</c:v>
                </c:pt>
                <c:pt idx="252">
                  <c:v>32.40625</c:v>
                </c:pt>
                <c:pt idx="253">
                  <c:v>30.175781000000001</c:v>
                </c:pt>
                <c:pt idx="254">
                  <c:v>28.285156000000001</c:v>
                </c:pt>
                <c:pt idx="255">
                  <c:v>26.140625</c:v>
                </c:pt>
                <c:pt idx="256">
                  <c:v>15.207031000000001</c:v>
                </c:pt>
                <c:pt idx="257">
                  <c:v>12.238281000000001</c:v>
                </c:pt>
                <c:pt idx="258">
                  <c:v>15.03125</c:v>
                </c:pt>
                <c:pt idx="259">
                  <c:v>1.214844</c:v>
                </c:pt>
                <c:pt idx="260">
                  <c:v>9.9179689999999994</c:v>
                </c:pt>
                <c:pt idx="261">
                  <c:v>27.730468999999999</c:v>
                </c:pt>
                <c:pt idx="262">
                  <c:v>30.835937999999999</c:v>
                </c:pt>
                <c:pt idx="263">
                  <c:v>31.386718999999999</c:v>
                </c:pt>
                <c:pt idx="264">
                  <c:v>26.667968999999999</c:v>
                </c:pt>
                <c:pt idx="265">
                  <c:v>11.851563000000001</c:v>
                </c:pt>
                <c:pt idx="266">
                  <c:v>0</c:v>
                </c:pt>
                <c:pt idx="267">
                  <c:v>11.445313000000001</c:v>
                </c:pt>
                <c:pt idx="268">
                  <c:v>27.210937999999999</c:v>
                </c:pt>
                <c:pt idx="269">
                  <c:v>33.269531000000001</c:v>
                </c:pt>
                <c:pt idx="270">
                  <c:v>33.121093999999999</c:v>
                </c:pt>
                <c:pt idx="271">
                  <c:v>19.046875</c:v>
                </c:pt>
                <c:pt idx="272">
                  <c:v>15.292968999999999</c:v>
                </c:pt>
                <c:pt idx="273">
                  <c:v>22.152343999999999</c:v>
                </c:pt>
                <c:pt idx="274">
                  <c:v>28.398437999999999</c:v>
                </c:pt>
                <c:pt idx="275">
                  <c:v>29.628906000000001</c:v>
                </c:pt>
                <c:pt idx="276">
                  <c:v>34.324218999999999</c:v>
                </c:pt>
                <c:pt idx="277">
                  <c:v>33.925781000000001</c:v>
                </c:pt>
                <c:pt idx="278">
                  <c:v>34.164062999999999</c:v>
                </c:pt>
                <c:pt idx="279">
                  <c:v>30.746093999999999</c:v>
                </c:pt>
                <c:pt idx="280">
                  <c:v>18.671875</c:v>
                </c:pt>
                <c:pt idx="281">
                  <c:v>14.203125</c:v>
                </c:pt>
                <c:pt idx="282">
                  <c:v>13.84375</c:v>
                </c:pt>
                <c:pt idx="283">
                  <c:v>17.324218999999999</c:v>
                </c:pt>
                <c:pt idx="284">
                  <c:v>11.332031000000001</c:v>
                </c:pt>
                <c:pt idx="285">
                  <c:v>0</c:v>
                </c:pt>
                <c:pt idx="286">
                  <c:v>4.8007809999999997</c:v>
                </c:pt>
                <c:pt idx="287">
                  <c:v>12.746093999999999</c:v>
                </c:pt>
                <c:pt idx="288">
                  <c:v>12.640625</c:v>
                </c:pt>
                <c:pt idx="289">
                  <c:v>15.824218999999999</c:v>
                </c:pt>
                <c:pt idx="290">
                  <c:v>24.328125</c:v>
                </c:pt>
                <c:pt idx="291">
                  <c:v>30.964843999999999</c:v>
                </c:pt>
                <c:pt idx="292">
                  <c:v>31.289062999999999</c:v>
                </c:pt>
                <c:pt idx="293">
                  <c:v>24.953125</c:v>
                </c:pt>
                <c:pt idx="294">
                  <c:v>6.671875</c:v>
                </c:pt>
                <c:pt idx="295">
                  <c:v>5.890625</c:v>
                </c:pt>
                <c:pt idx="296">
                  <c:v>17.125</c:v>
                </c:pt>
                <c:pt idx="297">
                  <c:v>30.730468999999999</c:v>
                </c:pt>
                <c:pt idx="298">
                  <c:v>33.796875</c:v>
                </c:pt>
                <c:pt idx="299">
                  <c:v>34.578125</c:v>
                </c:pt>
                <c:pt idx="300">
                  <c:v>34.386718999999999</c:v>
                </c:pt>
                <c:pt idx="301">
                  <c:v>32.777343999999999</c:v>
                </c:pt>
                <c:pt idx="302">
                  <c:v>24.988281000000001</c:v>
                </c:pt>
                <c:pt idx="303">
                  <c:v>15.925781000000001</c:v>
                </c:pt>
                <c:pt idx="304">
                  <c:v>6.5078129999999996</c:v>
                </c:pt>
                <c:pt idx="305">
                  <c:v>0</c:v>
                </c:pt>
                <c:pt idx="306">
                  <c:v>10.09375</c:v>
                </c:pt>
                <c:pt idx="307">
                  <c:v>27.195312999999999</c:v>
                </c:pt>
                <c:pt idx="308">
                  <c:v>33.292968999999999</c:v>
                </c:pt>
                <c:pt idx="309">
                  <c:v>33.191406000000001</c:v>
                </c:pt>
                <c:pt idx="310">
                  <c:v>31.84375</c:v>
                </c:pt>
                <c:pt idx="311">
                  <c:v>30.90625</c:v>
                </c:pt>
                <c:pt idx="312">
                  <c:v>31.730468999999999</c:v>
                </c:pt>
                <c:pt idx="313">
                  <c:v>25.09375</c:v>
                </c:pt>
                <c:pt idx="314">
                  <c:v>9.3085939999999994</c:v>
                </c:pt>
                <c:pt idx="315">
                  <c:v>0.65234400000000003</c:v>
                </c:pt>
                <c:pt idx="316">
                  <c:v>0</c:v>
                </c:pt>
                <c:pt idx="317">
                  <c:v>14.207031000000001</c:v>
                </c:pt>
                <c:pt idx="318">
                  <c:v>18.738281000000001</c:v>
                </c:pt>
                <c:pt idx="319">
                  <c:v>31.253906000000001</c:v>
                </c:pt>
                <c:pt idx="320">
                  <c:v>32.257812999999999</c:v>
                </c:pt>
                <c:pt idx="321">
                  <c:v>32.027343999999999</c:v>
                </c:pt>
                <c:pt idx="322">
                  <c:v>25.992187999999999</c:v>
                </c:pt>
                <c:pt idx="323">
                  <c:v>14.417968999999999</c:v>
                </c:pt>
                <c:pt idx="324">
                  <c:v>0</c:v>
                </c:pt>
                <c:pt idx="325">
                  <c:v>7.8945309999999997</c:v>
                </c:pt>
                <c:pt idx="326">
                  <c:v>24.339843999999999</c:v>
                </c:pt>
                <c:pt idx="327">
                  <c:v>31.160156000000001</c:v>
                </c:pt>
                <c:pt idx="328">
                  <c:v>33.65625</c:v>
                </c:pt>
                <c:pt idx="329">
                  <c:v>22.84375</c:v>
                </c:pt>
                <c:pt idx="330">
                  <c:v>15.425781000000001</c:v>
                </c:pt>
                <c:pt idx="331">
                  <c:v>17.386718999999999</c:v>
                </c:pt>
                <c:pt idx="332">
                  <c:v>25.957031000000001</c:v>
                </c:pt>
                <c:pt idx="333">
                  <c:v>27.835937999999999</c:v>
                </c:pt>
                <c:pt idx="334">
                  <c:v>32.59375</c:v>
                </c:pt>
                <c:pt idx="335">
                  <c:v>34.550781000000001</c:v>
                </c:pt>
                <c:pt idx="336">
                  <c:v>33.925781000000001</c:v>
                </c:pt>
                <c:pt idx="337">
                  <c:v>31.289062999999999</c:v>
                </c:pt>
                <c:pt idx="338">
                  <c:v>24.785156000000001</c:v>
                </c:pt>
                <c:pt idx="339">
                  <c:v>13.800781000000001</c:v>
                </c:pt>
                <c:pt idx="340">
                  <c:v>13.300781000000001</c:v>
                </c:pt>
                <c:pt idx="341">
                  <c:v>13.148438000000001</c:v>
                </c:pt>
                <c:pt idx="342">
                  <c:v>16.691406000000001</c:v>
                </c:pt>
                <c:pt idx="343">
                  <c:v>5.9335940000000003</c:v>
                </c:pt>
                <c:pt idx="344">
                  <c:v>0</c:v>
                </c:pt>
                <c:pt idx="345">
                  <c:v>7.0859379999999996</c:v>
                </c:pt>
                <c:pt idx="346">
                  <c:v>10.988281000000001</c:v>
                </c:pt>
                <c:pt idx="347">
                  <c:v>13.949218999999999</c:v>
                </c:pt>
                <c:pt idx="348">
                  <c:v>19.714843999999999</c:v>
                </c:pt>
                <c:pt idx="349">
                  <c:v>24.179687999999999</c:v>
                </c:pt>
                <c:pt idx="350">
                  <c:v>31.027343999999999</c:v>
                </c:pt>
                <c:pt idx="351">
                  <c:v>30.597656000000001</c:v>
                </c:pt>
                <c:pt idx="352">
                  <c:v>22.554687999999999</c:v>
                </c:pt>
                <c:pt idx="353">
                  <c:v>2.2421880000000001</c:v>
                </c:pt>
                <c:pt idx="354">
                  <c:v>6.875</c:v>
                </c:pt>
                <c:pt idx="355">
                  <c:v>18.238281000000001</c:v>
                </c:pt>
                <c:pt idx="356">
                  <c:v>27.433593999999999</c:v>
                </c:pt>
                <c:pt idx="357">
                  <c:v>33.636718999999999</c:v>
                </c:pt>
                <c:pt idx="358">
                  <c:v>33.664062999999999</c:v>
                </c:pt>
                <c:pt idx="359">
                  <c:v>33.507812999999999</c:v>
                </c:pt>
                <c:pt idx="360">
                  <c:v>32.519531000000001</c:v>
                </c:pt>
                <c:pt idx="361">
                  <c:v>27.617187999999999</c:v>
                </c:pt>
                <c:pt idx="362">
                  <c:v>17.050781000000001</c:v>
                </c:pt>
                <c:pt idx="363">
                  <c:v>7.1054690000000003</c:v>
                </c:pt>
                <c:pt idx="364">
                  <c:v>0</c:v>
                </c:pt>
                <c:pt idx="365">
                  <c:v>1.136719</c:v>
                </c:pt>
                <c:pt idx="366">
                  <c:v>17.484375</c:v>
                </c:pt>
                <c:pt idx="367">
                  <c:v>31.800781000000001</c:v>
                </c:pt>
                <c:pt idx="368">
                  <c:v>33.332031000000001</c:v>
                </c:pt>
                <c:pt idx="369">
                  <c:v>33.222656000000001</c:v>
                </c:pt>
                <c:pt idx="370">
                  <c:v>31.933593999999999</c:v>
                </c:pt>
                <c:pt idx="371">
                  <c:v>33.304687999999999</c:v>
                </c:pt>
                <c:pt idx="372">
                  <c:v>30.605468999999999</c:v>
                </c:pt>
                <c:pt idx="373">
                  <c:v>18.644531000000001</c:v>
                </c:pt>
                <c:pt idx="374">
                  <c:v>2.2617189999999998</c:v>
                </c:pt>
                <c:pt idx="375">
                  <c:v>14.609375</c:v>
                </c:pt>
                <c:pt idx="376">
                  <c:v>21.859375</c:v>
                </c:pt>
                <c:pt idx="377">
                  <c:v>34.058593999999999</c:v>
                </c:pt>
                <c:pt idx="378">
                  <c:v>33.8125</c:v>
                </c:pt>
                <c:pt idx="379">
                  <c:v>32.671875</c:v>
                </c:pt>
                <c:pt idx="380">
                  <c:v>21.554687999999999</c:v>
                </c:pt>
                <c:pt idx="381">
                  <c:v>10.339843999999999</c:v>
                </c:pt>
                <c:pt idx="382">
                  <c:v>0</c:v>
                </c:pt>
                <c:pt idx="383">
                  <c:v>9.5039060000000006</c:v>
                </c:pt>
                <c:pt idx="384">
                  <c:v>27.539062999999999</c:v>
                </c:pt>
                <c:pt idx="385">
                  <c:v>35.914062999999999</c:v>
                </c:pt>
                <c:pt idx="386">
                  <c:v>32.699218999999999</c:v>
                </c:pt>
                <c:pt idx="387">
                  <c:v>17.96875</c:v>
                </c:pt>
                <c:pt idx="388">
                  <c:v>13.625</c:v>
                </c:pt>
                <c:pt idx="389">
                  <c:v>20.816406000000001</c:v>
                </c:pt>
                <c:pt idx="390">
                  <c:v>22.75</c:v>
                </c:pt>
                <c:pt idx="391">
                  <c:v>4.4570309999999997</c:v>
                </c:pt>
                <c:pt idx="392">
                  <c:v>0</c:v>
                </c:pt>
                <c:pt idx="393">
                  <c:v>0</c:v>
                </c:pt>
                <c:pt idx="394">
                  <c:v>27.800781000000001</c:v>
                </c:pt>
                <c:pt idx="395">
                  <c:v>36.34375</c:v>
                </c:pt>
                <c:pt idx="396">
                  <c:v>37.828125</c:v>
                </c:pt>
                <c:pt idx="397">
                  <c:v>34.667968999999999</c:v>
                </c:pt>
                <c:pt idx="398">
                  <c:v>27.574218999999999</c:v>
                </c:pt>
                <c:pt idx="399">
                  <c:v>14.589843999999999</c:v>
                </c:pt>
                <c:pt idx="400">
                  <c:v>13.011718999999999</c:v>
                </c:pt>
                <c:pt idx="401">
                  <c:v>12.691406000000001</c:v>
                </c:pt>
                <c:pt idx="402">
                  <c:v>16.007812999999999</c:v>
                </c:pt>
                <c:pt idx="403">
                  <c:v>8.7929689999999994</c:v>
                </c:pt>
                <c:pt idx="404">
                  <c:v>0</c:v>
                </c:pt>
                <c:pt idx="405">
                  <c:v>13.773438000000001</c:v>
                </c:pt>
                <c:pt idx="406">
                  <c:v>13.722656000000001</c:v>
                </c:pt>
                <c:pt idx="407">
                  <c:v>21.261718999999999</c:v>
                </c:pt>
                <c:pt idx="408">
                  <c:v>25.867187999999999</c:v>
                </c:pt>
                <c:pt idx="409">
                  <c:v>35.667968999999999</c:v>
                </c:pt>
                <c:pt idx="410">
                  <c:v>31.898437999999999</c:v>
                </c:pt>
                <c:pt idx="411">
                  <c:v>19.804687999999999</c:v>
                </c:pt>
                <c:pt idx="412">
                  <c:v>0</c:v>
                </c:pt>
                <c:pt idx="413">
                  <c:v>12.550781000000001</c:v>
                </c:pt>
                <c:pt idx="414">
                  <c:v>23.125</c:v>
                </c:pt>
                <c:pt idx="415">
                  <c:v>36.035156000000001</c:v>
                </c:pt>
                <c:pt idx="416">
                  <c:v>38.578125</c:v>
                </c:pt>
                <c:pt idx="417">
                  <c:v>37.152343999999999</c:v>
                </c:pt>
                <c:pt idx="418">
                  <c:v>34.910156000000001</c:v>
                </c:pt>
                <c:pt idx="419">
                  <c:v>31.660156000000001</c:v>
                </c:pt>
                <c:pt idx="420">
                  <c:v>17.914062999999999</c:v>
                </c:pt>
                <c:pt idx="421">
                  <c:v>3.4726560000000002</c:v>
                </c:pt>
                <c:pt idx="422">
                  <c:v>0</c:v>
                </c:pt>
                <c:pt idx="423">
                  <c:v>3.3789060000000002</c:v>
                </c:pt>
                <c:pt idx="424">
                  <c:v>22.113281000000001</c:v>
                </c:pt>
                <c:pt idx="425">
                  <c:v>38.320312999999999</c:v>
                </c:pt>
                <c:pt idx="426">
                  <c:v>36.316406000000001</c:v>
                </c:pt>
                <c:pt idx="427">
                  <c:v>34.746093999999999</c:v>
                </c:pt>
                <c:pt idx="428">
                  <c:v>32.292968999999999</c:v>
                </c:pt>
                <c:pt idx="429">
                  <c:v>29.128906000000001</c:v>
                </c:pt>
                <c:pt idx="430">
                  <c:v>26.929687999999999</c:v>
                </c:pt>
                <c:pt idx="431">
                  <c:v>8.484375</c:v>
                </c:pt>
                <c:pt idx="432">
                  <c:v>2.8398439999999998</c:v>
                </c:pt>
                <c:pt idx="433">
                  <c:v>11.957031000000001</c:v>
                </c:pt>
                <c:pt idx="434">
                  <c:v>23.433593999999999</c:v>
                </c:pt>
                <c:pt idx="435">
                  <c:v>37.199218999999999</c:v>
                </c:pt>
                <c:pt idx="436">
                  <c:v>34.570312999999999</c:v>
                </c:pt>
                <c:pt idx="437">
                  <c:v>30.984375</c:v>
                </c:pt>
                <c:pt idx="438">
                  <c:v>23.925781000000001</c:v>
                </c:pt>
                <c:pt idx="439">
                  <c:v>7.71875</c:v>
                </c:pt>
                <c:pt idx="440">
                  <c:v>0</c:v>
                </c:pt>
                <c:pt idx="441">
                  <c:v>13.921875</c:v>
                </c:pt>
                <c:pt idx="442">
                  <c:v>30.050781000000001</c:v>
                </c:pt>
                <c:pt idx="443">
                  <c:v>36.546875</c:v>
                </c:pt>
                <c:pt idx="444">
                  <c:v>32.390625</c:v>
                </c:pt>
                <c:pt idx="445">
                  <c:v>14.980468999999999</c:v>
                </c:pt>
                <c:pt idx="446">
                  <c:v>15.257813000000001</c:v>
                </c:pt>
                <c:pt idx="447">
                  <c:v>26.132812999999999</c:v>
                </c:pt>
                <c:pt idx="448">
                  <c:v>32.160156000000001</c:v>
                </c:pt>
                <c:pt idx="449">
                  <c:v>38.109375</c:v>
                </c:pt>
                <c:pt idx="450">
                  <c:v>34.824218999999999</c:v>
                </c:pt>
                <c:pt idx="451">
                  <c:v>33.214843999999999</c:v>
                </c:pt>
                <c:pt idx="452">
                  <c:v>31.21875</c:v>
                </c:pt>
                <c:pt idx="453">
                  <c:v>23.582031000000001</c:v>
                </c:pt>
                <c:pt idx="454">
                  <c:v>11.832031000000001</c:v>
                </c:pt>
                <c:pt idx="455">
                  <c:v>12.175781000000001</c:v>
                </c:pt>
                <c:pt idx="456">
                  <c:v>13.335938000000001</c:v>
                </c:pt>
                <c:pt idx="457">
                  <c:v>17.800781000000001</c:v>
                </c:pt>
                <c:pt idx="458">
                  <c:v>5.0664059999999997</c:v>
                </c:pt>
                <c:pt idx="459">
                  <c:v>0</c:v>
                </c:pt>
                <c:pt idx="460">
                  <c:v>11.296875</c:v>
                </c:pt>
                <c:pt idx="461">
                  <c:v>15.085938000000001</c:v>
                </c:pt>
                <c:pt idx="462">
                  <c:v>15.050781000000001</c:v>
                </c:pt>
                <c:pt idx="463">
                  <c:v>26.203125</c:v>
                </c:pt>
                <c:pt idx="464">
                  <c:v>34.832031000000001</c:v>
                </c:pt>
                <c:pt idx="465">
                  <c:v>34.171875</c:v>
                </c:pt>
                <c:pt idx="466">
                  <c:v>24.398437999999999</c:v>
                </c:pt>
                <c:pt idx="467">
                  <c:v>3.6953130000000001</c:v>
                </c:pt>
                <c:pt idx="468">
                  <c:v>8.5078130000000005</c:v>
                </c:pt>
                <c:pt idx="469">
                  <c:v>22.539062999999999</c:v>
                </c:pt>
                <c:pt idx="470">
                  <c:v>39.070312999999999</c:v>
                </c:pt>
                <c:pt idx="471">
                  <c:v>36.53125</c:v>
                </c:pt>
                <c:pt idx="472">
                  <c:v>35.300781000000001</c:v>
                </c:pt>
                <c:pt idx="473">
                  <c:v>33.578125</c:v>
                </c:pt>
                <c:pt idx="474">
                  <c:v>30.660156000000001</c:v>
                </c:pt>
                <c:pt idx="475">
                  <c:v>22.386718999999999</c:v>
                </c:pt>
                <c:pt idx="476">
                  <c:v>9.7382810000000006</c:v>
                </c:pt>
                <c:pt idx="477">
                  <c:v>0</c:v>
                </c:pt>
                <c:pt idx="478">
                  <c:v>7.859375</c:v>
                </c:pt>
                <c:pt idx="479">
                  <c:v>25.523437999999999</c:v>
                </c:pt>
                <c:pt idx="480">
                  <c:v>38.824218999999999</c:v>
                </c:pt>
                <c:pt idx="481">
                  <c:v>37.292968999999999</c:v>
                </c:pt>
                <c:pt idx="482">
                  <c:v>33.785156000000001</c:v>
                </c:pt>
                <c:pt idx="483">
                  <c:v>30.894531000000001</c:v>
                </c:pt>
                <c:pt idx="484">
                  <c:v>27.890625</c:v>
                </c:pt>
                <c:pt idx="485">
                  <c:v>25.886718999999999</c:v>
                </c:pt>
                <c:pt idx="486">
                  <c:v>3.703125</c:v>
                </c:pt>
                <c:pt idx="487">
                  <c:v>1.082031</c:v>
                </c:pt>
                <c:pt idx="488">
                  <c:v>2.1796880000000001</c:v>
                </c:pt>
                <c:pt idx="489">
                  <c:v>2.0664060000000002</c:v>
                </c:pt>
                <c:pt idx="490">
                  <c:v>9.75</c:v>
                </c:pt>
                <c:pt idx="491">
                  <c:v>21.964843999999999</c:v>
                </c:pt>
                <c:pt idx="492">
                  <c:v>38.289062999999999</c:v>
                </c:pt>
                <c:pt idx="493">
                  <c:v>36.363281000000001</c:v>
                </c:pt>
                <c:pt idx="494">
                  <c:v>32.664062999999999</c:v>
                </c:pt>
                <c:pt idx="495">
                  <c:v>23.644531000000001</c:v>
                </c:pt>
                <c:pt idx="496">
                  <c:v>2.875</c:v>
                </c:pt>
                <c:pt idx="497">
                  <c:v>0</c:v>
                </c:pt>
                <c:pt idx="498">
                  <c:v>15.578125</c:v>
                </c:pt>
                <c:pt idx="499">
                  <c:v>32.273437999999999</c:v>
                </c:pt>
                <c:pt idx="500">
                  <c:v>37.355468999999999</c:v>
                </c:pt>
                <c:pt idx="501">
                  <c:v>27.097656000000001</c:v>
                </c:pt>
                <c:pt idx="502">
                  <c:v>15.277343999999999</c:v>
                </c:pt>
                <c:pt idx="503">
                  <c:v>15.257813000000001</c:v>
                </c:pt>
                <c:pt idx="504">
                  <c:v>27.046875</c:v>
                </c:pt>
                <c:pt idx="505">
                  <c:v>35.121093999999999</c:v>
                </c:pt>
                <c:pt idx="506">
                  <c:v>36.667968999999999</c:v>
                </c:pt>
                <c:pt idx="507">
                  <c:v>33.644531000000001</c:v>
                </c:pt>
                <c:pt idx="508">
                  <c:v>34.066406000000001</c:v>
                </c:pt>
                <c:pt idx="509">
                  <c:v>31.78125</c:v>
                </c:pt>
                <c:pt idx="510">
                  <c:v>22.535156000000001</c:v>
                </c:pt>
                <c:pt idx="511">
                  <c:v>13.511718999999999</c:v>
                </c:pt>
                <c:pt idx="512">
                  <c:v>12.921875</c:v>
                </c:pt>
                <c:pt idx="513">
                  <c:v>14.699218999999999</c:v>
                </c:pt>
                <c:pt idx="514">
                  <c:v>15.980468999999999</c:v>
                </c:pt>
                <c:pt idx="515">
                  <c:v>0.23828099999999999</c:v>
                </c:pt>
                <c:pt idx="516">
                  <c:v>0</c:v>
                </c:pt>
                <c:pt idx="517">
                  <c:v>5.3007809999999997</c:v>
                </c:pt>
                <c:pt idx="518">
                  <c:v>14.328125</c:v>
                </c:pt>
                <c:pt idx="519">
                  <c:v>11.183593999999999</c:v>
                </c:pt>
                <c:pt idx="520">
                  <c:v>21.449218999999999</c:v>
                </c:pt>
                <c:pt idx="521">
                  <c:v>26.492187999999999</c:v>
                </c:pt>
                <c:pt idx="522">
                  <c:v>32.136718999999999</c:v>
                </c:pt>
                <c:pt idx="523">
                  <c:v>29.445312999999999</c:v>
                </c:pt>
                <c:pt idx="524">
                  <c:v>22.773437999999999</c:v>
                </c:pt>
                <c:pt idx="525">
                  <c:v>0</c:v>
                </c:pt>
                <c:pt idx="526">
                  <c:v>10.300781000000001</c:v>
                </c:pt>
                <c:pt idx="527">
                  <c:v>24.296875</c:v>
                </c:pt>
                <c:pt idx="528">
                  <c:v>38.15625</c:v>
                </c:pt>
                <c:pt idx="529">
                  <c:v>36.984375</c:v>
                </c:pt>
                <c:pt idx="530">
                  <c:v>36.335937999999999</c:v>
                </c:pt>
                <c:pt idx="531">
                  <c:v>34.171875</c:v>
                </c:pt>
                <c:pt idx="532">
                  <c:v>29.4375</c:v>
                </c:pt>
                <c:pt idx="533">
                  <c:v>18.773437999999999</c:v>
                </c:pt>
                <c:pt idx="534">
                  <c:v>7.4453129999999996</c:v>
                </c:pt>
                <c:pt idx="535">
                  <c:v>0</c:v>
                </c:pt>
                <c:pt idx="536">
                  <c:v>5.3632809999999997</c:v>
                </c:pt>
                <c:pt idx="537">
                  <c:v>22.816406000000001</c:v>
                </c:pt>
                <c:pt idx="538">
                  <c:v>36.6875</c:v>
                </c:pt>
                <c:pt idx="539">
                  <c:v>37.714843999999999</c:v>
                </c:pt>
                <c:pt idx="540">
                  <c:v>36.222656000000001</c:v>
                </c:pt>
                <c:pt idx="541">
                  <c:v>33.375</c:v>
                </c:pt>
                <c:pt idx="542">
                  <c:v>30.375</c:v>
                </c:pt>
                <c:pt idx="543">
                  <c:v>26.300781000000001</c:v>
                </c:pt>
                <c:pt idx="544">
                  <c:v>3.3398439999999998</c:v>
                </c:pt>
                <c:pt idx="545">
                  <c:v>11.777343999999999</c:v>
                </c:pt>
                <c:pt idx="546">
                  <c:v>22.195312999999999</c:v>
                </c:pt>
                <c:pt idx="547">
                  <c:v>37.828125</c:v>
                </c:pt>
                <c:pt idx="548">
                  <c:v>34.59375</c:v>
                </c:pt>
                <c:pt idx="549">
                  <c:v>31.335937999999999</c:v>
                </c:pt>
                <c:pt idx="550">
                  <c:v>25.726562999999999</c:v>
                </c:pt>
                <c:pt idx="551">
                  <c:v>8.9648439999999994</c:v>
                </c:pt>
                <c:pt idx="552">
                  <c:v>0</c:v>
                </c:pt>
                <c:pt idx="553">
                  <c:v>17.324218999999999</c:v>
                </c:pt>
                <c:pt idx="554">
                  <c:v>34.191406000000001</c:v>
                </c:pt>
                <c:pt idx="555">
                  <c:v>40.371093999999999</c:v>
                </c:pt>
                <c:pt idx="556">
                  <c:v>26.878906000000001</c:v>
                </c:pt>
                <c:pt idx="557">
                  <c:v>15.261718999999999</c:v>
                </c:pt>
                <c:pt idx="558">
                  <c:v>17.15625</c:v>
                </c:pt>
                <c:pt idx="559">
                  <c:v>25.085937999999999</c:v>
                </c:pt>
                <c:pt idx="560">
                  <c:v>12.457031000000001</c:v>
                </c:pt>
                <c:pt idx="561">
                  <c:v>0</c:v>
                </c:pt>
                <c:pt idx="562">
                  <c:v>0</c:v>
                </c:pt>
                <c:pt idx="563">
                  <c:v>32.695312999999999</c:v>
                </c:pt>
                <c:pt idx="564">
                  <c:v>42.011718999999999</c:v>
                </c:pt>
                <c:pt idx="565">
                  <c:v>38.664062999999999</c:v>
                </c:pt>
                <c:pt idx="566">
                  <c:v>35.191406000000001</c:v>
                </c:pt>
                <c:pt idx="567">
                  <c:v>20.109375</c:v>
                </c:pt>
                <c:pt idx="568">
                  <c:v>13.851563000000001</c:v>
                </c:pt>
                <c:pt idx="569">
                  <c:v>13.589843999999999</c:v>
                </c:pt>
                <c:pt idx="570">
                  <c:v>18.703125</c:v>
                </c:pt>
                <c:pt idx="571">
                  <c:v>11.523438000000001</c:v>
                </c:pt>
                <c:pt idx="572">
                  <c:v>0</c:v>
                </c:pt>
                <c:pt idx="573">
                  <c:v>10.234375</c:v>
                </c:pt>
                <c:pt idx="574">
                  <c:v>16.183593999999999</c:v>
                </c:pt>
                <c:pt idx="575">
                  <c:v>15.136718999999999</c:v>
                </c:pt>
                <c:pt idx="576">
                  <c:v>26.660156000000001</c:v>
                </c:pt>
                <c:pt idx="577">
                  <c:v>32.097656000000001</c:v>
                </c:pt>
                <c:pt idx="578">
                  <c:v>30.472656000000001</c:v>
                </c:pt>
                <c:pt idx="579">
                  <c:v>27.039062999999999</c:v>
                </c:pt>
                <c:pt idx="580">
                  <c:v>9.8828130000000005</c:v>
                </c:pt>
                <c:pt idx="581">
                  <c:v>9.1445310000000006</c:v>
                </c:pt>
                <c:pt idx="582">
                  <c:v>24.402343999999999</c:v>
                </c:pt>
                <c:pt idx="583">
                  <c:v>41.347656000000001</c:v>
                </c:pt>
                <c:pt idx="584">
                  <c:v>41.027343999999999</c:v>
                </c:pt>
                <c:pt idx="585">
                  <c:v>39.296875</c:v>
                </c:pt>
                <c:pt idx="586">
                  <c:v>36.6875</c:v>
                </c:pt>
                <c:pt idx="587">
                  <c:v>28.628906000000001</c:v>
                </c:pt>
                <c:pt idx="588">
                  <c:v>15.988281000000001</c:v>
                </c:pt>
                <c:pt idx="589">
                  <c:v>0</c:v>
                </c:pt>
                <c:pt idx="590">
                  <c:v>8.5429689999999994</c:v>
                </c:pt>
                <c:pt idx="591">
                  <c:v>27.011718999999999</c:v>
                </c:pt>
                <c:pt idx="592">
                  <c:v>44.472656000000001</c:v>
                </c:pt>
                <c:pt idx="593">
                  <c:v>40.886718999999999</c:v>
                </c:pt>
                <c:pt idx="594">
                  <c:v>34.859375</c:v>
                </c:pt>
                <c:pt idx="595">
                  <c:v>31.363281000000001</c:v>
                </c:pt>
                <c:pt idx="596">
                  <c:v>28.628906000000001</c:v>
                </c:pt>
                <c:pt idx="597">
                  <c:v>18.222656000000001</c:v>
                </c:pt>
                <c:pt idx="598">
                  <c:v>1.066406</c:v>
                </c:pt>
                <c:pt idx="599">
                  <c:v>15.71875</c:v>
                </c:pt>
                <c:pt idx="600">
                  <c:v>25.429687999999999</c:v>
                </c:pt>
                <c:pt idx="601">
                  <c:v>42.144531000000001</c:v>
                </c:pt>
                <c:pt idx="602">
                  <c:v>41.027343999999999</c:v>
                </c:pt>
                <c:pt idx="603">
                  <c:v>31.398437999999999</c:v>
                </c:pt>
                <c:pt idx="604">
                  <c:v>13.554688000000001</c:v>
                </c:pt>
                <c:pt idx="605">
                  <c:v>0</c:v>
                </c:pt>
                <c:pt idx="606">
                  <c:v>14.355468999999999</c:v>
                </c:pt>
                <c:pt idx="607">
                  <c:v>32.835937999999999</c:v>
                </c:pt>
                <c:pt idx="608">
                  <c:v>39.023437999999999</c:v>
                </c:pt>
                <c:pt idx="609">
                  <c:v>32.242187999999999</c:v>
                </c:pt>
                <c:pt idx="610">
                  <c:v>18.34375</c:v>
                </c:pt>
                <c:pt idx="611">
                  <c:v>25.078125</c:v>
                </c:pt>
                <c:pt idx="612">
                  <c:v>40.800781000000001</c:v>
                </c:pt>
                <c:pt idx="613">
                  <c:v>42.902343999999999</c:v>
                </c:pt>
                <c:pt idx="614">
                  <c:v>39.410156000000001</c:v>
                </c:pt>
                <c:pt idx="615">
                  <c:v>36.625</c:v>
                </c:pt>
                <c:pt idx="616">
                  <c:v>33.3125</c:v>
                </c:pt>
                <c:pt idx="617">
                  <c:v>18.496093999999999</c:v>
                </c:pt>
                <c:pt idx="618">
                  <c:v>14.898438000000001</c:v>
                </c:pt>
                <c:pt idx="619">
                  <c:v>15.269531000000001</c:v>
                </c:pt>
                <c:pt idx="620">
                  <c:v>21.078125</c:v>
                </c:pt>
                <c:pt idx="621">
                  <c:v>1.980469</c:v>
                </c:pt>
                <c:pt idx="622">
                  <c:v>0</c:v>
                </c:pt>
                <c:pt idx="623">
                  <c:v>3.28125</c:v>
                </c:pt>
                <c:pt idx="624">
                  <c:v>14.152343999999999</c:v>
                </c:pt>
                <c:pt idx="625">
                  <c:v>12.308593999999999</c:v>
                </c:pt>
                <c:pt idx="626">
                  <c:v>22.976562999999999</c:v>
                </c:pt>
                <c:pt idx="627">
                  <c:v>28.691406000000001</c:v>
                </c:pt>
                <c:pt idx="628">
                  <c:v>33.257812999999999</c:v>
                </c:pt>
                <c:pt idx="629">
                  <c:v>29.902343999999999</c:v>
                </c:pt>
                <c:pt idx="630">
                  <c:v>17.722656000000001</c:v>
                </c:pt>
                <c:pt idx="631">
                  <c:v>1.566406</c:v>
                </c:pt>
                <c:pt idx="632">
                  <c:v>16.464843999999999</c:v>
                </c:pt>
                <c:pt idx="633">
                  <c:v>31.359375</c:v>
                </c:pt>
                <c:pt idx="634">
                  <c:v>43.324218999999999</c:v>
                </c:pt>
                <c:pt idx="635">
                  <c:v>41.707031000000001</c:v>
                </c:pt>
                <c:pt idx="636">
                  <c:v>39.851562999999999</c:v>
                </c:pt>
                <c:pt idx="637">
                  <c:v>32.628906000000001</c:v>
                </c:pt>
                <c:pt idx="638">
                  <c:v>19.75</c:v>
                </c:pt>
                <c:pt idx="639">
                  <c:v>8.1757810000000006</c:v>
                </c:pt>
                <c:pt idx="640">
                  <c:v>0</c:v>
                </c:pt>
                <c:pt idx="641">
                  <c:v>16.199218999999999</c:v>
                </c:pt>
                <c:pt idx="642">
                  <c:v>34.277343999999999</c:v>
                </c:pt>
                <c:pt idx="643">
                  <c:v>41.335937999999999</c:v>
                </c:pt>
                <c:pt idx="644">
                  <c:v>33.121093999999999</c:v>
                </c:pt>
                <c:pt idx="645">
                  <c:v>32.671875</c:v>
                </c:pt>
                <c:pt idx="646">
                  <c:v>35.449218999999999</c:v>
                </c:pt>
                <c:pt idx="647">
                  <c:v>29.171875</c:v>
                </c:pt>
                <c:pt idx="648">
                  <c:v>5.125</c:v>
                </c:pt>
                <c:pt idx="649">
                  <c:v>12.183593999999999</c:v>
                </c:pt>
                <c:pt idx="650">
                  <c:v>21.234375</c:v>
                </c:pt>
                <c:pt idx="651">
                  <c:v>38.128906000000001</c:v>
                </c:pt>
                <c:pt idx="652">
                  <c:v>41.890625</c:v>
                </c:pt>
                <c:pt idx="653">
                  <c:v>37.96875</c:v>
                </c:pt>
                <c:pt idx="654">
                  <c:v>20.945312999999999</c:v>
                </c:pt>
                <c:pt idx="655">
                  <c:v>0.23828099999999999</c:v>
                </c:pt>
                <c:pt idx="656">
                  <c:v>0</c:v>
                </c:pt>
                <c:pt idx="657">
                  <c:v>2.71875</c:v>
                </c:pt>
                <c:pt idx="658">
                  <c:v>20.558593999999999</c:v>
                </c:pt>
                <c:pt idx="659">
                  <c:v>34.851562999999999</c:v>
                </c:pt>
                <c:pt idx="660">
                  <c:v>41.132812999999999</c:v>
                </c:pt>
                <c:pt idx="661">
                  <c:v>24.257812999999999</c:v>
                </c:pt>
                <c:pt idx="662">
                  <c:v>15.101563000000001</c:v>
                </c:pt>
                <c:pt idx="663">
                  <c:v>27.855468999999999</c:v>
                </c:pt>
                <c:pt idx="664">
                  <c:v>38.671875</c:v>
                </c:pt>
                <c:pt idx="665">
                  <c:v>42.277343999999999</c:v>
                </c:pt>
                <c:pt idx="666">
                  <c:v>38.953125</c:v>
                </c:pt>
                <c:pt idx="667">
                  <c:v>36.8125</c:v>
                </c:pt>
                <c:pt idx="668">
                  <c:v>34.375</c:v>
                </c:pt>
                <c:pt idx="669">
                  <c:v>17.308593999999999</c:v>
                </c:pt>
                <c:pt idx="670">
                  <c:v>14.277343999999999</c:v>
                </c:pt>
                <c:pt idx="671">
                  <c:v>17.007812999999999</c:v>
                </c:pt>
                <c:pt idx="672">
                  <c:v>20.207031000000001</c:v>
                </c:pt>
                <c:pt idx="673">
                  <c:v>0</c:v>
                </c:pt>
                <c:pt idx="674">
                  <c:v>6.3632809999999997</c:v>
                </c:pt>
                <c:pt idx="675">
                  <c:v>17.5</c:v>
                </c:pt>
                <c:pt idx="676">
                  <c:v>15.65625</c:v>
                </c:pt>
                <c:pt idx="677">
                  <c:v>26.964843999999999</c:v>
                </c:pt>
                <c:pt idx="678">
                  <c:v>33.488281000000001</c:v>
                </c:pt>
                <c:pt idx="679">
                  <c:v>33.503906000000001</c:v>
                </c:pt>
                <c:pt idx="680">
                  <c:v>28.652343999999999</c:v>
                </c:pt>
                <c:pt idx="681">
                  <c:v>2.4648439999999998</c:v>
                </c:pt>
                <c:pt idx="682">
                  <c:v>12.386718999999999</c:v>
                </c:pt>
                <c:pt idx="683">
                  <c:v>28.195312999999999</c:v>
                </c:pt>
                <c:pt idx="684">
                  <c:v>43.210937999999999</c:v>
                </c:pt>
                <c:pt idx="685">
                  <c:v>40.925781000000001</c:v>
                </c:pt>
                <c:pt idx="686">
                  <c:v>41.019531000000001</c:v>
                </c:pt>
                <c:pt idx="687">
                  <c:v>38.058593999999999</c:v>
                </c:pt>
                <c:pt idx="688">
                  <c:v>23.355468999999999</c:v>
                </c:pt>
                <c:pt idx="689">
                  <c:v>10.003906000000001</c:v>
                </c:pt>
                <c:pt idx="690">
                  <c:v>0</c:v>
                </c:pt>
                <c:pt idx="691">
                  <c:v>15.996093999999999</c:v>
                </c:pt>
                <c:pt idx="692">
                  <c:v>34.578125</c:v>
                </c:pt>
                <c:pt idx="693">
                  <c:v>43.453125</c:v>
                </c:pt>
                <c:pt idx="694">
                  <c:v>34.902343999999999</c:v>
                </c:pt>
                <c:pt idx="695">
                  <c:v>33.082031000000001</c:v>
                </c:pt>
                <c:pt idx="696">
                  <c:v>36.863281000000001</c:v>
                </c:pt>
                <c:pt idx="697">
                  <c:v>26.195312999999999</c:v>
                </c:pt>
                <c:pt idx="698">
                  <c:v>2.4296880000000001</c:v>
                </c:pt>
                <c:pt idx="699">
                  <c:v>13.554688000000001</c:v>
                </c:pt>
                <c:pt idx="700">
                  <c:v>20.191406000000001</c:v>
                </c:pt>
                <c:pt idx="701">
                  <c:v>37.300781000000001</c:v>
                </c:pt>
                <c:pt idx="702">
                  <c:v>42.699218999999999</c:v>
                </c:pt>
                <c:pt idx="703">
                  <c:v>38.640625</c:v>
                </c:pt>
                <c:pt idx="704">
                  <c:v>19.585937999999999</c:v>
                </c:pt>
                <c:pt idx="705">
                  <c:v>0</c:v>
                </c:pt>
                <c:pt idx="706">
                  <c:v>9.8710939999999994</c:v>
                </c:pt>
                <c:pt idx="707">
                  <c:v>28.722656000000001</c:v>
                </c:pt>
                <c:pt idx="708">
                  <c:v>38.390625</c:v>
                </c:pt>
                <c:pt idx="709">
                  <c:v>33.382812999999999</c:v>
                </c:pt>
                <c:pt idx="710">
                  <c:v>15.242188000000001</c:v>
                </c:pt>
                <c:pt idx="711">
                  <c:v>15.46875</c:v>
                </c:pt>
                <c:pt idx="712">
                  <c:v>28.574218999999999</c:v>
                </c:pt>
                <c:pt idx="713">
                  <c:v>18.039062999999999</c:v>
                </c:pt>
                <c:pt idx="714">
                  <c:v>0</c:v>
                </c:pt>
                <c:pt idx="715">
                  <c:v>0</c:v>
                </c:pt>
                <c:pt idx="716">
                  <c:v>32.257812999999999</c:v>
                </c:pt>
                <c:pt idx="717">
                  <c:v>31.335937999999999</c:v>
                </c:pt>
                <c:pt idx="718">
                  <c:v>28.339843999999999</c:v>
                </c:pt>
                <c:pt idx="719">
                  <c:v>25.507812999999999</c:v>
                </c:pt>
                <c:pt idx="720">
                  <c:v>22.554687999999999</c:v>
                </c:pt>
                <c:pt idx="721">
                  <c:v>21.007812999999999</c:v>
                </c:pt>
                <c:pt idx="722">
                  <c:v>12.273438000000001</c:v>
                </c:pt>
                <c:pt idx="723">
                  <c:v>13.027343999999999</c:v>
                </c:pt>
                <c:pt idx="724">
                  <c:v>14.203125</c:v>
                </c:pt>
                <c:pt idx="725">
                  <c:v>17.140625</c:v>
                </c:pt>
                <c:pt idx="726">
                  <c:v>2.5234380000000001</c:v>
                </c:pt>
                <c:pt idx="727">
                  <c:v>0</c:v>
                </c:pt>
                <c:pt idx="728">
                  <c:v>4.4296879999999996</c:v>
                </c:pt>
                <c:pt idx="729">
                  <c:v>15.285156000000001</c:v>
                </c:pt>
                <c:pt idx="730">
                  <c:v>12.421875</c:v>
                </c:pt>
                <c:pt idx="731">
                  <c:v>22.238281000000001</c:v>
                </c:pt>
                <c:pt idx="732">
                  <c:v>29.605468999999999</c:v>
                </c:pt>
                <c:pt idx="733">
                  <c:v>31.996093999999999</c:v>
                </c:pt>
                <c:pt idx="734">
                  <c:v>28.480468999999999</c:v>
                </c:pt>
                <c:pt idx="735">
                  <c:v>17.507812999999999</c:v>
                </c:pt>
                <c:pt idx="736">
                  <c:v>0</c:v>
                </c:pt>
                <c:pt idx="737">
                  <c:v>14.945313000000001</c:v>
                </c:pt>
                <c:pt idx="738">
                  <c:v>24.679687999999999</c:v>
                </c:pt>
                <c:pt idx="739">
                  <c:v>34.085937999999999</c:v>
                </c:pt>
                <c:pt idx="740">
                  <c:v>31.925781000000001</c:v>
                </c:pt>
                <c:pt idx="741">
                  <c:v>30.683593999999999</c:v>
                </c:pt>
                <c:pt idx="742">
                  <c:v>29.304687999999999</c:v>
                </c:pt>
                <c:pt idx="743">
                  <c:v>26.464843999999999</c:v>
                </c:pt>
                <c:pt idx="744">
                  <c:v>24.445312999999999</c:v>
                </c:pt>
                <c:pt idx="745">
                  <c:v>17.238281000000001</c:v>
                </c:pt>
                <c:pt idx="746">
                  <c:v>1.074219</c:v>
                </c:pt>
                <c:pt idx="747">
                  <c:v>0</c:v>
                </c:pt>
                <c:pt idx="748">
                  <c:v>5.875</c:v>
                </c:pt>
                <c:pt idx="749">
                  <c:v>24.472656000000001</c:v>
                </c:pt>
                <c:pt idx="750">
                  <c:v>34.894531000000001</c:v>
                </c:pt>
                <c:pt idx="751">
                  <c:v>33.058593999999999</c:v>
                </c:pt>
                <c:pt idx="752">
                  <c:v>31.625</c:v>
                </c:pt>
                <c:pt idx="753">
                  <c:v>29.761718999999999</c:v>
                </c:pt>
                <c:pt idx="754">
                  <c:v>26.5</c:v>
                </c:pt>
                <c:pt idx="755">
                  <c:v>24.015625</c:v>
                </c:pt>
                <c:pt idx="756">
                  <c:v>19.222656000000001</c:v>
                </c:pt>
                <c:pt idx="757">
                  <c:v>0.51171900000000003</c:v>
                </c:pt>
                <c:pt idx="758">
                  <c:v>12.625</c:v>
                </c:pt>
                <c:pt idx="759">
                  <c:v>16.71875</c:v>
                </c:pt>
                <c:pt idx="760">
                  <c:v>33.402343999999999</c:v>
                </c:pt>
                <c:pt idx="761">
                  <c:v>30.5625</c:v>
                </c:pt>
                <c:pt idx="762">
                  <c:v>27.039062999999999</c:v>
                </c:pt>
                <c:pt idx="763">
                  <c:v>23.828125</c:v>
                </c:pt>
                <c:pt idx="764">
                  <c:v>20.648437999999999</c:v>
                </c:pt>
                <c:pt idx="765">
                  <c:v>7.5625</c:v>
                </c:pt>
                <c:pt idx="766">
                  <c:v>0</c:v>
                </c:pt>
                <c:pt idx="767">
                  <c:v>11.332031000000001</c:v>
                </c:pt>
                <c:pt idx="768">
                  <c:v>28.152343999999999</c:v>
                </c:pt>
                <c:pt idx="769">
                  <c:v>33.734375</c:v>
                </c:pt>
                <c:pt idx="770">
                  <c:v>34.753906000000001</c:v>
                </c:pt>
                <c:pt idx="771">
                  <c:v>21.964843999999999</c:v>
                </c:pt>
                <c:pt idx="772">
                  <c:v>16.347656000000001</c:v>
                </c:pt>
                <c:pt idx="773">
                  <c:v>27.976562999999999</c:v>
                </c:pt>
                <c:pt idx="774">
                  <c:v>33.882812999999999</c:v>
                </c:pt>
                <c:pt idx="775">
                  <c:v>30.941406000000001</c:v>
                </c:pt>
                <c:pt idx="776">
                  <c:v>27.996093999999999</c:v>
                </c:pt>
                <c:pt idx="777">
                  <c:v>25.3125</c:v>
                </c:pt>
                <c:pt idx="778">
                  <c:v>22.773437999999999</c:v>
                </c:pt>
                <c:pt idx="779">
                  <c:v>20.023437999999999</c:v>
                </c:pt>
                <c:pt idx="780">
                  <c:v>18.117187999999999</c:v>
                </c:pt>
                <c:pt idx="781">
                  <c:v>17.289062999999999</c:v>
                </c:pt>
                <c:pt idx="782">
                  <c:v>16.316406000000001</c:v>
                </c:pt>
                <c:pt idx="783">
                  <c:v>13.835938000000001</c:v>
                </c:pt>
                <c:pt idx="784">
                  <c:v>14.238281000000001</c:v>
                </c:pt>
                <c:pt idx="785">
                  <c:v>10.574218999999999</c:v>
                </c:pt>
                <c:pt idx="786">
                  <c:v>0</c:v>
                </c:pt>
                <c:pt idx="787">
                  <c:v>7.5273440000000003</c:v>
                </c:pt>
                <c:pt idx="788">
                  <c:v>12.957031000000001</c:v>
                </c:pt>
                <c:pt idx="789">
                  <c:v>10.785156000000001</c:v>
                </c:pt>
                <c:pt idx="790">
                  <c:v>18.863281000000001</c:v>
                </c:pt>
                <c:pt idx="791">
                  <c:v>25.261718999999999</c:v>
                </c:pt>
                <c:pt idx="792">
                  <c:v>31.976562999999999</c:v>
                </c:pt>
                <c:pt idx="793">
                  <c:v>29.761718999999999</c:v>
                </c:pt>
                <c:pt idx="794">
                  <c:v>23.90625</c:v>
                </c:pt>
                <c:pt idx="795">
                  <c:v>3.9414060000000002</c:v>
                </c:pt>
                <c:pt idx="796">
                  <c:v>10.722656000000001</c:v>
                </c:pt>
                <c:pt idx="797">
                  <c:v>22.519531000000001</c:v>
                </c:pt>
                <c:pt idx="798">
                  <c:v>33.222656000000001</c:v>
                </c:pt>
                <c:pt idx="799">
                  <c:v>30.394531000000001</c:v>
                </c:pt>
                <c:pt idx="800">
                  <c:v>29.144531000000001</c:v>
                </c:pt>
                <c:pt idx="801">
                  <c:v>27.84375</c:v>
                </c:pt>
                <c:pt idx="802">
                  <c:v>25.746093999999999</c:v>
                </c:pt>
                <c:pt idx="803">
                  <c:v>23.449218999999999</c:v>
                </c:pt>
                <c:pt idx="804">
                  <c:v>21.199218999999999</c:v>
                </c:pt>
                <c:pt idx="805">
                  <c:v>11.753906000000001</c:v>
                </c:pt>
                <c:pt idx="806">
                  <c:v>0</c:v>
                </c:pt>
                <c:pt idx="807">
                  <c:v>5.8554690000000003</c:v>
                </c:pt>
                <c:pt idx="808">
                  <c:v>13.816406000000001</c:v>
                </c:pt>
                <c:pt idx="809">
                  <c:v>32.101562999999999</c:v>
                </c:pt>
                <c:pt idx="810">
                  <c:v>34.210937999999999</c:v>
                </c:pt>
                <c:pt idx="811">
                  <c:v>32.671875</c:v>
                </c:pt>
                <c:pt idx="812">
                  <c:v>31.429687999999999</c:v>
                </c:pt>
                <c:pt idx="813">
                  <c:v>28.46875</c:v>
                </c:pt>
                <c:pt idx="814">
                  <c:v>25.535156000000001</c:v>
                </c:pt>
                <c:pt idx="815">
                  <c:v>23.75</c:v>
                </c:pt>
                <c:pt idx="816">
                  <c:v>4.7226559999999997</c:v>
                </c:pt>
                <c:pt idx="817">
                  <c:v>7.1992190000000003</c:v>
                </c:pt>
                <c:pt idx="818">
                  <c:v>14.769531000000001</c:v>
                </c:pt>
                <c:pt idx="819">
                  <c:v>28.722656000000001</c:v>
                </c:pt>
                <c:pt idx="820">
                  <c:v>32.132812999999999</c:v>
                </c:pt>
                <c:pt idx="821">
                  <c:v>28.679687999999999</c:v>
                </c:pt>
                <c:pt idx="822">
                  <c:v>26.476562999999999</c:v>
                </c:pt>
                <c:pt idx="823">
                  <c:v>23.074218999999999</c:v>
                </c:pt>
                <c:pt idx="824">
                  <c:v>9.3085939999999994</c:v>
                </c:pt>
                <c:pt idx="825">
                  <c:v>0</c:v>
                </c:pt>
                <c:pt idx="826">
                  <c:v>9.4335939999999994</c:v>
                </c:pt>
                <c:pt idx="827">
                  <c:v>27.449218999999999</c:v>
                </c:pt>
                <c:pt idx="828">
                  <c:v>32.617187999999999</c:v>
                </c:pt>
                <c:pt idx="829">
                  <c:v>35.324218999999999</c:v>
                </c:pt>
                <c:pt idx="830">
                  <c:v>19.691406000000001</c:v>
                </c:pt>
                <c:pt idx="831">
                  <c:v>14.496093999999999</c:v>
                </c:pt>
                <c:pt idx="832">
                  <c:v>22.925781000000001</c:v>
                </c:pt>
                <c:pt idx="833">
                  <c:v>34.105468999999999</c:v>
                </c:pt>
                <c:pt idx="834">
                  <c:v>31.167968999999999</c:v>
                </c:pt>
                <c:pt idx="835">
                  <c:v>28.222656000000001</c:v>
                </c:pt>
                <c:pt idx="836">
                  <c:v>25.5625</c:v>
                </c:pt>
                <c:pt idx="837">
                  <c:v>23.039062999999999</c:v>
                </c:pt>
                <c:pt idx="838">
                  <c:v>20.570312999999999</c:v>
                </c:pt>
                <c:pt idx="839">
                  <c:v>17.933593999999999</c:v>
                </c:pt>
                <c:pt idx="840">
                  <c:v>16.402343999999999</c:v>
                </c:pt>
                <c:pt idx="841">
                  <c:v>15.613281000000001</c:v>
                </c:pt>
                <c:pt idx="842">
                  <c:v>15.222656000000001</c:v>
                </c:pt>
                <c:pt idx="843">
                  <c:v>12.886718999999999</c:v>
                </c:pt>
                <c:pt idx="844">
                  <c:v>17.738281000000001</c:v>
                </c:pt>
                <c:pt idx="845">
                  <c:v>9.109375</c:v>
                </c:pt>
                <c:pt idx="846">
                  <c:v>0</c:v>
                </c:pt>
                <c:pt idx="847">
                  <c:v>9.4257810000000006</c:v>
                </c:pt>
                <c:pt idx="848">
                  <c:v>16.078125</c:v>
                </c:pt>
                <c:pt idx="849">
                  <c:v>14.441406000000001</c:v>
                </c:pt>
                <c:pt idx="850">
                  <c:v>23.496093999999999</c:v>
                </c:pt>
                <c:pt idx="851">
                  <c:v>29.15625</c:v>
                </c:pt>
                <c:pt idx="852">
                  <c:v>35.089843999999999</c:v>
                </c:pt>
                <c:pt idx="853">
                  <c:v>30.128906000000001</c:v>
                </c:pt>
                <c:pt idx="854">
                  <c:v>8.6835939999999994</c:v>
                </c:pt>
                <c:pt idx="855">
                  <c:v>6.8476559999999997</c:v>
                </c:pt>
                <c:pt idx="856">
                  <c:v>19.671875</c:v>
                </c:pt>
                <c:pt idx="857">
                  <c:v>34.859375</c:v>
                </c:pt>
                <c:pt idx="858">
                  <c:v>31.441406000000001</c:v>
                </c:pt>
                <c:pt idx="859">
                  <c:v>29.988281000000001</c:v>
                </c:pt>
                <c:pt idx="860">
                  <c:v>28.726562999999999</c:v>
                </c:pt>
                <c:pt idx="861">
                  <c:v>26.859375</c:v>
                </c:pt>
                <c:pt idx="862">
                  <c:v>24.367187999999999</c:v>
                </c:pt>
                <c:pt idx="863">
                  <c:v>22.046875</c:v>
                </c:pt>
                <c:pt idx="864">
                  <c:v>13.394531000000001</c:v>
                </c:pt>
                <c:pt idx="865">
                  <c:v>0</c:v>
                </c:pt>
                <c:pt idx="866">
                  <c:v>7.640625</c:v>
                </c:pt>
                <c:pt idx="867">
                  <c:v>26.554687999999999</c:v>
                </c:pt>
                <c:pt idx="868">
                  <c:v>31.625</c:v>
                </c:pt>
                <c:pt idx="869">
                  <c:v>29.910156000000001</c:v>
                </c:pt>
                <c:pt idx="870">
                  <c:v>28.328125</c:v>
                </c:pt>
                <c:pt idx="871">
                  <c:v>27.328125</c:v>
                </c:pt>
                <c:pt idx="872">
                  <c:v>24.515625</c:v>
                </c:pt>
                <c:pt idx="873">
                  <c:v>21.878906000000001</c:v>
                </c:pt>
                <c:pt idx="874">
                  <c:v>19.8125</c:v>
                </c:pt>
                <c:pt idx="875">
                  <c:v>15.277343999999999</c:v>
                </c:pt>
                <c:pt idx="876">
                  <c:v>3.515625</c:v>
                </c:pt>
                <c:pt idx="877">
                  <c:v>15.320313000000001</c:v>
                </c:pt>
                <c:pt idx="878">
                  <c:v>27.082031000000001</c:v>
                </c:pt>
                <c:pt idx="879">
                  <c:v>31.933593999999999</c:v>
                </c:pt>
                <c:pt idx="880">
                  <c:v>28.320312999999999</c:v>
                </c:pt>
                <c:pt idx="881">
                  <c:v>24.972656000000001</c:v>
                </c:pt>
                <c:pt idx="882">
                  <c:v>21.625</c:v>
                </c:pt>
                <c:pt idx="883">
                  <c:v>16.03125</c:v>
                </c:pt>
                <c:pt idx="884">
                  <c:v>0</c:v>
                </c:pt>
                <c:pt idx="885">
                  <c:v>7.2539059999999997</c:v>
                </c:pt>
                <c:pt idx="886">
                  <c:v>25.734375</c:v>
                </c:pt>
                <c:pt idx="887">
                  <c:v>34.296875</c:v>
                </c:pt>
                <c:pt idx="888">
                  <c:v>35.871093999999999</c:v>
                </c:pt>
                <c:pt idx="889">
                  <c:v>19.160156000000001</c:v>
                </c:pt>
                <c:pt idx="890">
                  <c:v>15.796875</c:v>
                </c:pt>
                <c:pt idx="891">
                  <c:v>18.285156000000001</c:v>
                </c:pt>
                <c:pt idx="892">
                  <c:v>19.847656000000001</c:v>
                </c:pt>
                <c:pt idx="893">
                  <c:v>11.921875</c:v>
                </c:pt>
                <c:pt idx="894">
                  <c:v>0</c:v>
                </c:pt>
                <c:pt idx="895">
                  <c:v>0</c:v>
                </c:pt>
                <c:pt idx="896">
                  <c:v>34.253906000000001</c:v>
                </c:pt>
                <c:pt idx="897">
                  <c:v>30.796875</c:v>
                </c:pt>
                <c:pt idx="898">
                  <c:v>27.878906000000001</c:v>
                </c:pt>
                <c:pt idx="899">
                  <c:v>25.175781000000001</c:v>
                </c:pt>
                <c:pt idx="900">
                  <c:v>22.359375</c:v>
                </c:pt>
                <c:pt idx="901">
                  <c:v>20.824218999999999</c:v>
                </c:pt>
                <c:pt idx="902">
                  <c:v>12.5625</c:v>
                </c:pt>
                <c:pt idx="903">
                  <c:v>12.015625</c:v>
                </c:pt>
                <c:pt idx="904">
                  <c:v>12.308593999999999</c:v>
                </c:pt>
                <c:pt idx="905">
                  <c:v>16.621093999999999</c:v>
                </c:pt>
                <c:pt idx="906">
                  <c:v>5.5195309999999997</c:v>
                </c:pt>
                <c:pt idx="907">
                  <c:v>0</c:v>
                </c:pt>
                <c:pt idx="908">
                  <c:v>11.074218999999999</c:v>
                </c:pt>
                <c:pt idx="909">
                  <c:v>13.238281000000001</c:v>
                </c:pt>
                <c:pt idx="910">
                  <c:v>17.230468999999999</c:v>
                </c:pt>
                <c:pt idx="911">
                  <c:v>25.578125</c:v>
                </c:pt>
                <c:pt idx="912">
                  <c:v>31.996093999999999</c:v>
                </c:pt>
                <c:pt idx="913">
                  <c:v>28.882812999999999</c:v>
                </c:pt>
                <c:pt idx="914">
                  <c:v>25.675781000000001</c:v>
                </c:pt>
                <c:pt idx="915">
                  <c:v>10.664063000000001</c:v>
                </c:pt>
                <c:pt idx="916">
                  <c:v>8.0703130000000005</c:v>
                </c:pt>
                <c:pt idx="917">
                  <c:v>23.382812999999999</c:v>
                </c:pt>
                <c:pt idx="918">
                  <c:v>32.011718999999999</c:v>
                </c:pt>
                <c:pt idx="919">
                  <c:v>29.003906000000001</c:v>
                </c:pt>
                <c:pt idx="920">
                  <c:v>27.800781000000001</c:v>
                </c:pt>
                <c:pt idx="921">
                  <c:v>26.597656000000001</c:v>
                </c:pt>
                <c:pt idx="922">
                  <c:v>24.980468999999999</c:v>
                </c:pt>
                <c:pt idx="923">
                  <c:v>22.441406000000001</c:v>
                </c:pt>
                <c:pt idx="924">
                  <c:v>20.460937999999999</c:v>
                </c:pt>
                <c:pt idx="925">
                  <c:v>17.273437999999999</c:v>
                </c:pt>
                <c:pt idx="926">
                  <c:v>2.6015630000000001</c:v>
                </c:pt>
                <c:pt idx="927">
                  <c:v>0</c:v>
                </c:pt>
                <c:pt idx="928">
                  <c:v>0.93359400000000003</c:v>
                </c:pt>
                <c:pt idx="929">
                  <c:v>17.640625</c:v>
                </c:pt>
                <c:pt idx="930">
                  <c:v>36.152343999999999</c:v>
                </c:pt>
                <c:pt idx="931">
                  <c:v>34.605468999999999</c:v>
                </c:pt>
                <c:pt idx="932">
                  <c:v>32.890625</c:v>
                </c:pt>
                <c:pt idx="933">
                  <c:v>31.714843999999999</c:v>
                </c:pt>
                <c:pt idx="934">
                  <c:v>30.246093999999999</c:v>
                </c:pt>
                <c:pt idx="935">
                  <c:v>27.539062999999999</c:v>
                </c:pt>
                <c:pt idx="936">
                  <c:v>20.488281000000001</c:v>
                </c:pt>
                <c:pt idx="937">
                  <c:v>0.86328099999999997</c:v>
                </c:pt>
                <c:pt idx="938">
                  <c:v>14.628906000000001</c:v>
                </c:pt>
                <c:pt idx="939">
                  <c:v>21.5</c:v>
                </c:pt>
                <c:pt idx="940">
                  <c:v>34.753906000000001</c:v>
                </c:pt>
                <c:pt idx="941">
                  <c:v>30.691406000000001</c:v>
                </c:pt>
                <c:pt idx="942">
                  <c:v>27.167968999999999</c:v>
                </c:pt>
                <c:pt idx="943">
                  <c:v>23.765625</c:v>
                </c:pt>
                <c:pt idx="944">
                  <c:v>15.71875</c:v>
                </c:pt>
                <c:pt idx="945">
                  <c:v>0</c:v>
                </c:pt>
                <c:pt idx="946">
                  <c:v>12.761718999999999</c:v>
                </c:pt>
                <c:pt idx="947">
                  <c:v>26.113281000000001</c:v>
                </c:pt>
                <c:pt idx="948">
                  <c:v>30.835937999999999</c:v>
                </c:pt>
                <c:pt idx="949">
                  <c:v>35.90625</c:v>
                </c:pt>
                <c:pt idx="950">
                  <c:v>19.511718999999999</c:v>
                </c:pt>
                <c:pt idx="951">
                  <c:v>13.257813000000001</c:v>
                </c:pt>
                <c:pt idx="952">
                  <c:v>22.992187999999999</c:v>
                </c:pt>
                <c:pt idx="953">
                  <c:v>35.886718999999999</c:v>
                </c:pt>
                <c:pt idx="954">
                  <c:v>32.875</c:v>
                </c:pt>
                <c:pt idx="955">
                  <c:v>29.675781000000001</c:v>
                </c:pt>
                <c:pt idx="956">
                  <c:v>26.894531000000001</c:v>
                </c:pt>
                <c:pt idx="957">
                  <c:v>24.144531000000001</c:v>
                </c:pt>
                <c:pt idx="958">
                  <c:v>21.4375</c:v>
                </c:pt>
                <c:pt idx="959">
                  <c:v>19.117187999999999</c:v>
                </c:pt>
                <c:pt idx="960">
                  <c:v>18.035156000000001</c:v>
                </c:pt>
                <c:pt idx="961">
                  <c:v>15.367188000000001</c:v>
                </c:pt>
                <c:pt idx="962">
                  <c:v>14.328125</c:v>
                </c:pt>
                <c:pt idx="963">
                  <c:v>14.414063000000001</c:v>
                </c:pt>
                <c:pt idx="964">
                  <c:v>13.5</c:v>
                </c:pt>
                <c:pt idx="965">
                  <c:v>0.14453099999999999</c:v>
                </c:pt>
                <c:pt idx="966">
                  <c:v>0</c:v>
                </c:pt>
                <c:pt idx="967">
                  <c:v>9.5546880000000005</c:v>
                </c:pt>
                <c:pt idx="968">
                  <c:v>14.519531000000001</c:v>
                </c:pt>
                <c:pt idx="969">
                  <c:v>12.660156000000001</c:v>
                </c:pt>
                <c:pt idx="970">
                  <c:v>24.234375</c:v>
                </c:pt>
                <c:pt idx="971">
                  <c:v>30.660156000000001</c:v>
                </c:pt>
                <c:pt idx="972">
                  <c:v>32.257812999999999</c:v>
                </c:pt>
                <c:pt idx="973">
                  <c:v>28.796875</c:v>
                </c:pt>
                <c:pt idx="974">
                  <c:v>12.542968999999999</c:v>
                </c:pt>
                <c:pt idx="975">
                  <c:v>1.734375</c:v>
                </c:pt>
                <c:pt idx="976">
                  <c:v>18.125</c:v>
                </c:pt>
                <c:pt idx="977">
                  <c:v>30.070312999999999</c:v>
                </c:pt>
                <c:pt idx="978">
                  <c:v>31.167968999999999</c:v>
                </c:pt>
                <c:pt idx="979">
                  <c:v>29.507812999999999</c:v>
                </c:pt>
                <c:pt idx="980">
                  <c:v>28.347656000000001</c:v>
                </c:pt>
                <c:pt idx="981">
                  <c:v>27.027343999999999</c:v>
                </c:pt>
                <c:pt idx="982">
                  <c:v>24.261718999999999</c:v>
                </c:pt>
                <c:pt idx="983">
                  <c:v>22.222656000000001</c:v>
                </c:pt>
                <c:pt idx="984">
                  <c:v>16.769531000000001</c:v>
                </c:pt>
                <c:pt idx="985">
                  <c:v>6.453125</c:v>
                </c:pt>
                <c:pt idx="986">
                  <c:v>0</c:v>
                </c:pt>
                <c:pt idx="987">
                  <c:v>15.050781000000001</c:v>
                </c:pt>
                <c:pt idx="988">
                  <c:v>29.4375</c:v>
                </c:pt>
                <c:pt idx="989">
                  <c:v>34.035156000000001</c:v>
                </c:pt>
                <c:pt idx="990">
                  <c:v>32.46875</c:v>
                </c:pt>
                <c:pt idx="991">
                  <c:v>31.300781000000001</c:v>
                </c:pt>
                <c:pt idx="992">
                  <c:v>28.523437999999999</c:v>
                </c:pt>
                <c:pt idx="993">
                  <c:v>25.585937999999999</c:v>
                </c:pt>
                <c:pt idx="994">
                  <c:v>23.417968999999999</c:v>
                </c:pt>
                <c:pt idx="995">
                  <c:v>10.503906000000001</c:v>
                </c:pt>
                <c:pt idx="996">
                  <c:v>1.25</c:v>
                </c:pt>
                <c:pt idx="997">
                  <c:v>2.7617189999999998</c:v>
                </c:pt>
                <c:pt idx="998">
                  <c:v>16.664062999999999</c:v>
                </c:pt>
                <c:pt idx="999">
                  <c:v>29.039062999999999</c:v>
                </c:pt>
                <c:pt idx="1000">
                  <c:v>31.007812999999999</c:v>
                </c:pt>
                <c:pt idx="1001">
                  <c:v>27.53125</c:v>
                </c:pt>
                <c:pt idx="1002">
                  <c:v>24.285156000000001</c:v>
                </c:pt>
                <c:pt idx="1003">
                  <c:v>21</c:v>
                </c:pt>
                <c:pt idx="1004">
                  <c:v>14.722656000000001</c:v>
                </c:pt>
                <c:pt idx="1005">
                  <c:v>0</c:v>
                </c:pt>
                <c:pt idx="1006">
                  <c:v>12.796875</c:v>
                </c:pt>
                <c:pt idx="1007">
                  <c:v>29.746093999999999</c:v>
                </c:pt>
                <c:pt idx="1008">
                  <c:v>35.507812999999999</c:v>
                </c:pt>
                <c:pt idx="1009">
                  <c:v>35.265625</c:v>
                </c:pt>
                <c:pt idx="1010">
                  <c:v>17.28125</c:v>
                </c:pt>
                <c:pt idx="1011">
                  <c:v>14.308593999999999</c:v>
                </c:pt>
                <c:pt idx="1012">
                  <c:v>23.90625</c:v>
                </c:pt>
                <c:pt idx="1013">
                  <c:v>27.667968999999999</c:v>
                </c:pt>
                <c:pt idx="1014">
                  <c:v>30.035156000000001</c:v>
                </c:pt>
                <c:pt idx="1015">
                  <c:v>28.839843999999999</c:v>
                </c:pt>
                <c:pt idx="1016">
                  <c:v>26.148437999999999</c:v>
                </c:pt>
                <c:pt idx="1017">
                  <c:v>23.625</c:v>
                </c:pt>
                <c:pt idx="1018">
                  <c:v>21.105468999999999</c:v>
                </c:pt>
                <c:pt idx="1019">
                  <c:v>18.546875</c:v>
                </c:pt>
                <c:pt idx="1020">
                  <c:v>17.0625</c:v>
                </c:pt>
                <c:pt idx="1021">
                  <c:v>16.148437999999999</c:v>
                </c:pt>
                <c:pt idx="1022">
                  <c:v>15.613281000000001</c:v>
                </c:pt>
                <c:pt idx="1023">
                  <c:v>14.566406000000001</c:v>
                </c:pt>
                <c:pt idx="1024">
                  <c:v>14.203125</c:v>
                </c:pt>
                <c:pt idx="1025">
                  <c:v>3.7734380000000001</c:v>
                </c:pt>
                <c:pt idx="1026">
                  <c:v>0</c:v>
                </c:pt>
                <c:pt idx="1027">
                  <c:v>1.40625</c:v>
                </c:pt>
                <c:pt idx="1028">
                  <c:v>12.710938000000001</c:v>
                </c:pt>
                <c:pt idx="1029">
                  <c:v>11.957031000000001</c:v>
                </c:pt>
                <c:pt idx="1030">
                  <c:v>13.5625</c:v>
                </c:pt>
                <c:pt idx="1031">
                  <c:v>22.324218999999999</c:v>
                </c:pt>
                <c:pt idx="1032">
                  <c:v>27.707031000000001</c:v>
                </c:pt>
                <c:pt idx="1033">
                  <c:v>33.191406000000001</c:v>
                </c:pt>
                <c:pt idx="1034">
                  <c:v>29.859375</c:v>
                </c:pt>
                <c:pt idx="1035">
                  <c:v>12.589843999999999</c:v>
                </c:pt>
                <c:pt idx="1036">
                  <c:v>7.1914059999999997</c:v>
                </c:pt>
                <c:pt idx="1037">
                  <c:v>19.65625</c:v>
                </c:pt>
                <c:pt idx="1038">
                  <c:v>31.652343999999999</c:v>
                </c:pt>
                <c:pt idx="1039">
                  <c:v>31.386718999999999</c:v>
                </c:pt>
                <c:pt idx="1040">
                  <c:v>29.980468999999999</c:v>
                </c:pt>
                <c:pt idx="1041">
                  <c:v>28.761718999999999</c:v>
                </c:pt>
                <c:pt idx="1042">
                  <c:v>27.011718999999999</c:v>
                </c:pt>
                <c:pt idx="1043">
                  <c:v>24.53125</c:v>
                </c:pt>
                <c:pt idx="1044">
                  <c:v>22.328125</c:v>
                </c:pt>
                <c:pt idx="1045">
                  <c:v>13.175781000000001</c:v>
                </c:pt>
                <c:pt idx="1046">
                  <c:v>0</c:v>
                </c:pt>
                <c:pt idx="1047">
                  <c:v>6.0390629999999996</c:v>
                </c:pt>
                <c:pt idx="1048">
                  <c:v>23.003906000000001</c:v>
                </c:pt>
                <c:pt idx="1049">
                  <c:v>32.898437999999999</c:v>
                </c:pt>
                <c:pt idx="1050">
                  <c:v>31.21875</c:v>
                </c:pt>
                <c:pt idx="1051">
                  <c:v>29.558593999999999</c:v>
                </c:pt>
                <c:pt idx="1052">
                  <c:v>28.621093999999999</c:v>
                </c:pt>
                <c:pt idx="1053">
                  <c:v>25.789062999999999</c:v>
                </c:pt>
                <c:pt idx="1054">
                  <c:v>23.03125</c:v>
                </c:pt>
                <c:pt idx="1055">
                  <c:v>20.988281000000001</c:v>
                </c:pt>
                <c:pt idx="1056">
                  <c:v>13.976563000000001</c:v>
                </c:pt>
                <c:pt idx="1057">
                  <c:v>3.4023439999999998</c:v>
                </c:pt>
                <c:pt idx="1058">
                  <c:v>14.414063000000001</c:v>
                </c:pt>
                <c:pt idx="1059">
                  <c:v>22.292968999999999</c:v>
                </c:pt>
                <c:pt idx="1060">
                  <c:v>34.382812999999999</c:v>
                </c:pt>
                <c:pt idx="1061">
                  <c:v>32.027343999999999</c:v>
                </c:pt>
                <c:pt idx="1062">
                  <c:v>28.523437999999999</c:v>
                </c:pt>
                <c:pt idx="1063">
                  <c:v>25.015625</c:v>
                </c:pt>
                <c:pt idx="1064">
                  <c:v>11.179688000000001</c:v>
                </c:pt>
                <c:pt idx="1065">
                  <c:v>0</c:v>
                </c:pt>
                <c:pt idx="1066">
                  <c:v>11.945313000000001</c:v>
                </c:pt>
                <c:pt idx="1067">
                  <c:v>29.355468999999999</c:v>
                </c:pt>
                <c:pt idx="1068">
                  <c:v>34.175781000000001</c:v>
                </c:pt>
                <c:pt idx="1069">
                  <c:v>30.402343999999999</c:v>
                </c:pt>
                <c:pt idx="1070">
                  <c:v>18.363281000000001</c:v>
                </c:pt>
                <c:pt idx="1071">
                  <c:v>15.503906000000001</c:v>
                </c:pt>
                <c:pt idx="1072">
                  <c:v>20.804687999999999</c:v>
                </c:pt>
                <c:pt idx="1073">
                  <c:v>23.027343999999999</c:v>
                </c:pt>
                <c:pt idx="1074">
                  <c:v>4.328125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21.351562999999999</c:v>
                </c:pt>
                <c:pt idx="1093">
                  <c:v>24.644531000000001</c:v>
                </c:pt>
                <c:pt idx="1094">
                  <c:v>12.175781000000001</c:v>
                </c:pt>
                <c:pt idx="1095">
                  <c:v>0.97656299999999996</c:v>
                </c:pt>
                <c:pt idx="1096">
                  <c:v>13.539063000000001</c:v>
                </c:pt>
                <c:pt idx="1097">
                  <c:v>24.4375</c:v>
                </c:pt>
                <c:pt idx="1098">
                  <c:v>33.789062999999999</c:v>
                </c:pt>
                <c:pt idx="1099">
                  <c:v>41.160156000000001</c:v>
                </c:pt>
                <c:pt idx="1100">
                  <c:v>40.90625</c:v>
                </c:pt>
                <c:pt idx="1101">
                  <c:v>35.476562999999999</c:v>
                </c:pt>
                <c:pt idx="1102">
                  <c:v>38.042968999999999</c:v>
                </c:pt>
                <c:pt idx="1103">
                  <c:v>24.734375</c:v>
                </c:pt>
                <c:pt idx="1104">
                  <c:v>19.96875</c:v>
                </c:pt>
                <c:pt idx="1105">
                  <c:v>31.582031000000001</c:v>
                </c:pt>
                <c:pt idx="1106">
                  <c:v>41.242187999999999</c:v>
                </c:pt>
                <c:pt idx="1107">
                  <c:v>45.257812999999999</c:v>
                </c:pt>
                <c:pt idx="1108">
                  <c:v>47.101562999999999</c:v>
                </c:pt>
                <c:pt idx="1109">
                  <c:v>46.460937999999999</c:v>
                </c:pt>
                <c:pt idx="1110">
                  <c:v>48.605468999999999</c:v>
                </c:pt>
                <c:pt idx="1111">
                  <c:v>49.816406000000001</c:v>
                </c:pt>
                <c:pt idx="1112">
                  <c:v>45.386718999999999</c:v>
                </c:pt>
                <c:pt idx="1113">
                  <c:v>33.917968999999999</c:v>
                </c:pt>
                <c:pt idx="1114">
                  <c:v>25.984375</c:v>
                </c:pt>
                <c:pt idx="1115">
                  <c:v>15.46875</c:v>
                </c:pt>
                <c:pt idx="1116">
                  <c:v>0.22265599999999999</c:v>
                </c:pt>
                <c:pt idx="1117">
                  <c:v>0</c:v>
                </c:pt>
                <c:pt idx="1118">
                  <c:v>4.3359379999999996</c:v>
                </c:pt>
                <c:pt idx="1119">
                  <c:v>20.214843999999999</c:v>
                </c:pt>
                <c:pt idx="1120">
                  <c:v>36.074218999999999</c:v>
                </c:pt>
                <c:pt idx="1121">
                  <c:v>46.046875</c:v>
                </c:pt>
                <c:pt idx="1122">
                  <c:v>43.164062999999999</c:v>
                </c:pt>
                <c:pt idx="1123">
                  <c:v>41.214843999999999</c:v>
                </c:pt>
                <c:pt idx="1124">
                  <c:v>44.535156000000001</c:v>
                </c:pt>
                <c:pt idx="1125">
                  <c:v>45.328125</c:v>
                </c:pt>
                <c:pt idx="1126">
                  <c:v>40.703125</c:v>
                </c:pt>
                <c:pt idx="1127">
                  <c:v>34.199218999999999</c:v>
                </c:pt>
                <c:pt idx="1128">
                  <c:v>27.027343999999999</c:v>
                </c:pt>
                <c:pt idx="1129">
                  <c:v>25.542968999999999</c:v>
                </c:pt>
                <c:pt idx="1130">
                  <c:v>30.585937999999999</c:v>
                </c:pt>
                <c:pt idx="1131">
                  <c:v>37.972656000000001</c:v>
                </c:pt>
                <c:pt idx="1132">
                  <c:v>43.210937999999999</c:v>
                </c:pt>
                <c:pt idx="1133">
                  <c:v>37.054687999999999</c:v>
                </c:pt>
                <c:pt idx="1134">
                  <c:v>34.070312999999999</c:v>
                </c:pt>
                <c:pt idx="1135">
                  <c:v>38.4375</c:v>
                </c:pt>
                <c:pt idx="1136">
                  <c:v>47.917968999999999</c:v>
                </c:pt>
                <c:pt idx="1137">
                  <c:v>51.789062999999999</c:v>
                </c:pt>
                <c:pt idx="1138">
                  <c:v>53.914062999999999</c:v>
                </c:pt>
                <c:pt idx="1139">
                  <c:v>54.003906000000001</c:v>
                </c:pt>
                <c:pt idx="1140">
                  <c:v>50.425781000000001</c:v>
                </c:pt>
                <c:pt idx="1141">
                  <c:v>47.253906000000001</c:v>
                </c:pt>
                <c:pt idx="1142">
                  <c:v>46.222656000000001</c:v>
                </c:pt>
                <c:pt idx="1143">
                  <c:v>44.976562999999999</c:v>
                </c:pt>
                <c:pt idx="1144">
                  <c:v>43.210937999999999</c:v>
                </c:pt>
                <c:pt idx="1145">
                  <c:v>44.097656000000001</c:v>
                </c:pt>
                <c:pt idx="1146">
                  <c:v>46.757812999999999</c:v>
                </c:pt>
                <c:pt idx="1147">
                  <c:v>47.683593999999999</c:v>
                </c:pt>
                <c:pt idx="1148">
                  <c:v>46.925781000000001</c:v>
                </c:pt>
                <c:pt idx="1149">
                  <c:v>45.195312999999999</c:v>
                </c:pt>
                <c:pt idx="1150">
                  <c:v>46.320312999999999</c:v>
                </c:pt>
                <c:pt idx="1151">
                  <c:v>45.210937999999999</c:v>
                </c:pt>
                <c:pt idx="1152">
                  <c:v>43.613281000000001</c:v>
                </c:pt>
                <c:pt idx="1153">
                  <c:v>44.042968999999999</c:v>
                </c:pt>
                <c:pt idx="1154">
                  <c:v>42.152343999999999</c:v>
                </c:pt>
                <c:pt idx="1155">
                  <c:v>39.859375</c:v>
                </c:pt>
                <c:pt idx="1156">
                  <c:v>24.769531000000001</c:v>
                </c:pt>
                <c:pt idx="1157">
                  <c:v>13.414063000000001</c:v>
                </c:pt>
                <c:pt idx="1158">
                  <c:v>0</c:v>
                </c:pt>
                <c:pt idx="1159">
                  <c:v>6.2070309999999997</c:v>
                </c:pt>
                <c:pt idx="1160">
                  <c:v>23.625</c:v>
                </c:pt>
                <c:pt idx="1161">
                  <c:v>32.996093999999999</c:v>
                </c:pt>
                <c:pt idx="1162">
                  <c:v>41.292968999999999</c:v>
                </c:pt>
                <c:pt idx="1163">
                  <c:v>43.402343999999999</c:v>
                </c:pt>
                <c:pt idx="1164">
                  <c:v>42.574218999999999</c:v>
                </c:pt>
                <c:pt idx="1165">
                  <c:v>42.285156000000001</c:v>
                </c:pt>
                <c:pt idx="1166">
                  <c:v>42.820312999999999</c:v>
                </c:pt>
                <c:pt idx="1167">
                  <c:v>43.84375</c:v>
                </c:pt>
                <c:pt idx="1168">
                  <c:v>42.9375</c:v>
                </c:pt>
                <c:pt idx="1169">
                  <c:v>37.390625</c:v>
                </c:pt>
                <c:pt idx="1170">
                  <c:v>37.6875</c:v>
                </c:pt>
                <c:pt idx="1171">
                  <c:v>40.851562999999999</c:v>
                </c:pt>
                <c:pt idx="1172">
                  <c:v>40.089843999999999</c:v>
                </c:pt>
                <c:pt idx="1173">
                  <c:v>40.96875</c:v>
                </c:pt>
                <c:pt idx="1174">
                  <c:v>41.347656000000001</c:v>
                </c:pt>
                <c:pt idx="1175">
                  <c:v>41.152343999999999</c:v>
                </c:pt>
                <c:pt idx="1176">
                  <c:v>41.785156000000001</c:v>
                </c:pt>
                <c:pt idx="1177">
                  <c:v>42.234375</c:v>
                </c:pt>
                <c:pt idx="1178">
                  <c:v>42.832031000000001</c:v>
                </c:pt>
                <c:pt idx="1179">
                  <c:v>42.558593999999999</c:v>
                </c:pt>
                <c:pt idx="1180">
                  <c:v>40.371093999999999</c:v>
                </c:pt>
                <c:pt idx="1181">
                  <c:v>35.914062999999999</c:v>
                </c:pt>
                <c:pt idx="1182">
                  <c:v>27.730468999999999</c:v>
                </c:pt>
                <c:pt idx="1183">
                  <c:v>21.550781000000001</c:v>
                </c:pt>
                <c:pt idx="1184">
                  <c:v>6.59375</c:v>
                </c:pt>
                <c:pt idx="1185">
                  <c:v>17.183593999999999</c:v>
                </c:pt>
                <c:pt idx="1186">
                  <c:v>26.617187999999999</c:v>
                </c:pt>
                <c:pt idx="1187">
                  <c:v>24.410156000000001</c:v>
                </c:pt>
                <c:pt idx="1188">
                  <c:v>18.574218999999999</c:v>
                </c:pt>
                <c:pt idx="1189">
                  <c:v>29.515625</c:v>
                </c:pt>
                <c:pt idx="1190">
                  <c:v>35.964843999999999</c:v>
                </c:pt>
                <c:pt idx="1191">
                  <c:v>36.144531000000001</c:v>
                </c:pt>
                <c:pt idx="1192">
                  <c:v>31.730468999999999</c:v>
                </c:pt>
                <c:pt idx="1193">
                  <c:v>25.550781000000001</c:v>
                </c:pt>
                <c:pt idx="1194">
                  <c:v>19.03125</c:v>
                </c:pt>
                <c:pt idx="1195">
                  <c:v>10.152343999999999</c:v>
                </c:pt>
                <c:pt idx="1196">
                  <c:v>16.683593999999999</c:v>
                </c:pt>
                <c:pt idx="1197">
                  <c:v>22.738281000000001</c:v>
                </c:pt>
                <c:pt idx="1198">
                  <c:v>29.847656000000001</c:v>
                </c:pt>
                <c:pt idx="1199">
                  <c:v>29.296875</c:v>
                </c:pt>
                <c:pt idx="1200">
                  <c:v>25.558593999999999</c:v>
                </c:pt>
                <c:pt idx="1201">
                  <c:v>17.519531000000001</c:v>
                </c:pt>
                <c:pt idx="1202">
                  <c:v>11.078125</c:v>
                </c:pt>
                <c:pt idx="1203">
                  <c:v>25.464843999999999</c:v>
                </c:pt>
                <c:pt idx="1204">
                  <c:v>37.585937999999999</c:v>
                </c:pt>
                <c:pt idx="1205">
                  <c:v>41.898437999999999</c:v>
                </c:pt>
                <c:pt idx="1206">
                  <c:v>40.089843999999999</c:v>
                </c:pt>
                <c:pt idx="1207">
                  <c:v>38.410156000000001</c:v>
                </c:pt>
                <c:pt idx="1208">
                  <c:v>30.414062999999999</c:v>
                </c:pt>
                <c:pt idx="1209">
                  <c:v>19.609375</c:v>
                </c:pt>
                <c:pt idx="1210">
                  <c:v>6.2773440000000003</c:v>
                </c:pt>
                <c:pt idx="1211">
                  <c:v>0</c:v>
                </c:pt>
                <c:pt idx="1212">
                  <c:v>13.484375</c:v>
                </c:pt>
                <c:pt idx="1213">
                  <c:v>20.945312999999999</c:v>
                </c:pt>
                <c:pt idx="1214">
                  <c:v>31.617187999999999</c:v>
                </c:pt>
                <c:pt idx="1215">
                  <c:v>42.347656000000001</c:v>
                </c:pt>
                <c:pt idx="1216">
                  <c:v>46.53125</c:v>
                </c:pt>
                <c:pt idx="1217">
                  <c:v>47.394531000000001</c:v>
                </c:pt>
                <c:pt idx="1218">
                  <c:v>47.796875</c:v>
                </c:pt>
                <c:pt idx="1219">
                  <c:v>48.226562999999999</c:v>
                </c:pt>
                <c:pt idx="1220">
                  <c:v>48.5625</c:v>
                </c:pt>
                <c:pt idx="1221">
                  <c:v>46.757812999999999</c:v>
                </c:pt>
                <c:pt idx="1222">
                  <c:v>47.535156000000001</c:v>
                </c:pt>
                <c:pt idx="1223">
                  <c:v>48.597656000000001</c:v>
                </c:pt>
                <c:pt idx="1224">
                  <c:v>46.902343999999999</c:v>
                </c:pt>
                <c:pt idx="1225">
                  <c:v>47.109375</c:v>
                </c:pt>
                <c:pt idx="1226">
                  <c:v>47.304687999999999</c:v>
                </c:pt>
                <c:pt idx="1227">
                  <c:v>49.828125</c:v>
                </c:pt>
                <c:pt idx="1228">
                  <c:v>50.132812999999999</c:v>
                </c:pt>
                <c:pt idx="1229">
                  <c:v>50.382812999999999</c:v>
                </c:pt>
                <c:pt idx="1230">
                  <c:v>51.503906000000001</c:v>
                </c:pt>
                <c:pt idx="1231">
                  <c:v>52.515625</c:v>
                </c:pt>
                <c:pt idx="1232">
                  <c:v>52.796875</c:v>
                </c:pt>
                <c:pt idx="1233">
                  <c:v>50.441406000000001</c:v>
                </c:pt>
                <c:pt idx="1234">
                  <c:v>50.59375</c:v>
                </c:pt>
                <c:pt idx="1235">
                  <c:v>52.5</c:v>
                </c:pt>
                <c:pt idx="1236">
                  <c:v>51.234375</c:v>
                </c:pt>
                <c:pt idx="1237">
                  <c:v>47.824218999999999</c:v>
                </c:pt>
                <c:pt idx="1238">
                  <c:v>44.035156000000001</c:v>
                </c:pt>
                <c:pt idx="1239">
                  <c:v>31.746093999999999</c:v>
                </c:pt>
                <c:pt idx="1240">
                  <c:v>17.554687999999999</c:v>
                </c:pt>
                <c:pt idx="1241">
                  <c:v>9.0195310000000006</c:v>
                </c:pt>
                <c:pt idx="1242">
                  <c:v>0.27343800000000001</c:v>
                </c:pt>
                <c:pt idx="1243">
                  <c:v>0</c:v>
                </c:pt>
                <c:pt idx="1244">
                  <c:v>8.3671880000000005</c:v>
                </c:pt>
                <c:pt idx="1245">
                  <c:v>26.773437999999999</c:v>
                </c:pt>
                <c:pt idx="1246">
                  <c:v>43.359375</c:v>
                </c:pt>
                <c:pt idx="1247">
                  <c:v>51.664062999999999</c:v>
                </c:pt>
                <c:pt idx="1248">
                  <c:v>57.90625</c:v>
                </c:pt>
                <c:pt idx="1249">
                  <c:v>63.28125</c:v>
                </c:pt>
                <c:pt idx="1250">
                  <c:v>67.632812999999999</c:v>
                </c:pt>
                <c:pt idx="1251">
                  <c:v>72.082031000000001</c:v>
                </c:pt>
                <c:pt idx="1252">
                  <c:v>75.273437999999999</c:v>
                </c:pt>
                <c:pt idx="1253">
                  <c:v>76.546875</c:v>
                </c:pt>
                <c:pt idx="1254">
                  <c:v>76.921875</c:v>
                </c:pt>
                <c:pt idx="1255">
                  <c:v>76.828125</c:v>
                </c:pt>
                <c:pt idx="1256">
                  <c:v>76.597656000000001</c:v>
                </c:pt>
                <c:pt idx="1257">
                  <c:v>76.890625</c:v>
                </c:pt>
                <c:pt idx="1258">
                  <c:v>76.632812999999999</c:v>
                </c:pt>
                <c:pt idx="1259">
                  <c:v>76.675781000000001</c:v>
                </c:pt>
                <c:pt idx="1260">
                  <c:v>76.6875</c:v>
                </c:pt>
                <c:pt idx="1261">
                  <c:v>76.082031000000001</c:v>
                </c:pt>
                <c:pt idx="1262">
                  <c:v>73.019531000000001</c:v>
                </c:pt>
                <c:pt idx="1263">
                  <c:v>69.382812999999999</c:v>
                </c:pt>
                <c:pt idx="1264">
                  <c:v>59.355468999999999</c:v>
                </c:pt>
                <c:pt idx="1265">
                  <c:v>43.246093999999999</c:v>
                </c:pt>
                <c:pt idx="1266">
                  <c:v>23.980468999999999</c:v>
                </c:pt>
                <c:pt idx="1267">
                  <c:v>19.691406000000001</c:v>
                </c:pt>
                <c:pt idx="1268">
                  <c:v>18.035156000000001</c:v>
                </c:pt>
                <c:pt idx="1269">
                  <c:v>19.277343999999999</c:v>
                </c:pt>
                <c:pt idx="1270">
                  <c:v>30.128906000000001</c:v>
                </c:pt>
                <c:pt idx="1271">
                  <c:v>35.722656000000001</c:v>
                </c:pt>
                <c:pt idx="1272">
                  <c:v>37.09375</c:v>
                </c:pt>
                <c:pt idx="1273">
                  <c:v>36.089843999999999</c:v>
                </c:pt>
                <c:pt idx="1274">
                  <c:v>41.734375</c:v>
                </c:pt>
                <c:pt idx="1275">
                  <c:v>46.882812999999999</c:v>
                </c:pt>
                <c:pt idx="1276">
                  <c:v>47.558593999999999</c:v>
                </c:pt>
                <c:pt idx="1277">
                  <c:v>49</c:v>
                </c:pt>
                <c:pt idx="1278">
                  <c:v>50.484375</c:v>
                </c:pt>
                <c:pt idx="1279">
                  <c:v>51.367187999999999</c:v>
                </c:pt>
                <c:pt idx="1280">
                  <c:v>50.242187999999999</c:v>
                </c:pt>
                <c:pt idx="1281">
                  <c:v>49.257812999999999</c:v>
                </c:pt>
                <c:pt idx="1282">
                  <c:v>49.0625</c:v>
                </c:pt>
                <c:pt idx="1283">
                  <c:v>51.839843999999999</c:v>
                </c:pt>
                <c:pt idx="1284">
                  <c:v>50.863281000000001</c:v>
                </c:pt>
                <c:pt idx="1285">
                  <c:v>51.144531000000001</c:v>
                </c:pt>
                <c:pt idx="1286">
                  <c:v>49.695312999999999</c:v>
                </c:pt>
                <c:pt idx="1287">
                  <c:v>47.894531000000001</c:v>
                </c:pt>
                <c:pt idx="1288">
                  <c:v>49.0625</c:v>
                </c:pt>
                <c:pt idx="1289">
                  <c:v>48.515625</c:v>
                </c:pt>
                <c:pt idx="1290">
                  <c:v>44.121093999999999</c:v>
                </c:pt>
                <c:pt idx="1291">
                  <c:v>30.972656000000001</c:v>
                </c:pt>
                <c:pt idx="1292">
                  <c:v>15.25</c:v>
                </c:pt>
                <c:pt idx="1293">
                  <c:v>22.328125</c:v>
                </c:pt>
                <c:pt idx="1294">
                  <c:v>28.832031000000001</c:v>
                </c:pt>
                <c:pt idx="1295">
                  <c:v>32.222656000000001</c:v>
                </c:pt>
                <c:pt idx="1296">
                  <c:v>32.6875</c:v>
                </c:pt>
                <c:pt idx="1297">
                  <c:v>33.023437999999999</c:v>
                </c:pt>
                <c:pt idx="1298">
                  <c:v>32.417968999999999</c:v>
                </c:pt>
                <c:pt idx="1299">
                  <c:v>30.519531000000001</c:v>
                </c:pt>
                <c:pt idx="1300">
                  <c:v>27.390625</c:v>
                </c:pt>
                <c:pt idx="1301">
                  <c:v>16.351562999999999</c:v>
                </c:pt>
                <c:pt idx="1302">
                  <c:v>8.5273439999999994</c:v>
                </c:pt>
                <c:pt idx="1303">
                  <c:v>6.8320309999999997</c:v>
                </c:pt>
                <c:pt idx="1304">
                  <c:v>0.25</c:v>
                </c:pt>
                <c:pt idx="1305">
                  <c:v>0</c:v>
                </c:pt>
                <c:pt idx="1306">
                  <c:v>0.43359399999999998</c:v>
                </c:pt>
                <c:pt idx="1307">
                  <c:v>7.7890629999999996</c:v>
                </c:pt>
                <c:pt idx="1308">
                  <c:v>16.738281000000001</c:v>
                </c:pt>
                <c:pt idx="1309">
                  <c:v>23.910156000000001</c:v>
                </c:pt>
                <c:pt idx="1310">
                  <c:v>28.304687999999999</c:v>
                </c:pt>
                <c:pt idx="1311">
                  <c:v>34.199218999999999</c:v>
                </c:pt>
                <c:pt idx="1312">
                  <c:v>38.726562999999999</c:v>
                </c:pt>
                <c:pt idx="1313">
                  <c:v>35.886718999999999</c:v>
                </c:pt>
                <c:pt idx="1314">
                  <c:v>20.832031000000001</c:v>
                </c:pt>
                <c:pt idx="1315">
                  <c:v>24.117187999999999</c:v>
                </c:pt>
                <c:pt idx="1316">
                  <c:v>36.210937999999999</c:v>
                </c:pt>
                <c:pt idx="1317">
                  <c:v>42.890625</c:v>
                </c:pt>
                <c:pt idx="1318">
                  <c:v>41.152343999999999</c:v>
                </c:pt>
                <c:pt idx="1319">
                  <c:v>28.53125</c:v>
                </c:pt>
                <c:pt idx="1320">
                  <c:v>20.9375</c:v>
                </c:pt>
                <c:pt idx="1321">
                  <c:v>31.324218999999999</c:v>
                </c:pt>
                <c:pt idx="1322">
                  <c:v>33.523437999999999</c:v>
                </c:pt>
                <c:pt idx="1323">
                  <c:v>34.59375</c:v>
                </c:pt>
                <c:pt idx="1324">
                  <c:v>34.902343999999999</c:v>
                </c:pt>
                <c:pt idx="1325">
                  <c:v>34.9375</c:v>
                </c:pt>
                <c:pt idx="1326">
                  <c:v>34.585937999999999</c:v>
                </c:pt>
                <c:pt idx="1327">
                  <c:v>32.503906000000001</c:v>
                </c:pt>
                <c:pt idx="1328">
                  <c:v>20.601562999999999</c:v>
                </c:pt>
                <c:pt idx="1329">
                  <c:v>7.2539059999999997</c:v>
                </c:pt>
                <c:pt idx="1330">
                  <c:v>2.578125</c:v>
                </c:pt>
                <c:pt idx="1331">
                  <c:v>0</c:v>
                </c:pt>
                <c:pt idx="1332">
                  <c:v>1.4453130000000001</c:v>
                </c:pt>
                <c:pt idx="1333">
                  <c:v>3.4570310000000002</c:v>
                </c:pt>
                <c:pt idx="1334">
                  <c:v>2.171875</c:v>
                </c:pt>
                <c:pt idx="1335">
                  <c:v>0</c:v>
                </c:pt>
                <c:pt idx="1336">
                  <c:v>3.203125</c:v>
                </c:pt>
                <c:pt idx="1337">
                  <c:v>1.488281</c:v>
                </c:pt>
                <c:pt idx="1338">
                  <c:v>0.73828099999999997</c:v>
                </c:pt>
                <c:pt idx="1339">
                  <c:v>0</c:v>
                </c:pt>
                <c:pt idx="1340">
                  <c:v>2.8242189999999998</c:v>
                </c:pt>
                <c:pt idx="1341">
                  <c:v>1.136719</c:v>
                </c:pt>
                <c:pt idx="1342">
                  <c:v>0</c:v>
                </c:pt>
                <c:pt idx="1343">
                  <c:v>3.3867189999999998</c:v>
                </c:pt>
                <c:pt idx="1344">
                  <c:v>0</c:v>
                </c:pt>
                <c:pt idx="1345">
                  <c:v>2.59375</c:v>
                </c:pt>
                <c:pt idx="1346">
                  <c:v>3.078125</c:v>
                </c:pt>
                <c:pt idx="1347">
                  <c:v>2.8515630000000001</c:v>
                </c:pt>
                <c:pt idx="1348">
                  <c:v>2.390625</c:v>
                </c:pt>
                <c:pt idx="134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C1-4772-9DF7-FC7A8B2F2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7253640"/>
        <c:axId val="437254952"/>
      </c:scatterChart>
      <c:valAx>
        <c:axId val="494309920"/>
        <c:scaling>
          <c:orientation val="minMax"/>
          <c:max val="0.46919499999999997"/>
          <c:min val="0.4583300000000000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94306312"/>
        <c:crosses val="autoZero"/>
        <c:crossBetween val="midCat"/>
        <c:majorUnit val="6.950000000000002E-4"/>
      </c:valAx>
      <c:valAx>
        <c:axId val="494306312"/>
        <c:scaling>
          <c:orientation val="minMax"/>
          <c:max val="60"/>
          <c:min val="5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SOC</a:t>
                </a:r>
                <a:r>
                  <a:rPr lang="en-US" baseline="0"/>
                  <a:t> [%]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94309920"/>
        <c:crosses val="autoZero"/>
        <c:crossBetween val="midCat"/>
      </c:valAx>
      <c:valAx>
        <c:axId val="437254952"/>
        <c:scaling>
          <c:orientation val="minMax"/>
          <c:max val="8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 [km/h]</a:t>
                </a:r>
              </a:p>
            </c:rich>
          </c:tx>
          <c:layout>
            <c:manualLayout>
              <c:xMode val="edge"/>
              <c:yMode val="edge"/>
              <c:x val="0.95521453089601382"/>
              <c:y val="0.30744320392337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37253640"/>
        <c:crosses val="max"/>
        <c:crossBetween val="midCat"/>
      </c:valAx>
      <c:valAx>
        <c:axId val="437253640"/>
        <c:scaling>
          <c:orientation val="minMax"/>
        </c:scaling>
        <c:delete val="1"/>
        <c:axPos val="b"/>
        <c:numFmt formatCode="h:mm:ss" sourceLinked="1"/>
        <c:majorTickMark val="out"/>
        <c:minorTickMark val="none"/>
        <c:tickLblPos val="nextTo"/>
        <c:crossAx val="437254952"/>
        <c:crosses val="autoZero"/>
        <c:crossBetween val="midCat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FFF99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29614-FAC8-4618-B1BA-F3A93FB34BD0}" type="datetimeFigureOut">
              <a:rPr lang="fi-FI" smtClean="0"/>
              <a:t>31.3.2022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31838-6C43-4D43-8289-05D796B6C149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8815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6C4EC-DBDB-4C77-AC23-087CDF58F4AF}" type="datetimeFigureOut">
              <a:rPr lang="fi-FI" smtClean="0"/>
              <a:t>31.3.2022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8EAA3-D9FD-43A5-926D-F0A1DB323F2A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419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07292"/>
            <a:ext cx="2386608" cy="13302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0850" y="2325688"/>
            <a:ext cx="8221663" cy="3475767"/>
          </a:xfrm>
        </p:spPr>
        <p:txBody>
          <a:bodyPr wrap="squar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0850" y="5972461"/>
            <a:ext cx="8221663" cy="53682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322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2"/>
          <p:cNvSpPr>
            <a:spLocks noGrp="1"/>
          </p:cNvSpPr>
          <p:nvPr>
            <p:ph idx="1"/>
          </p:nvPr>
        </p:nvSpPr>
        <p:spPr>
          <a:xfrm>
            <a:off x="450848" y="3016665"/>
            <a:ext cx="4017600" cy="3551189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0"/>
          </p:nvPr>
        </p:nvSpPr>
        <p:spPr>
          <a:xfrm>
            <a:off x="4673600" y="3016665"/>
            <a:ext cx="4016375" cy="3551189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1"/>
          </p:nvPr>
        </p:nvSpPr>
        <p:spPr>
          <a:xfrm>
            <a:off x="4673600" y="1980000"/>
            <a:ext cx="4017600" cy="956360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00" y="108000"/>
            <a:ext cx="1692212" cy="943200"/>
          </a:xfrm>
          <a:prstGeom prst="rect">
            <a:avLst/>
          </a:prstGeom>
        </p:spPr>
      </p:pic>
      <p:sp>
        <p:nvSpPr>
          <p:cNvPr id="19" name="Tekstin paikkamerkki 2"/>
          <p:cNvSpPr>
            <a:spLocks noGrp="1"/>
          </p:cNvSpPr>
          <p:nvPr>
            <p:ph type="body" idx="12"/>
          </p:nvPr>
        </p:nvSpPr>
        <p:spPr>
          <a:xfrm>
            <a:off x="450000" y="1980000"/>
            <a:ext cx="4016375" cy="956360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Otsikko 1"/>
          <p:cNvSpPr>
            <a:spLocks noGrp="1"/>
          </p:cNvSpPr>
          <p:nvPr>
            <p:ph type="title"/>
          </p:nvPr>
        </p:nvSpPr>
        <p:spPr>
          <a:xfrm>
            <a:off x="449999" y="373499"/>
            <a:ext cx="6504715" cy="120032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859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04232"/>
            <a:ext cx="7886700" cy="2458244"/>
          </a:xfr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07292"/>
            <a:ext cx="2386608" cy="13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61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04232"/>
            <a:ext cx="7886700" cy="2458244"/>
          </a:xfr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07292"/>
            <a:ext cx="2386608" cy="13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68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04232"/>
            <a:ext cx="7886700" cy="245824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07292"/>
            <a:ext cx="2386608" cy="13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21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04232"/>
            <a:ext cx="7886700" cy="245824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07292"/>
            <a:ext cx="2386608" cy="13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3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04232"/>
            <a:ext cx="7886700" cy="245824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07292"/>
            <a:ext cx="2386608" cy="13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43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3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800" y="606257"/>
            <a:ext cx="5451231" cy="3710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2658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white &amp;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800" y="606257"/>
            <a:ext cx="5451231" cy="371076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6483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white &amp;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800" y="606257"/>
            <a:ext cx="5451231" cy="37107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8581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36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800" y="606257"/>
            <a:ext cx="5451231" cy="37107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482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51"/>
            <a:ext cx="9144000" cy="6817097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06000" y="4860000"/>
            <a:ext cx="3930650" cy="1801812"/>
          </a:xfrm>
        </p:spPr>
        <p:txBody>
          <a:bodyPr/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of the presentation</a:t>
            </a:r>
          </a:p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Name(s)</a:t>
            </a:r>
          </a:p>
          <a:p>
            <a:pPr lvl="0"/>
            <a:r>
              <a:rPr lang="en-US" dirty="0"/>
              <a:t>Date and time</a:t>
            </a:r>
          </a:p>
          <a:p>
            <a:pPr lvl="4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0521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3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800" y="606257"/>
            <a:ext cx="5451231" cy="3710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3082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3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800" y="606257"/>
            <a:ext cx="5451231" cy="3710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8452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3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800" y="606257"/>
            <a:ext cx="5451231" cy="3710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366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04232"/>
            <a:ext cx="7886700" cy="2458244"/>
          </a:xfr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07292"/>
            <a:ext cx="2386608" cy="13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2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07292"/>
            <a:ext cx="2386608" cy="13302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0850" y="2325688"/>
            <a:ext cx="8221663" cy="3475767"/>
          </a:xfrm>
        </p:spPr>
        <p:txBody>
          <a:bodyPr wrap="squar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0850" y="5972461"/>
            <a:ext cx="8221663" cy="53682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786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07292"/>
            <a:ext cx="2386608" cy="13302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0850" y="2325688"/>
            <a:ext cx="8221663" cy="3475767"/>
          </a:xfrm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0850" y="5972461"/>
            <a:ext cx="8221663" cy="53682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659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07292"/>
            <a:ext cx="2386608" cy="13302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0850" y="2325688"/>
            <a:ext cx="8221663" cy="3475767"/>
          </a:xfrm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0850" y="5972461"/>
            <a:ext cx="8221663" cy="53682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267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216000" y="2109788"/>
            <a:ext cx="8712000" cy="45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07292"/>
            <a:ext cx="2386608" cy="13302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0850" y="2325688"/>
            <a:ext cx="8221663" cy="3475767"/>
          </a:xfrm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0850" y="5972461"/>
            <a:ext cx="8221663" cy="53682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271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/>
          <p:cNvSpPr>
            <a:spLocks noGrp="1"/>
          </p:cNvSpPr>
          <p:nvPr>
            <p:ph type="pic" idx="13"/>
          </p:nvPr>
        </p:nvSpPr>
        <p:spPr>
          <a:xfrm>
            <a:off x="216000" y="2109788"/>
            <a:ext cx="8712000" cy="4536000"/>
          </a:xfr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pic>
        <p:nvPicPr>
          <p:cNvPr id="11" name="Picture 8" descr="TURKU_AMK_ENG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07292"/>
            <a:ext cx="2386608" cy="13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0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0850" y="371748"/>
            <a:ext cx="6477706" cy="147601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0850" y="1985449"/>
            <a:ext cx="8237538" cy="4636800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00" y="108000"/>
            <a:ext cx="1692212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3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0850" y="371748"/>
            <a:ext cx="6477706" cy="147601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"/>
          </p:nvPr>
        </p:nvSpPr>
        <p:spPr>
          <a:xfrm>
            <a:off x="450850" y="1980000"/>
            <a:ext cx="3925888" cy="4636800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Sisällön paikkamerkki 5"/>
          <p:cNvSpPr>
            <a:spLocks noGrp="1"/>
          </p:cNvSpPr>
          <p:nvPr>
            <p:ph sz="quarter" idx="4"/>
          </p:nvPr>
        </p:nvSpPr>
        <p:spPr>
          <a:xfrm>
            <a:off x="4778963" y="1980000"/>
            <a:ext cx="3907838" cy="4636800"/>
          </a:xfrm>
        </p:spPr>
        <p:txBody>
          <a:bodyPr/>
          <a:lstStyle>
            <a:lvl1pPr marL="2857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00" y="108000"/>
            <a:ext cx="1692212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06257"/>
            <a:ext cx="8224838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980000"/>
            <a:ext cx="8224838" cy="4146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sz="1600" dirty="0"/>
              <a:t>kuudes taso</a:t>
            </a:r>
          </a:p>
          <a:p>
            <a:pPr lvl="6"/>
            <a:r>
              <a:rPr lang="fi-FI" sz="1600" dirty="0"/>
              <a:t>seitsemäs taso</a:t>
            </a:r>
          </a:p>
          <a:p>
            <a:pPr lvl="7"/>
            <a:r>
              <a:rPr lang="fi-FI" sz="1600" dirty="0"/>
              <a:t>kahdeksas taso</a:t>
            </a:r>
          </a:p>
          <a:p>
            <a:pPr lvl="8"/>
            <a:r>
              <a:rPr lang="fi-FI" sz="1600" dirty="0"/>
              <a:t>yhdeksäs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959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49" r:id="rId2"/>
    <p:sldLayoutId id="2147483729" r:id="rId3"/>
    <p:sldLayoutId id="2147483679" r:id="rId4"/>
    <p:sldLayoutId id="2147483680" r:id="rId5"/>
    <p:sldLayoutId id="2147483681" r:id="rId6"/>
    <p:sldLayoutId id="2147483663" r:id="rId7"/>
    <p:sldLayoutId id="2147483650" r:id="rId8"/>
    <p:sldLayoutId id="2147483704" r:id="rId9"/>
    <p:sldLayoutId id="2147483708" r:id="rId10"/>
    <p:sldLayoutId id="2147483697" r:id="rId11"/>
    <p:sldLayoutId id="2147483724" r:id="rId12"/>
    <p:sldLayoutId id="2147483712" r:id="rId13"/>
    <p:sldLayoutId id="2147483726" r:id="rId14"/>
    <p:sldLayoutId id="2147483727" r:id="rId15"/>
    <p:sldLayoutId id="2147483714" r:id="rId16"/>
    <p:sldLayoutId id="2147483713" r:id="rId17"/>
    <p:sldLayoutId id="2147483715" r:id="rId18"/>
    <p:sldLayoutId id="2147483728" r:id="rId19"/>
    <p:sldLayoutId id="2147483716" r:id="rId20"/>
    <p:sldLayoutId id="2147483717" r:id="rId21"/>
    <p:sldLayoutId id="2147483718" r:id="rId22"/>
    <p:sldLayoutId id="2147483657" r:id="rId23"/>
    <p:sldLayoutId id="2147483719" r:id="rId24"/>
  </p:sldLayoutIdLst>
  <p:hf sldNum="0" hdr="0" dt="0"/>
  <p:txStyles>
    <p:titleStyle>
      <a:lvl1pPr algn="l" defTabSz="457200" rtl="0" eaLnBrk="1" latinLnBrk="0" hangingPunct="1">
        <a:lnSpc>
          <a:spcPct val="100000"/>
        </a:lnSpc>
        <a:spcBef>
          <a:spcPts val="0"/>
        </a:spcBef>
        <a:buNone/>
        <a:defRPr sz="6000" b="1" i="0" kern="1200">
          <a:solidFill>
            <a:schemeClr val="tx1"/>
          </a:solidFill>
          <a:latin typeface="PT Sans"/>
          <a:ea typeface="+mj-ea"/>
          <a:cs typeface="PT San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5pPr>
      <a:lvl6pPr marL="25146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5XeRSAMSqCY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851" y="2325688"/>
            <a:ext cx="3824282" cy="3475767"/>
          </a:xfrm>
        </p:spPr>
        <p:txBody>
          <a:bodyPr/>
          <a:lstStyle/>
          <a:p>
            <a:r>
              <a:rPr lang="en-US" sz="4000" dirty="0"/>
              <a:t>Driver and Staff </a:t>
            </a:r>
            <a:br>
              <a:rPr lang="en-US" sz="4000" dirty="0"/>
            </a:br>
            <a:r>
              <a:rPr lang="en-US" sz="4000" dirty="0"/>
              <a:t>Training in e-bus Deployment in Turku</a:t>
            </a:r>
            <a:endParaRPr lang="fi-FI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Rami Wahlsten </a:t>
            </a:r>
          </a:p>
          <a:p>
            <a:r>
              <a:rPr lang="fi-FI" dirty="0"/>
              <a:t>eBussed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Pactice</a:t>
            </a:r>
            <a:r>
              <a:rPr lang="fi-FI" dirty="0"/>
              <a:t> </a:t>
            </a:r>
            <a:r>
              <a:rPr lang="fi-FI" dirty="0" err="1"/>
              <a:t>event</a:t>
            </a:r>
            <a:r>
              <a:rPr lang="fi-FI" dirty="0"/>
              <a:t> 31.3.2022 Utrecht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3099" y="2038662"/>
            <a:ext cx="3824282" cy="42061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22295" y="1180735"/>
            <a:ext cx="4654446" cy="929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A015DED-3D1F-437C-8292-0DCD91765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276" y="94572"/>
            <a:ext cx="2665892" cy="1830314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61475C7-AF16-4FDF-B918-7F7F34E816AD}"/>
              </a:ext>
            </a:extLst>
          </p:cNvPr>
          <p:cNvSpPr txBox="1"/>
          <p:nvPr/>
        </p:nvSpPr>
        <p:spPr>
          <a:xfrm>
            <a:off x="6239360" y="5586011"/>
            <a:ext cx="558389" cy="21544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800" dirty="0"/>
              <a:t>eBussed</a:t>
            </a:r>
          </a:p>
        </p:txBody>
      </p:sp>
    </p:spTree>
    <p:extLst>
      <p:ext uri="{BB962C8B-B14F-4D97-AF65-F5344CB8AC3E}">
        <p14:creationId xmlns:p14="http://schemas.microsoft.com/office/powerpoint/2010/main" val="2143529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4708" y="200072"/>
            <a:ext cx="4751910" cy="1476017"/>
          </a:xfrm>
        </p:spPr>
        <p:txBody>
          <a:bodyPr/>
          <a:lstStyle/>
          <a:p>
            <a:r>
              <a:rPr lang="fi-FI" dirty="0" err="1"/>
              <a:t>Driver</a:t>
            </a:r>
            <a:r>
              <a:rPr lang="fi-FI" dirty="0"/>
              <a:t> Training</a:t>
            </a:r>
            <a:br>
              <a:rPr lang="fi-FI" dirty="0"/>
            </a:br>
            <a:r>
              <a:rPr lang="fi-FI" b="0">
                <a:latin typeface="Arial"/>
                <a:cs typeface="Arial"/>
              </a:rPr>
              <a:t>Basic Operation</a:t>
            </a:r>
            <a:endParaRPr lang="fi-FI" b="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4271" y="4169434"/>
            <a:ext cx="4387969" cy="13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1FB1821-E659-4BDA-BD2E-68A518DD20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994" y="202366"/>
            <a:ext cx="1264384" cy="866017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15C40E93-4B29-9EA3-25D0-5074579E5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038" y="1427762"/>
            <a:ext cx="2743200" cy="16785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E5A27C-4DFD-08FD-09C2-B6D4F2994A9E}"/>
              </a:ext>
            </a:extLst>
          </p:cNvPr>
          <p:cNvSpPr txBox="1"/>
          <p:nvPr/>
        </p:nvSpPr>
        <p:spPr>
          <a:xfrm>
            <a:off x="6426290" y="98452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Air compressor</a:t>
            </a:r>
          </a:p>
        </p:txBody>
      </p:sp>
      <p:pic>
        <p:nvPicPr>
          <p:cNvPr id="3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80E5466-38EA-6561-EAEE-20B22B2506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032" y="3628277"/>
            <a:ext cx="2743200" cy="195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8C5314-6B37-D532-FB83-BE1387F924B8}"/>
              </a:ext>
            </a:extLst>
          </p:cNvPr>
          <p:cNvSpPr txBox="1"/>
          <p:nvPr/>
        </p:nvSpPr>
        <p:spPr>
          <a:xfrm>
            <a:off x="6063749" y="574669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Power</a:t>
            </a:r>
            <a:r>
              <a:rPr lang="en-US" dirty="0">
                <a:ea typeface="+mn-lt"/>
                <a:cs typeface="+mn-lt"/>
              </a:rPr>
              <a:t> steering, inverter and DC / DC converter</a:t>
            </a:r>
            <a:r>
              <a:rPr lang="en-US" dirty="0"/>
              <a:t> </a:t>
            </a:r>
          </a:p>
        </p:txBody>
      </p:sp>
      <p:pic>
        <p:nvPicPr>
          <p:cNvPr id="4" name="Kuva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E8364AC-2FEA-1FCA-DFB5-ED99396A2D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894" y="5468371"/>
            <a:ext cx="4355880" cy="1209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D8771E-847E-E992-9D57-8266CED3E160}"/>
              </a:ext>
            </a:extLst>
          </p:cNvPr>
          <p:cNvSpPr txBox="1"/>
          <p:nvPr/>
        </p:nvSpPr>
        <p:spPr>
          <a:xfrm>
            <a:off x="1489494" y="5029986"/>
            <a:ext cx="35447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Heating and air-conditioning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8D05CD78-B5F1-4915-36BC-17E844FF7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72" y="1713490"/>
            <a:ext cx="4028243" cy="3207758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dirty="0" err="1">
                <a:latin typeface="Arial"/>
                <a:cs typeface="Arial"/>
              </a:rPr>
              <a:t>Location</a:t>
            </a:r>
            <a:r>
              <a:rPr lang="fi-FI" dirty="0">
                <a:latin typeface="Arial"/>
                <a:cs typeface="Arial"/>
              </a:rPr>
              <a:t> of </a:t>
            </a:r>
            <a:r>
              <a:rPr lang="fi-FI" dirty="0" err="1">
                <a:latin typeface="Arial"/>
                <a:cs typeface="Arial"/>
              </a:rPr>
              <a:t>switches</a:t>
            </a:r>
            <a:r>
              <a:rPr lang="fi-FI" dirty="0">
                <a:latin typeface="Arial"/>
                <a:cs typeface="Arial"/>
              </a:rPr>
              <a:t> and </a:t>
            </a:r>
            <a:r>
              <a:rPr lang="fi-FI" dirty="0" err="1">
                <a:latin typeface="Arial"/>
                <a:cs typeface="Arial"/>
              </a:rPr>
              <a:t>warning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lights</a:t>
            </a:r>
            <a:r>
              <a:rPr lang="fi-FI" dirty="0">
                <a:latin typeface="Arial"/>
                <a:cs typeface="Arial"/>
              </a:rPr>
              <a:t> etc. in </a:t>
            </a:r>
            <a:r>
              <a:rPr lang="fi-FI" dirty="0" err="1">
                <a:latin typeface="Arial"/>
                <a:cs typeface="Arial"/>
              </a:rPr>
              <a:t>the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instrument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cluster</a:t>
            </a:r>
            <a:endParaRPr lang="en-US" dirty="0" err="1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dirty="0" err="1">
                <a:latin typeface="Arial"/>
                <a:cs typeface="Arial"/>
              </a:rPr>
              <a:t>Location</a:t>
            </a:r>
            <a:r>
              <a:rPr lang="fi-FI" dirty="0">
                <a:latin typeface="Arial"/>
                <a:cs typeface="Arial"/>
              </a:rPr>
              <a:t> of </a:t>
            </a:r>
            <a:r>
              <a:rPr lang="fi-FI" dirty="0" err="1">
                <a:latin typeface="Arial"/>
                <a:cs typeface="Arial"/>
              </a:rPr>
              <a:t>high-voltage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components</a:t>
            </a:r>
            <a:endParaRPr lang="fi-FI" dirty="0" err="1">
              <a:latin typeface="PT Sans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dirty="0" err="1">
                <a:latin typeface="Arial"/>
                <a:cs typeface="Arial"/>
              </a:rPr>
              <a:t>Location</a:t>
            </a:r>
            <a:r>
              <a:rPr lang="fi-FI" dirty="0">
                <a:latin typeface="Arial"/>
                <a:cs typeface="Arial"/>
              </a:rPr>
              <a:t> of </a:t>
            </a:r>
            <a:r>
              <a:rPr lang="fi-FI" dirty="0" err="1">
                <a:latin typeface="Arial"/>
                <a:cs typeface="Arial"/>
              </a:rPr>
              <a:t>high-voltage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wiring</a:t>
            </a:r>
            <a:endParaRPr lang="fi-FI" dirty="0" err="1">
              <a:latin typeface="PT Sans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dirty="0" err="1">
                <a:latin typeface="Arial"/>
                <a:cs typeface="Arial"/>
              </a:rPr>
              <a:t>Operation</a:t>
            </a:r>
            <a:r>
              <a:rPr lang="fi-FI" dirty="0">
                <a:latin typeface="Arial"/>
                <a:cs typeface="Arial"/>
              </a:rPr>
              <a:t> of </a:t>
            </a:r>
            <a:r>
              <a:rPr lang="fi-FI" dirty="0" err="1">
                <a:latin typeface="Arial"/>
                <a:cs typeface="Arial"/>
              </a:rPr>
              <a:t>heating</a:t>
            </a:r>
            <a:r>
              <a:rPr lang="fi-FI" dirty="0">
                <a:latin typeface="Arial"/>
                <a:cs typeface="Arial"/>
              </a:rPr>
              <a:t> and air-</a:t>
            </a:r>
            <a:r>
              <a:rPr lang="fi-FI" dirty="0" err="1">
                <a:latin typeface="Arial"/>
                <a:cs typeface="Arial"/>
              </a:rPr>
              <a:t>conditioning</a:t>
            </a:r>
            <a:endParaRPr lang="fi-FI" dirty="0" err="1"/>
          </a:p>
          <a:p>
            <a:pPr marL="0" indent="0">
              <a:spcAft>
                <a:spcPts val="600"/>
              </a:spcAft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8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4708" y="200072"/>
            <a:ext cx="5123176" cy="1476017"/>
          </a:xfrm>
        </p:spPr>
        <p:txBody>
          <a:bodyPr/>
          <a:lstStyle/>
          <a:p>
            <a:r>
              <a:rPr lang="fi-FI" dirty="0" err="1"/>
              <a:t>Driver</a:t>
            </a:r>
            <a:r>
              <a:rPr lang="fi-FI" dirty="0"/>
              <a:t> Training</a:t>
            </a:r>
            <a:br>
              <a:rPr lang="fi-FI" dirty="0"/>
            </a:br>
            <a:r>
              <a:rPr lang="fi-FI" b="0" err="1">
                <a:cs typeface="Arial"/>
              </a:rPr>
              <a:t>Practical</a:t>
            </a:r>
            <a:r>
              <a:rPr lang="fi-FI" b="0">
                <a:cs typeface="Arial"/>
              </a:rPr>
              <a:t> Training</a:t>
            </a:r>
            <a:br>
              <a:rPr lang="fi-FI" dirty="0">
                <a:cs typeface="Arial"/>
              </a:rPr>
            </a:br>
            <a:endParaRPr lang="fi-FI">
              <a:cs typeface="Arial"/>
            </a:endParaRPr>
          </a:p>
          <a:p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4704271" y="4169434"/>
            <a:ext cx="4387969" cy="13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1FB1821-E659-4BDA-BD2E-68A518DD20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994" y="202366"/>
            <a:ext cx="1264384" cy="866017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CE551C8-BD55-1199-0548-E41583132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769" y="1222126"/>
            <a:ext cx="2743200" cy="330416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175AB4A-A427-DC83-C8A8-0D1FB6FC6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768" y="4580905"/>
            <a:ext cx="2743200" cy="2054297"/>
          </a:xfrm>
          <a:prstGeom prst="rect">
            <a:avLst/>
          </a:prstGeom>
        </p:spPr>
      </p:pic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9B7535BB-A56E-9C15-3249-931758D79700}"/>
              </a:ext>
            </a:extLst>
          </p:cNvPr>
          <p:cNvSpPr txBox="1">
            <a:spLocks/>
          </p:cNvSpPr>
          <p:nvPr/>
        </p:nvSpPr>
        <p:spPr>
          <a:xfrm>
            <a:off x="441173" y="1713490"/>
            <a:ext cx="3998558" cy="320775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dirty="0" err="1">
                <a:latin typeface="Arial"/>
                <a:cs typeface="Arial"/>
              </a:rPr>
              <a:t>Getting</a:t>
            </a:r>
            <a:r>
              <a:rPr lang="fi-FI" dirty="0">
                <a:latin typeface="Arial"/>
                <a:cs typeface="Arial"/>
              </a:rPr>
              <a:t> to </a:t>
            </a:r>
            <a:r>
              <a:rPr lang="fi-FI" dirty="0" err="1">
                <a:latin typeface="Arial"/>
                <a:cs typeface="Arial"/>
              </a:rPr>
              <a:t>know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the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bus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generally</a:t>
            </a:r>
            <a:endParaRPr lang="fi-FI">
              <a:latin typeface="Arial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dirty="0">
                <a:latin typeface="Arial"/>
                <a:cs typeface="Arial"/>
              </a:rPr>
              <a:t>How to </a:t>
            </a:r>
            <a:r>
              <a:rPr lang="fi-FI" dirty="0" err="1">
                <a:latin typeface="Arial"/>
                <a:cs typeface="Arial"/>
              </a:rPr>
              <a:t>drive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the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bus</a:t>
            </a:r>
            <a:endParaRPr lang="fi-FI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dirty="0">
                <a:latin typeface="Arial"/>
                <a:cs typeface="Arial"/>
              </a:rPr>
              <a:t>How to </a:t>
            </a:r>
            <a:r>
              <a:rPr lang="fi-FI" dirty="0" err="1">
                <a:latin typeface="Arial"/>
                <a:cs typeface="Arial"/>
              </a:rPr>
              <a:t>charge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the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bus</a:t>
            </a:r>
            <a:r>
              <a:rPr lang="fi-FI" dirty="0">
                <a:latin typeface="Arial"/>
                <a:cs typeface="Arial"/>
              </a:rPr>
              <a:t> (</a:t>
            </a:r>
            <a:r>
              <a:rPr lang="fi-FI" dirty="0" err="1">
                <a:latin typeface="Arial"/>
                <a:cs typeface="Arial"/>
              </a:rPr>
              <a:t>both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pantograph</a:t>
            </a:r>
            <a:r>
              <a:rPr lang="fi-FI" dirty="0">
                <a:latin typeface="Arial"/>
                <a:cs typeface="Arial"/>
              </a:rPr>
              <a:t> and </a:t>
            </a:r>
            <a:r>
              <a:rPr lang="fi-FI" dirty="0" err="1">
                <a:latin typeface="Arial"/>
                <a:cs typeface="Arial"/>
              </a:rPr>
              <a:t>cable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charging</a:t>
            </a:r>
            <a:r>
              <a:rPr lang="fi-FI" dirty="0">
                <a:latin typeface="Arial"/>
                <a:cs typeface="Arial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dirty="0" err="1">
                <a:latin typeface="Arial"/>
                <a:cs typeface="Arial"/>
              </a:rPr>
              <a:t>Problem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solving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0EB221-DA2B-4BB0-8536-4EF2EDFEC006}"/>
              </a:ext>
            </a:extLst>
          </p:cNvPr>
          <p:cNvSpPr txBox="1"/>
          <p:nvPr/>
        </p:nvSpPr>
        <p:spPr>
          <a:xfrm>
            <a:off x="7251019" y="4042734"/>
            <a:ext cx="388266" cy="1077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/>
              <a:t>eBussed</a:t>
            </a:r>
            <a:endParaRPr lang="fi-FI" sz="700"/>
          </a:p>
        </p:txBody>
      </p:sp>
    </p:spTree>
    <p:extLst>
      <p:ext uri="{BB962C8B-B14F-4D97-AF65-F5344CB8AC3E}">
        <p14:creationId xmlns:p14="http://schemas.microsoft.com/office/powerpoint/2010/main" val="364674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04271" y="4169434"/>
            <a:ext cx="4387969" cy="13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1FB1821-E659-4BDA-BD2E-68A518DD20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994" y="202366"/>
            <a:ext cx="1264384" cy="86601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8F6166D-EFBD-47D4-B694-9B56FB39D9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512" y="3429000"/>
            <a:ext cx="235143" cy="12227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F0BA908-1793-4139-BD38-895FA7EE15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189" y="6229729"/>
            <a:ext cx="268111" cy="139418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5DDF42F4-EAA5-E826-7A73-EC107D737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08" y="200072"/>
            <a:ext cx="5123176" cy="1150638"/>
          </a:xfrm>
        </p:spPr>
        <p:txBody>
          <a:bodyPr/>
          <a:lstStyle/>
          <a:p>
            <a:r>
              <a:rPr lang="fi-FI" dirty="0" err="1"/>
              <a:t>Driver</a:t>
            </a:r>
            <a:r>
              <a:rPr lang="fi-FI" dirty="0"/>
              <a:t> Training</a:t>
            </a:r>
            <a:br>
              <a:rPr lang="fi-FI" dirty="0"/>
            </a:br>
            <a:r>
              <a:rPr lang="fi-FI" b="0" dirty="0" err="1">
                <a:cs typeface="Arial"/>
              </a:rPr>
              <a:t>Economical</a:t>
            </a:r>
            <a:r>
              <a:rPr lang="fi-FI" b="0" dirty="0">
                <a:cs typeface="Arial"/>
              </a:rPr>
              <a:t> </a:t>
            </a:r>
            <a:r>
              <a:rPr lang="fi-FI" b="0" dirty="0" err="1">
                <a:cs typeface="Arial"/>
              </a:rPr>
              <a:t>Driving</a:t>
            </a:r>
            <a:br>
              <a:rPr lang="fi-FI" dirty="0">
                <a:cs typeface="Arial"/>
              </a:rPr>
            </a:br>
            <a:endParaRPr lang="fi-FI">
              <a:cs typeface="Arial"/>
            </a:endParaRPr>
          </a:p>
          <a:p>
            <a:endParaRPr lang="fi-FI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B1E89EBF-9DED-A1E1-FDCA-049E2337B9F3}"/>
              </a:ext>
            </a:extLst>
          </p:cNvPr>
          <p:cNvSpPr txBox="1">
            <a:spLocks/>
          </p:cNvSpPr>
          <p:nvPr/>
        </p:nvSpPr>
        <p:spPr>
          <a:xfrm>
            <a:off x="441172" y="1713490"/>
            <a:ext cx="4316079" cy="48596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fi-FI" dirty="0" err="1">
                <a:latin typeface="Arial"/>
                <a:cs typeface="Arial"/>
              </a:rPr>
              <a:t>Was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organized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after</a:t>
            </a:r>
            <a:r>
              <a:rPr lang="fi-FI" dirty="0">
                <a:latin typeface="Arial"/>
                <a:cs typeface="Arial"/>
              </a:rPr>
              <a:t> 6 </a:t>
            </a:r>
            <a:r>
              <a:rPr lang="fi-FI" dirty="0" err="1">
                <a:latin typeface="Arial"/>
                <a:cs typeface="Arial"/>
              </a:rPr>
              <a:t>months</a:t>
            </a:r>
            <a:r>
              <a:rPr lang="fi-FI" dirty="0">
                <a:latin typeface="Arial"/>
                <a:cs typeface="Arial"/>
              </a:rPr>
              <a:t> of </a:t>
            </a:r>
            <a:r>
              <a:rPr lang="fi-FI" dirty="0" err="1">
                <a:latin typeface="Arial"/>
                <a:cs typeface="Arial"/>
              </a:rPr>
              <a:t>operation</a:t>
            </a:r>
            <a:endParaRPr lang="en-US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fi-FI" dirty="0">
                <a:latin typeface="Arial"/>
                <a:cs typeface="Arial"/>
              </a:rPr>
              <a:t>Target </a:t>
            </a:r>
            <a:r>
              <a:rPr lang="fi-FI" dirty="0" err="1">
                <a:latin typeface="Arial"/>
                <a:cs typeface="Arial"/>
              </a:rPr>
              <a:t>group</a:t>
            </a:r>
            <a:r>
              <a:rPr lang="fi-FI" dirty="0">
                <a:latin typeface="Arial"/>
                <a:cs typeface="Arial"/>
              </a:rPr>
              <a:t>: </a:t>
            </a:r>
            <a:r>
              <a:rPr lang="fi-FI" dirty="0" err="1">
                <a:latin typeface="Arial"/>
                <a:cs typeface="Arial"/>
              </a:rPr>
              <a:t>about</a:t>
            </a:r>
            <a:r>
              <a:rPr lang="fi-FI" dirty="0">
                <a:latin typeface="Arial"/>
                <a:cs typeface="Arial"/>
              </a:rPr>
              <a:t> 100 </a:t>
            </a:r>
            <a:r>
              <a:rPr lang="fi-FI" dirty="0" err="1">
                <a:latin typeface="Arial"/>
                <a:cs typeface="Arial"/>
              </a:rPr>
              <a:t>drivers</a:t>
            </a:r>
            <a:endParaRPr lang="fi-FI" dirty="0">
              <a:latin typeface="Arial"/>
              <a:cs typeface="Arial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fi-FI" dirty="0">
                <a:latin typeface="Arial"/>
                <a:cs typeface="Arial"/>
              </a:rPr>
              <a:t>Morning </a:t>
            </a:r>
            <a:r>
              <a:rPr lang="fi-FI" dirty="0" err="1">
                <a:latin typeface="Arial"/>
                <a:cs typeface="Arial"/>
              </a:rPr>
              <a:t>part</a:t>
            </a:r>
            <a:r>
              <a:rPr lang="fi-FI" dirty="0">
                <a:latin typeface="Arial"/>
                <a:cs typeface="Arial"/>
              </a:rPr>
              <a:t>: </a:t>
            </a:r>
            <a:r>
              <a:rPr lang="fi-FI" dirty="0" err="1">
                <a:latin typeface="Arial"/>
                <a:cs typeface="Arial"/>
              </a:rPr>
              <a:t>theoretical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training</a:t>
            </a:r>
            <a:endParaRPr lang="fi-FI" dirty="0">
              <a:latin typeface="Arial"/>
              <a:cs typeface="Arial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fi-FI" dirty="0" err="1">
                <a:latin typeface="Arial"/>
                <a:cs typeface="Arial"/>
              </a:rPr>
              <a:t>Afternoon</a:t>
            </a:r>
            <a:r>
              <a:rPr lang="fi-FI" dirty="0">
                <a:latin typeface="Arial"/>
                <a:cs typeface="Arial"/>
              </a:rPr>
              <a:t>: </a:t>
            </a:r>
            <a:r>
              <a:rPr lang="fi-FI" dirty="0" err="1">
                <a:latin typeface="Arial"/>
                <a:cs typeface="Arial"/>
              </a:rPr>
              <a:t>driving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under</a:t>
            </a:r>
            <a:r>
              <a:rPr lang="fi-FI" dirty="0">
                <a:latin typeface="Arial"/>
                <a:cs typeface="Arial"/>
              </a:rPr>
              <a:t> super-vision of </a:t>
            </a:r>
            <a:r>
              <a:rPr lang="fi-FI" dirty="0" err="1">
                <a:latin typeface="Arial"/>
                <a:cs typeface="Arial"/>
              </a:rPr>
              <a:t>the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trainer</a:t>
            </a:r>
            <a:endParaRPr lang="fi-FI" dirty="0">
              <a:latin typeface="Arial"/>
              <a:cs typeface="Arial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fi-FI" dirty="0" err="1">
                <a:latin typeface="Arial"/>
                <a:cs typeface="Arial"/>
              </a:rPr>
              <a:t>Issues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discussed</a:t>
            </a:r>
            <a:r>
              <a:rPr lang="fi-FI" dirty="0">
                <a:latin typeface="Arial"/>
                <a:cs typeface="Arial"/>
              </a:rPr>
              <a:t>: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fi-FI" dirty="0" err="1">
                <a:latin typeface="Arial"/>
                <a:cs typeface="Arial"/>
              </a:rPr>
              <a:t>Moderate</a:t>
            </a:r>
            <a:r>
              <a:rPr lang="fi-FI" dirty="0">
                <a:latin typeface="Arial"/>
                <a:cs typeface="Arial"/>
              </a:rPr>
              <a:t> </a:t>
            </a:r>
            <a:r>
              <a:rPr lang="fi-FI" dirty="0" err="1">
                <a:latin typeface="Arial"/>
                <a:cs typeface="Arial"/>
              </a:rPr>
              <a:t>speed</a:t>
            </a:r>
            <a:r>
              <a:rPr lang="fi-FI" dirty="0">
                <a:latin typeface="Arial"/>
                <a:cs typeface="Arial"/>
              </a:rPr>
              <a:t> (</a:t>
            </a:r>
            <a:r>
              <a:rPr lang="fi-FI" dirty="0" err="1">
                <a:latin typeface="Arial"/>
                <a:cs typeface="Arial"/>
              </a:rPr>
              <a:t>max</a:t>
            </a:r>
            <a:r>
              <a:rPr lang="fi-FI" dirty="0">
                <a:latin typeface="Arial"/>
                <a:cs typeface="Arial"/>
              </a:rPr>
              <a:t> 40 km/h)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fi-FI" dirty="0" err="1">
                <a:latin typeface="Arial"/>
                <a:cs typeface="Arial"/>
              </a:rPr>
              <a:t>Rapid</a:t>
            </a:r>
            <a:r>
              <a:rPr lang="fi-FI" dirty="0">
                <a:latin typeface="Arial"/>
                <a:cs typeface="Arial"/>
              </a:rPr>
              <a:t> </a:t>
            </a:r>
            <a:r>
              <a:rPr lang="fi-FI" dirty="0" err="1">
                <a:latin typeface="Arial"/>
                <a:cs typeface="Arial"/>
              </a:rPr>
              <a:t>accelerations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fi-FI" dirty="0" err="1">
                <a:latin typeface="Arial"/>
                <a:cs typeface="Arial"/>
              </a:rPr>
              <a:t>Mild</a:t>
            </a:r>
            <a:r>
              <a:rPr lang="fi-FI" dirty="0">
                <a:latin typeface="Arial"/>
                <a:cs typeface="Arial"/>
              </a:rPr>
              <a:t> and </a:t>
            </a:r>
            <a:r>
              <a:rPr lang="fi-FI" dirty="0" err="1">
                <a:latin typeface="Arial"/>
                <a:cs typeface="Arial"/>
              </a:rPr>
              <a:t>early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decelerations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fi-FI" dirty="0" err="1">
                <a:latin typeface="Arial"/>
                <a:cs typeface="Arial"/>
              </a:rPr>
              <a:t>Anticipation</a:t>
            </a:r>
            <a:r>
              <a:rPr lang="fi-FI" dirty="0">
                <a:latin typeface="Arial"/>
                <a:cs typeface="Arial"/>
              </a:rPr>
              <a:t>: </a:t>
            </a:r>
            <a:r>
              <a:rPr lang="fi-FI" dirty="0" err="1">
                <a:latin typeface="Arial"/>
                <a:cs typeface="Arial"/>
              </a:rPr>
              <a:t>avoiding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braking</a:t>
            </a:r>
            <a:r>
              <a:rPr lang="fi-FI" dirty="0">
                <a:latin typeface="Arial"/>
                <a:cs typeface="Arial"/>
              </a:rPr>
              <a:t>, </a:t>
            </a:r>
            <a:r>
              <a:rPr lang="fi-FI" dirty="0" err="1">
                <a:latin typeface="Arial"/>
                <a:cs typeface="Arial"/>
              </a:rPr>
              <a:t>maintaining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the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err="1">
                <a:latin typeface="Arial"/>
                <a:cs typeface="Arial"/>
              </a:rPr>
              <a:t>speed</a:t>
            </a:r>
            <a:r>
              <a:rPr lang="fi-FI">
                <a:latin typeface="Arial"/>
                <a:cs typeface="Arial"/>
              </a:rPr>
              <a:t> gained</a:t>
            </a:r>
            <a:endParaRPr lang="fi-FI" dirty="0">
              <a:latin typeface="Arial"/>
              <a:cs typeface="Arial"/>
            </a:endParaRPr>
          </a:p>
          <a:p>
            <a:pPr lvl="1">
              <a:spcBef>
                <a:spcPts val="300"/>
              </a:spcBef>
              <a:spcAft>
                <a:spcPts val="600"/>
              </a:spcAft>
            </a:pPr>
            <a:endParaRPr lang="fi-FI" dirty="0">
              <a:latin typeface="Arial"/>
              <a:cs typeface="Arial"/>
            </a:endParaRPr>
          </a:p>
          <a:p>
            <a:pPr lvl="1">
              <a:spcBef>
                <a:spcPts val="300"/>
              </a:spcBef>
              <a:spcAft>
                <a:spcPts val="600"/>
              </a:spcAft>
            </a:pPr>
            <a:endParaRPr lang="fi-FI" dirty="0">
              <a:latin typeface="Arial"/>
              <a:cs typeface="Arial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fi-FI" dirty="0">
              <a:latin typeface="Arial"/>
              <a:cs typeface="Arial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fi-FI" dirty="0">
              <a:latin typeface="Arial"/>
              <a:cs typeface="Arial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fi-FI" dirty="0">
              <a:latin typeface="Arial"/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607249-2AA3-DFAE-3FC6-2E0B4DA53E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993" y="3966959"/>
            <a:ext cx="4167397" cy="27788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19B946-1170-F500-BC7D-B4241D83DF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994" y="1156698"/>
            <a:ext cx="4172380" cy="312928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2FFF46-02A6-51BB-49D8-179B1D10B853}"/>
              </a:ext>
            </a:extLst>
          </p:cNvPr>
          <p:cNvSpPr/>
          <p:nvPr/>
        </p:nvSpPr>
        <p:spPr>
          <a:xfrm>
            <a:off x="4704271" y="4169434"/>
            <a:ext cx="4387969" cy="13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DA7AB9-2563-4D2F-B430-53B6AF5E1AA8}"/>
              </a:ext>
            </a:extLst>
          </p:cNvPr>
          <p:cNvSpPr txBox="1"/>
          <p:nvPr/>
        </p:nvSpPr>
        <p:spPr>
          <a:xfrm rot="21392275">
            <a:off x="7761951" y="3453954"/>
            <a:ext cx="388266" cy="1077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/>
              <a:t>eBussed</a:t>
            </a:r>
            <a:endParaRPr lang="fi-FI" sz="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821EC3-F91D-4273-A5B7-873925B17F87}"/>
              </a:ext>
            </a:extLst>
          </p:cNvPr>
          <p:cNvSpPr txBox="1"/>
          <p:nvPr/>
        </p:nvSpPr>
        <p:spPr>
          <a:xfrm rot="233310">
            <a:off x="5399034" y="6257977"/>
            <a:ext cx="388266" cy="76944"/>
          </a:xfrm>
          <a:prstGeom prst="rect">
            <a:avLst/>
          </a:prstGeom>
          <a:solidFill>
            <a:srgbClr val="B496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eBussed</a:t>
            </a:r>
            <a:endParaRPr lang="fi-FI" sz="500"/>
          </a:p>
        </p:txBody>
      </p:sp>
    </p:spTree>
    <p:extLst>
      <p:ext uri="{BB962C8B-B14F-4D97-AF65-F5344CB8AC3E}">
        <p14:creationId xmlns:p14="http://schemas.microsoft.com/office/powerpoint/2010/main" val="307782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04271" y="4169434"/>
            <a:ext cx="4387969" cy="13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1FB1821-E659-4BDA-BD2E-68A518DD20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994" y="202366"/>
            <a:ext cx="1264384" cy="866017"/>
          </a:xfrm>
          <a:prstGeom prst="rect">
            <a:avLst/>
          </a:prstGeom>
        </p:spPr>
      </p:pic>
      <p:grpSp>
        <p:nvGrpSpPr>
          <p:cNvPr id="12" name="Group 48">
            <a:extLst>
              <a:ext uri="{FF2B5EF4-FFF2-40B4-BE49-F238E27FC236}">
                <a16:creationId xmlns:a16="http://schemas.microsoft.com/office/drawing/2014/main" id="{74F7CD7E-8718-421C-B679-F89C5B7A86C7}"/>
              </a:ext>
            </a:extLst>
          </p:cNvPr>
          <p:cNvGrpSpPr/>
          <p:nvPr/>
        </p:nvGrpSpPr>
        <p:grpSpPr>
          <a:xfrm>
            <a:off x="565856" y="1638300"/>
            <a:ext cx="4184728" cy="4427316"/>
            <a:chOff x="231435" y="259471"/>
            <a:chExt cx="5725906" cy="6337812"/>
          </a:xfrm>
        </p:grpSpPr>
        <p:pic>
          <p:nvPicPr>
            <p:cNvPr id="13" name="Picture 5" descr="C:\Users\mikonen\Documents\turkuamk\2012_13\TransEco\Hybridibussihanke\Mittaukset\Kartta_Artukainen.jpg">
              <a:extLst>
                <a:ext uri="{FF2B5EF4-FFF2-40B4-BE49-F238E27FC236}">
                  <a16:creationId xmlns:a16="http://schemas.microsoft.com/office/drawing/2014/main" id="{832C4838-7D24-475E-B559-2100FE987D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277" y="259471"/>
              <a:ext cx="3621780" cy="633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Connector 6">
              <a:extLst>
                <a:ext uri="{FF2B5EF4-FFF2-40B4-BE49-F238E27FC236}">
                  <a16:creationId xmlns:a16="http://schemas.microsoft.com/office/drawing/2014/main" id="{D5D4CC1B-AF97-4F9E-AA91-37A0B8E39B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016166" y="3055216"/>
              <a:ext cx="1305266" cy="172009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8">
              <a:extLst>
                <a:ext uri="{FF2B5EF4-FFF2-40B4-BE49-F238E27FC236}">
                  <a16:creationId xmlns:a16="http://schemas.microsoft.com/office/drawing/2014/main" id="{6BFDC852-3AB1-4F72-A90A-140041649D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60000" flipH="1" flipV="1">
              <a:off x="2549336" y="1971613"/>
              <a:ext cx="1908000" cy="277200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7">
              <a:extLst>
                <a:ext uri="{FF2B5EF4-FFF2-40B4-BE49-F238E27FC236}">
                  <a16:creationId xmlns:a16="http://schemas.microsoft.com/office/drawing/2014/main" id="{878C8EAA-6C7D-4A90-A97D-E43B64634B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20000" flipH="1">
              <a:off x="1548269" y="1955710"/>
              <a:ext cx="1009021" cy="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20">
              <a:extLst>
                <a:ext uri="{FF2B5EF4-FFF2-40B4-BE49-F238E27FC236}">
                  <a16:creationId xmlns:a16="http://schemas.microsoft.com/office/drawing/2014/main" id="{11D57029-A2BA-43F0-9DDE-B37EBAD6D9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457933" y="1936436"/>
              <a:ext cx="98006" cy="356400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23">
              <a:extLst>
                <a:ext uri="{FF2B5EF4-FFF2-40B4-BE49-F238E27FC236}">
                  <a16:creationId xmlns:a16="http://schemas.microsoft.com/office/drawing/2014/main" id="{780E6C18-6468-49A4-BE42-8D7C5EBA88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77022" y="5505048"/>
              <a:ext cx="779596" cy="682351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30">
              <a:extLst>
                <a:ext uri="{FF2B5EF4-FFF2-40B4-BE49-F238E27FC236}">
                  <a16:creationId xmlns:a16="http://schemas.microsoft.com/office/drawing/2014/main" id="{65C2296D-BFE1-4730-BB0C-24B9A732F1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256618" y="5097532"/>
              <a:ext cx="953334" cy="108986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3">
              <a:extLst>
                <a:ext uri="{FF2B5EF4-FFF2-40B4-BE49-F238E27FC236}">
                  <a16:creationId xmlns:a16="http://schemas.microsoft.com/office/drawing/2014/main" id="{34E3C1A3-F9E3-44A7-BE6E-64FCA3CDFF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21420000" flipV="1">
              <a:off x="3209952" y="4775311"/>
              <a:ext cx="1213941" cy="322222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36">
              <a:extLst>
                <a:ext uri="{FF2B5EF4-FFF2-40B4-BE49-F238E27FC236}">
                  <a16:creationId xmlns:a16="http://schemas.microsoft.com/office/drawing/2014/main" id="{A4345F16-C115-4FA5-808A-88ADE84CDD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16043" y="4185360"/>
              <a:ext cx="278428" cy="215605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Oval 39">
              <a:extLst>
                <a:ext uri="{FF2B5EF4-FFF2-40B4-BE49-F238E27FC236}">
                  <a16:creationId xmlns:a16="http://schemas.microsoft.com/office/drawing/2014/main" id="{0573172C-C3AC-47CF-9390-E88553308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049" y="4372535"/>
              <a:ext cx="405390" cy="48692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i-FI" altLang="fi-FI" sz="1477"/>
            </a:p>
          </p:txBody>
        </p:sp>
        <p:sp>
          <p:nvSpPr>
            <p:cNvPr id="23" name="Oval 40">
              <a:extLst>
                <a:ext uri="{FF2B5EF4-FFF2-40B4-BE49-F238E27FC236}">
                  <a16:creationId xmlns:a16="http://schemas.microsoft.com/office/drawing/2014/main" id="{8A67375B-BAAC-4158-8D3B-A3B2D14CC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057" y="2195169"/>
              <a:ext cx="403163" cy="48692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i-FI" altLang="fi-FI" sz="1477"/>
            </a:p>
          </p:txBody>
        </p:sp>
        <p:sp>
          <p:nvSpPr>
            <p:cNvPr id="24" name="Oval 44">
              <a:extLst>
                <a:ext uri="{FF2B5EF4-FFF2-40B4-BE49-F238E27FC236}">
                  <a16:creationId xmlns:a16="http://schemas.microsoft.com/office/drawing/2014/main" id="{9633DBDD-7117-48BE-BB5C-666FD669E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369" y="4941160"/>
              <a:ext cx="403163" cy="48692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i-FI" altLang="fi-FI" sz="1477"/>
            </a:p>
          </p:txBody>
        </p:sp>
        <p:sp>
          <p:nvSpPr>
            <p:cNvPr id="25" name="TextBox 32">
              <a:extLst>
                <a:ext uri="{FF2B5EF4-FFF2-40B4-BE49-F238E27FC236}">
                  <a16:creationId xmlns:a16="http://schemas.microsoft.com/office/drawing/2014/main" id="{9252CA66-3AFB-434C-BECB-E641ED166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12" y="1766330"/>
              <a:ext cx="755555" cy="3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fi-FI" altLang="fi-FI" sz="1477" b="1"/>
                <a:t>STOP</a:t>
              </a:r>
            </a:p>
          </p:txBody>
        </p:sp>
        <p:sp>
          <p:nvSpPr>
            <p:cNvPr id="26" name="TextBox 46">
              <a:extLst>
                <a:ext uri="{FF2B5EF4-FFF2-40B4-BE49-F238E27FC236}">
                  <a16:creationId xmlns:a16="http://schemas.microsoft.com/office/drawing/2014/main" id="{AA97CD7F-695B-4B89-80B6-BD8C3A0DA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435" y="5526370"/>
              <a:ext cx="755555" cy="3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fi-FI" altLang="fi-FI" sz="1477" b="1"/>
                <a:t>STOP</a:t>
              </a:r>
            </a:p>
          </p:txBody>
        </p:sp>
        <p:cxnSp>
          <p:nvCxnSpPr>
            <p:cNvPr id="27" name="Straight Connector 47">
              <a:extLst>
                <a:ext uri="{FF2B5EF4-FFF2-40B4-BE49-F238E27FC236}">
                  <a16:creationId xmlns:a16="http://schemas.microsoft.com/office/drawing/2014/main" id="{9C98ABFD-1741-42F7-ABD5-F6A395BB01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6756" y="5846223"/>
              <a:ext cx="1298585" cy="293790"/>
            </a:xfrm>
            <a:prstGeom prst="line">
              <a:avLst/>
            </a:prstGeom>
            <a:noFill/>
            <a:ln w="25400" algn="ctr">
              <a:solidFill>
                <a:srgbClr val="00206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51">
              <a:extLst>
                <a:ext uri="{FF2B5EF4-FFF2-40B4-BE49-F238E27FC236}">
                  <a16:creationId xmlns:a16="http://schemas.microsoft.com/office/drawing/2014/main" id="{DC2D8FAB-9E09-4770-BCFE-868CC80AF4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02816" y="1979565"/>
              <a:ext cx="458848" cy="18954"/>
            </a:xfrm>
            <a:prstGeom prst="line">
              <a:avLst/>
            </a:prstGeom>
            <a:noFill/>
            <a:ln w="25400" algn="ctr">
              <a:solidFill>
                <a:srgbClr val="00206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51">
              <a:extLst>
                <a:ext uri="{FF2B5EF4-FFF2-40B4-BE49-F238E27FC236}">
                  <a16:creationId xmlns:a16="http://schemas.microsoft.com/office/drawing/2014/main" id="{3303B897-8FBE-4A71-850F-3D811F4F78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236352" y="3514408"/>
              <a:ext cx="93033" cy="622038"/>
            </a:xfrm>
            <a:prstGeom prst="line">
              <a:avLst/>
            </a:prstGeom>
            <a:noFill/>
            <a:ln w="25400" algn="ctr">
              <a:solidFill>
                <a:srgbClr val="00206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Box 32">
              <a:extLst>
                <a:ext uri="{FF2B5EF4-FFF2-40B4-BE49-F238E27FC236}">
                  <a16:creationId xmlns:a16="http://schemas.microsoft.com/office/drawing/2014/main" id="{B283E72B-DF56-4D5E-94B4-5E877146C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370" y="2939859"/>
              <a:ext cx="2138971" cy="457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 altLang="fi-FI" sz="1477" b="1" dirty="0" err="1"/>
                <a:t>Start</a:t>
              </a:r>
              <a:r>
                <a:rPr lang="fi-FI" altLang="fi-FI" sz="1477" b="1" dirty="0"/>
                <a:t> and </a:t>
              </a:r>
              <a:r>
                <a:rPr lang="fi-FI" altLang="fi-FI" sz="1477" b="1" dirty="0" err="1"/>
                <a:t>finish</a:t>
              </a:r>
              <a:endParaRPr lang="fi-FI" altLang="fi-FI" sz="1477" b="1" dirty="0"/>
            </a:p>
          </p:txBody>
        </p:sp>
      </p:grpSp>
      <p:sp>
        <p:nvSpPr>
          <p:cNvPr id="31" name="TextBox 46">
            <a:extLst>
              <a:ext uri="{FF2B5EF4-FFF2-40B4-BE49-F238E27FC236}">
                <a16:creationId xmlns:a16="http://schemas.microsoft.com/office/drawing/2014/main" id="{E64E64E6-8B90-4C3E-AD17-66E5EA4BDE7C}"/>
              </a:ext>
            </a:extLst>
          </p:cNvPr>
          <p:cNvSpPr txBox="1"/>
          <p:nvPr/>
        </p:nvSpPr>
        <p:spPr>
          <a:xfrm>
            <a:off x="4878120" y="3830813"/>
            <a:ext cx="3821788" cy="12637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68275" indent="-168275" algn="r"/>
            <a:endParaRPr lang="fi-FI" sz="1662" dirty="0"/>
          </a:p>
          <a:p>
            <a:pPr marL="167005" indent="-167005">
              <a:spcAft>
                <a:spcPts val="600"/>
              </a:spcAft>
              <a:buFontTx/>
              <a:buChar char="-"/>
            </a:pPr>
            <a:r>
              <a:rPr lang="fi-FI" sz="1650" b="1" dirty="0"/>
              <a:t>3 </a:t>
            </a:r>
            <a:r>
              <a:rPr lang="fi-FI" sz="1650" b="1" dirty="0" err="1"/>
              <a:t>laps</a:t>
            </a:r>
            <a:r>
              <a:rPr lang="fi-FI" sz="1650" b="1" dirty="0"/>
              <a:t> (3 x 1.8 km = 5.4 km)</a:t>
            </a:r>
          </a:p>
          <a:p>
            <a:pPr marL="167005" indent="-167005">
              <a:spcAft>
                <a:spcPts val="600"/>
              </a:spcAft>
              <a:buFontTx/>
              <a:buChar char="-"/>
            </a:pPr>
            <a:r>
              <a:rPr lang="en-US" sz="1650" b="1" dirty="0"/>
              <a:t>Stop of 30 sec at each Bus Stop</a:t>
            </a:r>
            <a:endParaRPr lang="fi-FI" sz="1650" b="1" dirty="0"/>
          </a:p>
          <a:p>
            <a:pPr marL="167005" indent="-167005">
              <a:spcAft>
                <a:spcPts val="600"/>
              </a:spcAft>
              <a:buFontTx/>
              <a:buChar char="-"/>
            </a:pPr>
            <a:r>
              <a:rPr lang="en-US" sz="1650" b="1" dirty="0"/>
              <a:t>Total of 16 stops</a:t>
            </a: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F27ABA9B-5569-48F2-BCC0-ADC07600FA6F}"/>
              </a:ext>
            </a:extLst>
          </p:cNvPr>
          <p:cNvSpPr txBox="1"/>
          <p:nvPr/>
        </p:nvSpPr>
        <p:spPr>
          <a:xfrm>
            <a:off x="4943858" y="1637369"/>
            <a:ext cx="3734722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/>
              <a:t>BUS LINE SIMULATION IN A RESTRICTED AREA WITH NO INTERFERING TRAFFIC</a:t>
            </a:r>
          </a:p>
          <a:p>
            <a:endParaRPr lang="en-US" sz="2000" b="1" dirty="0"/>
          </a:p>
          <a:p>
            <a:r>
              <a:rPr lang="en-US" sz="2000" b="1" dirty="0"/>
              <a:t>Comparison </a:t>
            </a:r>
            <a:r>
              <a:rPr lang="en-US" sz="2000" b="1"/>
              <a:t>of electricity </a:t>
            </a:r>
            <a:r>
              <a:rPr lang="en-US" sz="2000" b="1" dirty="0"/>
              <a:t>consumption using different driving styles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397EFAEF-1340-28F3-691D-06E001B13CCD}"/>
              </a:ext>
            </a:extLst>
          </p:cNvPr>
          <p:cNvSpPr txBox="1">
            <a:spLocks/>
          </p:cNvSpPr>
          <p:nvPr/>
        </p:nvSpPr>
        <p:spPr>
          <a:xfrm>
            <a:off x="414708" y="200072"/>
            <a:ext cx="5123176" cy="11506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PT Sans"/>
                <a:ea typeface="+mj-ea"/>
                <a:cs typeface="PT Sans"/>
              </a:defRPr>
            </a:lvl1pPr>
          </a:lstStyle>
          <a:p>
            <a:r>
              <a:rPr lang="fi-FI" dirty="0" err="1"/>
              <a:t>Driver</a:t>
            </a:r>
            <a:r>
              <a:rPr lang="fi-FI" dirty="0"/>
              <a:t> Training</a:t>
            </a:r>
            <a:br>
              <a:rPr lang="fi-FI" dirty="0"/>
            </a:br>
            <a:r>
              <a:rPr lang="fi-FI" b="0" dirty="0" err="1">
                <a:cs typeface="Arial"/>
              </a:rPr>
              <a:t>Preparation</a:t>
            </a:r>
            <a:r>
              <a:rPr lang="fi-FI" b="0" dirty="0">
                <a:cs typeface="Arial"/>
              </a:rPr>
              <a:t> for Eco-</a:t>
            </a:r>
            <a:r>
              <a:rPr lang="fi-FI" b="0" dirty="0" err="1">
                <a:cs typeface="Arial"/>
              </a:rPr>
              <a:t>training</a:t>
            </a:r>
            <a:br>
              <a:rPr lang="fi-FI" dirty="0">
                <a:cs typeface="Arial"/>
              </a:rPr>
            </a:br>
            <a:endParaRPr lang="fi-FI">
              <a:cs typeface="Arial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691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50776"/>
              </p:ext>
            </p:extLst>
          </p:nvPr>
        </p:nvGraphicFramePr>
        <p:xfrm>
          <a:off x="2001327" y="1397479"/>
          <a:ext cx="5615951" cy="258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686625"/>
              </p:ext>
            </p:extLst>
          </p:nvPr>
        </p:nvGraphicFramePr>
        <p:xfrm>
          <a:off x="2001327" y="4080337"/>
          <a:ext cx="5615951" cy="258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Connector 11"/>
          <p:cNvCxnSpPr/>
          <p:nvPr/>
        </p:nvCxnSpPr>
        <p:spPr>
          <a:xfrm flipH="1">
            <a:off x="2495910" y="2723749"/>
            <a:ext cx="4646763" cy="219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510286" y="5216775"/>
            <a:ext cx="4646763" cy="219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18034" y="2410053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>
                <a:solidFill>
                  <a:srgbClr val="C00000"/>
                </a:solidFill>
              </a:rPr>
              <a:t>35 km/h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2410" y="4903695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>
                <a:solidFill>
                  <a:srgbClr val="C00000"/>
                </a:solidFill>
              </a:rPr>
              <a:t>45 km/h</a:t>
            </a:r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394602" y="4517758"/>
            <a:ext cx="1188000" cy="2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72789" y="5991592"/>
            <a:ext cx="5112000" cy="2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745258" y="4507569"/>
            <a:ext cx="152" cy="149641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397476" y="1955728"/>
            <a:ext cx="1188000" cy="2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375663" y="3119008"/>
            <a:ext cx="5760000" cy="2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1745410" y="1949299"/>
            <a:ext cx="2721" cy="1182096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1939" y="229327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i-FI" b="1">
                <a:latin typeface="Arial" panose="020B0604020202020204" pitchFamily="34" charset="0"/>
                <a:cs typeface="Arial" panose="020B0604020202020204" pitchFamily="34" charset="0"/>
              </a:rPr>
              <a:t>SOC 5.5 %</a:t>
            </a:r>
            <a:endParaRPr lang="en-US" b="1"/>
          </a:p>
        </p:txBody>
      </p:sp>
      <p:sp>
        <p:nvSpPr>
          <p:cNvPr id="30" name="TextBox 29"/>
          <p:cNvSpPr txBox="1"/>
          <p:nvPr/>
        </p:nvSpPr>
        <p:spPr>
          <a:xfrm>
            <a:off x="229062" y="509110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i-FI" b="1">
                <a:latin typeface="Arial" panose="020B0604020202020204" pitchFamily="34" charset="0"/>
                <a:cs typeface="Arial" panose="020B0604020202020204" pitchFamily="34" charset="0"/>
              </a:rPr>
              <a:t>SOC 7.0 %</a:t>
            </a:r>
            <a:endParaRPr lang="en-US" b="1"/>
          </a:p>
        </p:txBody>
      </p:sp>
      <p:sp>
        <p:nvSpPr>
          <p:cNvPr id="31" name="TextBox 30"/>
          <p:cNvSpPr txBox="1"/>
          <p:nvPr/>
        </p:nvSpPr>
        <p:spPr>
          <a:xfrm>
            <a:off x="184314" y="3343502"/>
            <a:ext cx="1672253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fi-FI" b="1" dirty="0" err="1">
                <a:latin typeface="Arial"/>
                <a:cs typeface="Arial"/>
              </a:rPr>
              <a:t>Consumption</a:t>
            </a:r>
          </a:p>
          <a:p>
            <a:pPr algn="ctr"/>
            <a:r>
              <a:rPr lang="fi-FI" b="1" dirty="0" err="1">
                <a:latin typeface="Arial"/>
                <a:cs typeface="Arial"/>
              </a:rPr>
              <a:t>reduction</a:t>
            </a:r>
          </a:p>
          <a:p>
            <a:pPr algn="ctr"/>
            <a:r>
              <a:rPr lang="fi-FI" b="1" dirty="0">
                <a:latin typeface="Arial"/>
                <a:cs typeface="Arial"/>
              </a:rPr>
              <a:t>21 %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BBB6685-C7D2-47E6-9FE7-F3BFB59F50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180" y="226268"/>
            <a:ext cx="1059520" cy="725699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BEF83249-2759-BD35-4B02-9B42D01200EF}"/>
              </a:ext>
            </a:extLst>
          </p:cNvPr>
          <p:cNvSpPr txBox="1">
            <a:spLocks/>
          </p:cNvSpPr>
          <p:nvPr/>
        </p:nvSpPr>
        <p:spPr>
          <a:xfrm>
            <a:off x="414708" y="200072"/>
            <a:ext cx="5123176" cy="11506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PT Sans"/>
                <a:ea typeface="+mj-ea"/>
                <a:cs typeface="PT Sans"/>
              </a:defRPr>
            </a:lvl1pPr>
          </a:lstStyle>
          <a:p>
            <a:r>
              <a:rPr lang="fi-FI" dirty="0" err="1"/>
              <a:t>Driver</a:t>
            </a:r>
            <a:r>
              <a:rPr lang="fi-FI" dirty="0"/>
              <a:t> Training</a:t>
            </a:r>
            <a:br>
              <a:rPr lang="fi-FI" dirty="0"/>
            </a:br>
            <a:r>
              <a:rPr lang="fi-FI" b="0" dirty="0" err="1">
                <a:cs typeface="Arial"/>
              </a:rPr>
              <a:t>Preparation</a:t>
            </a:r>
            <a:r>
              <a:rPr lang="fi-FI" b="0" dirty="0">
                <a:cs typeface="Arial"/>
              </a:rPr>
              <a:t> for Eco-</a:t>
            </a:r>
            <a:r>
              <a:rPr lang="fi-FI" b="0" dirty="0" err="1">
                <a:cs typeface="Arial"/>
              </a:rPr>
              <a:t>training</a:t>
            </a:r>
            <a:br>
              <a:rPr lang="fi-FI" dirty="0">
                <a:cs typeface="Arial"/>
              </a:rPr>
            </a:br>
            <a:endParaRPr lang="fi-FI">
              <a:cs typeface="Arial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08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BE56D-DC4B-432E-A878-66C77D3C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Crew Training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4886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2925" y="192756"/>
            <a:ext cx="6477706" cy="1476017"/>
          </a:xfrm>
        </p:spPr>
        <p:txBody>
          <a:bodyPr/>
          <a:lstStyle/>
          <a:p>
            <a:r>
              <a:rPr lang="fi-FI"/>
              <a:t>Service Crew Training</a:t>
            </a:r>
            <a:r>
              <a:rPr lang="fi-FI" sz="2800"/>
              <a:t>                                            </a:t>
            </a:r>
            <a:r>
              <a:rPr lang="fi-FI" sz="2800" b="0"/>
              <a:t>Bus and Charger Safety</a:t>
            </a:r>
            <a:endParaRPr lang="fi-FI" sz="2800" b="0" dirty="0"/>
          </a:p>
        </p:txBody>
      </p:sp>
      <p:sp>
        <p:nvSpPr>
          <p:cNvPr id="9" name="Rectangle 8"/>
          <p:cNvSpPr/>
          <p:nvPr/>
        </p:nvSpPr>
        <p:spPr>
          <a:xfrm>
            <a:off x="4704271" y="4169434"/>
            <a:ext cx="4387969" cy="13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1FB1821-E659-4BDA-BD2E-68A518DD20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994" y="202366"/>
            <a:ext cx="1264384" cy="86601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BC942C4-DEAE-4651-AEDB-C366B23CD009}"/>
              </a:ext>
            </a:extLst>
          </p:cNvPr>
          <p:cNvSpPr txBox="1"/>
          <p:nvPr/>
        </p:nvSpPr>
        <p:spPr>
          <a:xfrm>
            <a:off x="472311" y="1352223"/>
            <a:ext cx="269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err="1"/>
              <a:t>Emergency</a:t>
            </a:r>
            <a:r>
              <a:rPr lang="fi-FI"/>
              <a:t> stop switches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0A5F3FA-3668-4E65-A1DA-322A9B57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71" y="1693307"/>
            <a:ext cx="3886200" cy="1914525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EC9F825C-F3B7-4E2E-A07C-F9481D36F6E7}"/>
              </a:ext>
            </a:extLst>
          </p:cNvPr>
          <p:cNvSpPr txBox="1"/>
          <p:nvPr/>
        </p:nvSpPr>
        <p:spPr>
          <a:xfrm>
            <a:off x="542925" y="3691433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dirty="0" err="1"/>
              <a:t>voltage</a:t>
            </a:r>
            <a:r>
              <a:rPr lang="fi-FI" dirty="0"/>
              <a:t> </a:t>
            </a:r>
            <a:r>
              <a:rPr lang="fi-FI" dirty="0" err="1"/>
              <a:t>powerlines</a:t>
            </a:r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EDA33F7A-73DB-4F8A-97BB-8736D3D80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77" y="4069318"/>
            <a:ext cx="2303145" cy="1532255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88B268B7-7E3A-4A3F-A5A3-80D5AE13B4BF}"/>
              </a:ext>
            </a:extLst>
          </p:cNvPr>
          <p:cNvSpPr txBox="1"/>
          <p:nvPr/>
        </p:nvSpPr>
        <p:spPr>
          <a:xfrm>
            <a:off x="3184529" y="1360776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Resetting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system</a:t>
            </a:r>
            <a:r>
              <a:rPr lang="fi-FI" dirty="0"/>
              <a:t> </a:t>
            </a:r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accident</a:t>
            </a:r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94B9BF44-59BA-4EF1-9E12-E7DD8CBC7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590" y="1673795"/>
            <a:ext cx="1309028" cy="194074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B7EF45D4-B32E-44B3-A861-A30C467E21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775" y="4069318"/>
            <a:ext cx="3364076" cy="25230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5E8ADF-11D0-4B4A-BB90-FA2FECC576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393" y="1129678"/>
            <a:ext cx="2016973" cy="35834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6BFA8282-D241-471A-9359-06888B09C4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862" y="4061082"/>
            <a:ext cx="2026250" cy="27016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EB37FD-EF74-41C8-9D42-E5A479B7D486}"/>
              </a:ext>
            </a:extLst>
          </p:cNvPr>
          <p:cNvSpPr/>
          <p:nvPr/>
        </p:nvSpPr>
        <p:spPr>
          <a:xfrm>
            <a:off x="6888009" y="3950632"/>
            <a:ext cx="2204231" cy="11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2407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BE56D-DC4B-432E-A878-66C77D3C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Rescue and Towing Staff Training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4668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1172" y="1713490"/>
            <a:ext cx="4084931" cy="3918127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1000"/>
              </a:spcAft>
            </a:pPr>
            <a:r>
              <a:rPr lang="fi-FI">
                <a:latin typeface="Arial"/>
                <a:cs typeface="Arial"/>
              </a:rPr>
              <a:t>How to lead the passengers out</a:t>
            </a:r>
          </a:p>
          <a:p>
            <a:pPr>
              <a:spcAft>
                <a:spcPts val="1000"/>
              </a:spcAft>
            </a:pPr>
            <a:r>
              <a:rPr lang="fi-FI">
                <a:latin typeface="Arial"/>
                <a:cs typeface="Arial"/>
              </a:rPr>
              <a:t>Disconnecting the high-voltage battery</a:t>
            </a:r>
          </a:p>
          <a:p>
            <a:pPr>
              <a:spcAft>
                <a:spcPts val="1000"/>
              </a:spcAft>
            </a:pPr>
            <a:r>
              <a:rPr lang="fi-FI">
                <a:latin typeface="Arial"/>
                <a:cs typeface="Arial"/>
              </a:rPr>
              <a:t>Locations of high-voltage components and wiring</a:t>
            </a:r>
          </a:p>
          <a:p>
            <a:pPr>
              <a:spcAft>
                <a:spcPts val="1000"/>
              </a:spcAft>
            </a:pPr>
            <a:r>
              <a:rPr lang="fi-FI">
                <a:latin typeface="Arial"/>
                <a:cs typeface="Arial"/>
              </a:rPr>
              <a:t>Locations of the 24 V main switches</a:t>
            </a:r>
          </a:p>
          <a:p>
            <a:pPr>
              <a:spcAft>
                <a:spcPts val="1000"/>
              </a:spcAft>
            </a:pPr>
            <a:r>
              <a:rPr lang="fi-FI">
                <a:latin typeface="Arial"/>
                <a:cs typeface="Arial"/>
              </a:rPr>
              <a:t>Preconditioning the vehicle for towing</a:t>
            </a:r>
          </a:p>
          <a:p>
            <a:pPr>
              <a:spcAft>
                <a:spcPts val="1000"/>
              </a:spcAft>
            </a:pPr>
            <a:r>
              <a:rPr lang="fi-FI">
                <a:latin typeface="Arial"/>
                <a:cs typeface="Arial"/>
              </a:rPr>
              <a:t>Use of the towing hitch</a:t>
            </a:r>
          </a:p>
          <a:p>
            <a:pPr>
              <a:spcAft>
                <a:spcPts val="1000"/>
              </a:spcAft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4271" y="4169434"/>
            <a:ext cx="4387969" cy="13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1FB1821-E659-4BDA-BD2E-68A518DD20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994" y="202366"/>
            <a:ext cx="1264384" cy="866017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D7E0E570-779F-E7C8-9BBF-1241E519D8DE}"/>
              </a:ext>
            </a:extLst>
          </p:cNvPr>
          <p:cNvSpPr txBox="1">
            <a:spLocks/>
          </p:cNvSpPr>
          <p:nvPr/>
        </p:nvSpPr>
        <p:spPr>
          <a:xfrm>
            <a:off x="414707" y="200072"/>
            <a:ext cx="5738957" cy="1476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PT Sans"/>
                <a:ea typeface="+mj-ea"/>
                <a:cs typeface="PT Sans"/>
              </a:defRPr>
            </a:lvl1pPr>
          </a:lstStyle>
          <a:p>
            <a:r>
              <a:rPr lang="fi-FI"/>
              <a:t>Rescue and Towing Staff </a:t>
            </a:r>
            <a:r>
              <a:rPr lang="fi-FI" dirty="0"/>
              <a:t>Training</a:t>
            </a:r>
            <a:br>
              <a:rPr lang="fi-FI"/>
            </a:br>
            <a:r>
              <a:rPr lang="fi-FI" b="0"/>
              <a:t>Abnormal</a:t>
            </a:r>
            <a:r>
              <a:rPr lang="fi-FI" b="0">
                <a:latin typeface="Arial"/>
                <a:cs typeface="Arial"/>
              </a:rPr>
              <a:t> Situations</a:t>
            </a:r>
            <a:endParaRPr lang="fi-FI" b="0" dirty="0">
              <a:latin typeface="Arial"/>
              <a:cs typeface="Arial"/>
            </a:endParaRPr>
          </a:p>
        </p:txBody>
      </p:sp>
      <p:pic>
        <p:nvPicPr>
          <p:cNvPr id="4" name="Picture 3" descr="A group of people standing outside&#10;&#10;Description automatically generated with low confidence">
            <a:extLst>
              <a:ext uri="{FF2B5EF4-FFF2-40B4-BE49-F238E27FC236}">
                <a16:creationId xmlns:a16="http://schemas.microsoft.com/office/drawing/2014/main" id="{DEB7921E-4030-4B73-90DC-04CD07265A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337" y="1281572"/>
            <a:ext cx="3763956" cy="50186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0244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BE56D-DC4B-432E-A878-66C77D3C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318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Contents		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0850" y="1607599"/>
            <a:ext cx="8237538" cy="4636800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fi-FI" sz="1800" dirty="0"/>
          </a:p>
          <a:p>
            <a:pPr>
              <a:spcAft>
                <a:spcPts val="600"/>
              </a:spcAft>
            </a:pPr>
            <a:r>
              <a:rPr lang="fi-FI" sz="1800" dirty="0"/>
              <a:t>Video</a:t>
            </a:r>
          </a:p>
          <a:p>
            <a:pPr>
              <a:spcAft>
                <a:spcPts val="600"/>
              </a:spcAft>
            </a:pPr>
            <a:r>
              <a:rPr lang="fi-FI" sz="1800"/>
              <a:t>General </a:t>
            </a:r>
            <a:r>
              <a:rPr lang="fi-FI" sz="1800" dirty="0"/>
              <a:t>F</a:t>
            </a:r>
            <a:r>
              <a:rPr lang="fi-FI" sz="1800"/>
              <a:t>acts</a:t>
            </a:r>
            <a:endParaRPr lang="fi-FI" sz="1800" dirty="0"/>
          </a:p>
          <a:p>
            <a:pPr>
              <a:spcAft>
                <a:spcPts val="600"/>
              </a:spcAft>
            </a:pPr>
            <a:r>
              <a:rPr lang="fi-FI" sz="1800" err="1"/>
              <a:t>Driver</a:t>
            </a:r>
            <a:r>
              <a:rPr lang="fi-FI" sz="1800"/>
              <a:t> Training</a:t>
            </a:r>
            <a:endParaRPr lang="fi-FI" sz="1800" dirty="0"/>
          </a:p>
          <a:p>
            <a:pPr lvl="1">
              <a:spcAft>
                <a:spcPts val="600"/>
              </a:spcAft>
            </a:pPr>
            <a:r>
              <a:rPr lang="fi-FI" sz="1800"/>
              <a:t>Basic operation</a:t>
            </a:r>
          </a:p>
          <a:p>
            <a:pPr lvl="1">
              <a:spcAft>
                <a:spcPts val="600"/>
              </a:spcAft>
            </a:pPr>
            <a:r>
              <a:rPr lang="fi-FI" sz="1800"/>
              <a:t>Practical Training</a:t>
            </a:r>
            <a:endParaRPr lang="fi-FI" sz="1800" dirty="0"/>
          </a:p>
          <a:p>
            <a:pPr lvl="1">
              <a:spcAft>
                <a:spcPts val="600"/>
              </a:spcAft>
            </a:pPr>
            <a:r>
              <a:rPr lang="fi-FI" sz="1800" dirty="0" err="1"/>
              <a:t>Economical</a:t>
            </a:r>
            <a:r>
              <a:rPr lang="fi-FI" sz="1800" dirty="0"/>
              <a:t> </a:t>
            </a:r>
            <a:r>
              <a:rPr lang="fi-FI" sz="1800" dirty="0" err="1"/>
              <a:t>driving</a:t>
            </a:r>
            <a:endParaRPr lang="fi-FI" sz="1800" dirty="0"/>
          </a:p>
          <a:p>
            <a:pPr>
              <a:spcAft>
                <a:spcPts val="600"/>
              </a:spcAft>
            </a:pPr>
            <a:r>
              <a:rPr lang="fi-FI" sz="1800"/>
              <a:t>Service Crew Training</a:t>
            </a:r>
            <a:endParaRPr lang="fi-FI" sz="1800" dirty="0"/>
          </a:p>
          <a:p>
            <a:pPr lvl="1">
              <a:spcAft>
                <a:spcPts val="600"/>
              </a:spcAft>
            </a:pPr>
            <a:r>
              <a:rPr lang="fi-FI" sz="1800" err="1"/>
              <a:t>Bus</a:t>
            </a:r>
            <a:r>
              <a:rPr lang="fi-FI" sz="1800"/>
              <a:t> and Charger Safety</a:t>
            </a:r>
            <a:endParaRPr lang="fi-FI" sz="1800" dirty="0"/>
          </a:p>
          <a:p>
            <a:pPr>
              <a:spcAft>
                <a:spcPts val="600"/>
              </a:spcAft>
            </a:pPr>
            <a:r>
              <a:rPr lang="fi-FI" sz="1800"/>
              <a:t>Rescue and Towing Staff Training</a:t>
            </a:r>
            <a:endParaRPr lang="fi-FI" sz="1800" dirty="0"/>
          </a:p>
          <a:p>
            <a:pPr>
              <a:spcAft>
                <a:spcPts val="600"/>
              </a:spcAft>
            </a:pPr>
            <a:r>
              <a:rPr lang="fi-FI" sz="1800"/>
              <a:t>Conclusions</a:t>
            </a:r>
            <a:endParaRPr lang="fi-FI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456" y="3633888"/>
            <a:ext cx="4659153" cy="3106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456" y="408552"/>
            <a:ext cx="4659154" cy="310610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360ABC4-E6A6-4C69-8A3C-38F33978C7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338" y="1998922"/>
            <a:ext cx="220514" cy="11466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E47754-D9BE-4C61-9903-D82F559E5AD3}"/>
              </a:ext>
            </a:extLst>
          </p:cNvPr>
          <p:cNvSpPr txBox="1"/>
          <p:nvPr/>
        </p:nvSpPr>
        <p:spPr>
          <a:xfrm rot="21340576">
            <a:off x="8173112" y="6319599"/>
            <a:ext cx="540167" cy="200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/>
              <a:t>eBussed</a:t>
            </a:r>
            <a:endParaRPr lang="fi-FI" sz="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8B759F-F72B-4296-B50A-BDDE90641ACB}"/>
              </a:ext>
            </a:extLst>
          </p:cNvPr>
          <p:cNvSpPr txBox="1"/>
          <p:nvPr/>
        </p:nvSpPr>
        <p:spPr>
          <a:xfrm rot="21401381">
            <a:off x="5815944" y="2751922"/>
            <a:ext cx="426312" cy="1077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/>
              <a:t>eBussed</a:t>
            </a:r>
            <a:endParaRPr lang="fi-FI" sz="700"/>
          </a:p>
        </p:txBody>
      </p:sp>
    </p:spTree>
    <p:extLst>
      <p:ext uri="{BB962C8B-B14F-4D97-AF65-F5344CB8AC3E}">
        <p14:creationId xmlns:p14="http://schemas.microsoft.com/office/powerpoint/2010/main" val="572206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Linkker</a:t>
            </a:r>
            <a:r>
              <a:rPr lang="fi-FI" dirty="0"/>
              <a:t> 13LE Electric </a:t>
            </a:r>
            <a:r>
              <a:rPr lang="fi-FI" err="1"/>
              <a:t>Bus</a:t>
            </a:r>
            <a:r>
              <a:rPr lang="fi-FI" sz="2800"/>
              <a:t>                                            </a:t>
            </a:r>
            <a:r>
              <a:rPr lang="fi-FI" sz="2800" b="0"/>
              <a:t>Conclusions</a:t>
            </a:r>
            <a:endParaRPr lang="fi-FI" sz="2800" b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0850" y="1592929"/>
            <a:ext cx="3924667" cy="513060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is energy-efficient,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-to-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wheel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(~1 kWh/km)</a:t>
            </a:r>
          </a:p>
          <a:p>
            <a:pPr lvl="1">
              <a:spcAft>
                <a:spcPts val="600"/>
              </a:spcAft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Grid-to-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wheel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15%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-to-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wheel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Smooth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ride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(no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gear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Low noise level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Problems existed with the diesel powered interior heater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Diesel powered heater was replaced by an electric heater =&gt; OK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realiability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re-charging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) below expectations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945" y="2135127"/>
            <a:ext cx="4269198" cy="2846133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8A7A947-2291-4AB0-AAB8-752AAAF80C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914" y="84386"/>
            <a:ext cx="1335139" cy="914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E92645-D75C-411A-8FC3-92F96E9BDD56}"/>
              </a:ext>
            </a:extLst>
          </p:cNvPr>
          <p:cNvSpPr txBox="1"/>
          <p:nvPr/>
        </p:nvSpPr>
        <p:spPr>
          <a:xfrm rot="60000">
            <a:off x="6734423" y="4559001"/>
            <a:ext cx="388266" cy="1077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/>
              <a:t>eBussed</a:t>
            </a:r>
            <a:endParaRPr lang="fi-FI" sz="700"/>
          </a:p>
        </p:txBody>
      </p:sp>
    </p:spTree>
    <p:extLst>
      <p:ext uri="{BB962C8B-B14F-4D97-AF65-F5344CB8AC3E}">
        <p14:creationId xmlns:p14="http://schemas.microsoft.com/office/powerpoint/2010/main" val="2116934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konen\Documents\turkuamk\2013_14\Speaker_and_Audience_canstock_mod_vaa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38" y="2727814"/>
            <a:ext cx="8880024" cy="350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23888" y="2104232"/>
            <a:ext cx="7886700" cy="2458244"/>
          </a:xfrm>
        </p:spPr>
        <p:txBody>
          <a:bodyPr/>
          <a:lstStyle/>
          <a:p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947" y="156247"/>
            <a:ext cx="3246864" cy="24351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571" y="161872"/>
            <a:ext cx="2176678" cy="242952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79F7D99-0501-428B-A9FA-DE00D99FF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51" y="555662"/>
            <a:ext cx="2514045" cy="17219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0450AC-6811-4D6D-8355-72AD724CB3B7}"/>
              </a:ext>
            </a:extLst>
          </p:cNvPr>
          <p:cNvSpPr txBox="1"/>
          <p:nvPr/>
        </p:nvSpPr>
        <p:spPr>
          <a:xfrm rot="21435190">
            <a:off x="4527771" y="1927168"/>
            <a:ext cx="320403" cy="7694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eBussed</a:t>
            </a:r>
            <a:endParaRPr lang="fi-FI" sz="500"/>
          </a:p>
        </p:txBody>
      </p:sp>
    </p:spTree>
    <p:extLst>
      <p:ext uri="{BB962C8B-B14F-4D97-AF65-F5344CB8AC3E}">
        <p14:creationId xmlns:p14="http://schemas.microsoft.com/office/powerpoint/2010/main" val="99696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9E09-7C11-48E0-AB0F-FCBB4036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video about the Good Practice</a:t>
            </a:r>
            <a:endParaRPr lang="fi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51279A-5F80-485E-825E-21DA15DC8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" y="1985449"/>
            <a:ext cx="7996464" cy="4500803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F440C374-BF49-4A11-B1E6-FBB5154B2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34" y="1268757"/>
            <a:ext cx="8904709" cy="53323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B1B3E8-9927-4E24-A6C8-FA293E89E75A}"/>
              </a:ext>
            </a:extLst>
          </p:cNvPr>
          <p:cNvSpPr txBox="1"/>
          <p:nvPr/>
        </p:nvSpPr>
        <p:spPr>
          <a:xfrm>
            <a:off x="2720874" y="6488668"/>
            <a:ext cx="328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hlinkClick r:id="rId2"/>
              </a:rPr>
              <a:t>https://youtu.be/5XeRSAMSqCY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933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BE56D-DC4B-432E-A878-66C77D3C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Facts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329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E-</a:t>
            </a:r>
            <a:r>
              <a:rPr lang="fi-FI" dirty="0" err="1"/>
              <a:t>bus</a:t>
            </a:r>
            <a:r>
              <a:rPr lang="fi-FI" dirty="0"/>
              <a:t> </a:t>
            </a:r>
            <a:r>
              <a:rPr lang="fi-FI" dirty="0" err="1"/>
              <a:t>Pilot</a:t>
            </a:r>
            <a:r>
              <a:rPr lang="fi-FI" dirty="0"/>
              <a:t> Info and </a:t>
            </a:r>
            <a:br>
              <a:rPr lang="fi-FI" dirty="0"/>
            </a:br>
            <a:r>
              <a:rPr lang="fi-FI" dirty="0" err="1"/>
              <a:t>Bus</a:t>
            </a:r>
            <a:r>
              <a:rPr lang="fi-FI" dirty="0"/>
              <a:t> </a:t>
            </a:r>
            <a:r>
              <a:rPr lang="fi-FI" dirty="0" err="1"/>
              <a:t>Specifications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0850" y="1607599"/>
            <a:ext cx="4423431" cy="5171052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pilot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fi-FI" dirty="0">
                <a:latin typeface="Arial"/>
                <a:cs typeface="Arial"/>
              </a:rPr>
              <a:t>Single </a:t>
            </a:r>
            <a:r>
              <a:rPr lang="fi-FI" dirty="0" err="1">
                <a:latin typeface="Arial"/>
                <a:cs typeface="Arial"/>
              </a:rPr>
              <a:t>bus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line</a:t>
            </a:r>
            <a:r>
              <a:rPr lang="fi-FI" dirty="0">
                <a:latin typeface="Arial"/>
                <a:cs typeface="Arial"/>
              </a:rPr>
              <a:t> </a:t>
            </a:r>
            <a:r>
              <a:rPr lang="fi-FI" dirty="0" err="1">
                <a:latin typeface="Arial"/>
                <a:cs typeface="Arial"/>
              </a:rPr>
              <a:t>electrified</a:t>
            </a:r>
            <a:r>
              <a:rPr lang="fi-FI" dirty="0">
                <a:latin typeface="Arial"/>
                <a:cs typeface="Arial"/>
              </a:rPr>
              <a:t> in 2016</a:t>
            </a:r>
          </a:p>
          <a:p>
            <a:pPr>
              <a:spcAft>
                <a:spcPts val="400"/>
              </a:spcAft>
            </a:pPr>
            <a:r>
              <a:rPr lang="fi-FI" dirty="0">
                <a:latin typeface="Arial"/>
                <a:cs typeface="Arial"/>
              </a:rPr>
              <a:t>System </a:t>
            </a:r>
            <a:r>
              <a:rPr lang="fi-FI" dirty="0" err="1">
                <a:latin typeface="Arial"/>
                <a:cs typeface="Arial"/>
              </a:rPr>
              <a:t>consists</a:t>
            </a:r>
            <a:r>
              <a:rPr lang="fi-FI" dirty="0">
                <a:latin typeface="Arial"/>
                <a:cs typeface="Arial"/>
              </a:rPr>
              <a:t> of 6 e-</a:t>
            </a:r>
            <a:r>
              <a:rPr lang="fi-FI" dirty="0" err="1">
                <a:latin typeface="Arial"/>
                <a:cs typeface="Arial"/>
              </a:rPr>
              <a:t>buses</a:t>
            </a:r>
            <a:r>
              <a:rPr lang="fi-FI" dirty="0">
                <a:latin typeface="Arial"/>
                <a:cs typeface="Arial"/>
              </a:rPr>
              <a:t>, </a:t>
            </a:r>
          </a:p>
          <a:p>
            <a:pPr marL="400050" lvl="1" indent="0">
              <a:spcAft>
                <a:spcPts val="400"/>
              </a:spcAft>
              <a:buNone/>
            </a:pPr>
            <a:r>
              <a:rPr lang="fi-FI" dirty="0">
                <a:latin typeface="Arial"/>
                <a:cs typeface="Arial"/>
              </a:rPr>
              <a:t>2 </a:t>
            </a:r>
            <a:r>
              <a:rPr lang="fi-FI" dirty="0" err="1">
                <a:latin typeface="Arial"/>
                <a:cs typeface="Arial"/>
              </a:rPr>
              <a:t>opportunity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chargers</a:t>
            </a:r>
            <a:r>
              <a:rPr lang="fi-FI" dirty="0">
                <a:latin typeface="Arial"/>
                <a:cs typeface="Arial"/>
              </a:rPr>
              <a:t>,</a:t>
            </a:r>
          </a:p>
          <a:p>
            <a:pPr marL="400050" lvl="1" indent="0">
              <a:spcAft>
                <a:spcPts val="400"/>
              </a:spcAft>
              <a:buNone/>
            </a:pPr>
            <a:r>
              <a:rPr lang="fi-FI" dirty="0">
                <a:latin typeface="Arial"/>
                <a:cs typeface="Arial"/>
              </a:rPr>
              <a:t>6 </a:t>
            </a:r>
            <a:r>
              <a:rPr lang="fi-FI" dirty="0" err="1">
                <a:latin typeface="Arial"/>
                <a:cs typeface="Arial"/>
              </a:rPr>
              <a:t>depot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chargers</a:t>
            </a:r>
            <a:endParaRPr lang="fi-FI" dirty="0">
              <a:latin typeface="Arial"/>
              <a:cs typeface="Arial"/>
            </a:endParaRPr>
          </a:p>
          <a:p>
            <a:pPr marL="400050" lvl="1" indent="0">
              <a:spcAft>
                <a:spcPts val="400"/>
              </a:spcAft>
              <a:buNone/>
            </a:pPr>
            <a:endParaRPr lang="fi-FI" dirty="0">
              <a:latin typeface="Arial"/>
              <a:cs typeface="Arial"/>
            </a:endParaRPr>
          </a:p>
          <a:p>
            <a:pPr marL="0" indent="0">
              <a:spcAft>
                <a:spcPts val="400"/>
              </a:spcAft>
              <a:buNone/>
            </a:pPr>
            <a:r>
              <a:rPr lang="fi-FI" b="1" dirty="0" err="1"/>
              <a:t>Linkker</a:t>
            </a:r>
            <a:r>
              <a:rPr lang="fi-FI" b="1" dirty="0"/>
              <a:t> 13LE Electric </a:t>
            </a:r>
            <a:r>
              <a:rPr lang="fi-FI" b="1" dirty="0" err="1"/>
              <a:t>Specifications</a:t>
            </a:r>
            <a:endParaRPr lang="fi-FI" b="1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12.8 m</a:t>
            </a:r>
          </a:p>
          <a:p>
            <a:pPr>
              <a:spcAft>
                <a:spcPts val="400"/>
              </a:spcAft>
            </a:pPr>
            <a:r>
              <a:rPr lang="fi-FI" dirty="0">
                <a:latin typeface="Arial"/>
                <a:cs typeface="Arial"/>
              </a:rPr>
              <a:t>Aluminium </a:t>
            </a:r>
            <a:r>
              <a:rPr lang="fi-FI" dirty="0" err="1">
                <a:latin typeface="Arial"/>
                <a:cs typeface="Arial"/>
              </a:rPr>
              <a:t>body</a:t>
            </a:r>
            <a:r>
              <a:rPr lang="fi-FI" dirty="0">
                <a:latin typeface="Arial"/>
                <a:cs typeface="Arial"/>
              </a:rPr>
              <a:t>, 10 100 kg</a:t>
            </a:r>
          </a:p>
          <a:p>
            <a:pPr>
              <a:spcAft>
                <a:spcPts val="400"/>
              </a:spcAft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Passenger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36 + 42 = 80</a:t>
            </a:r>
          </a:p>
          <a:p>
            <a:pPr>
              <a:spcAft>
                <a:spcPts val="400"/>
              </a:spcAft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Permanent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180 kW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982" y="344278"/>
            <a:ext cx="3984474" cy="2656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601" y="3034968"/>
            <a:ext cx="1733550" cy="67627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3B51FA2-9CE1-4A5F-9CAB-5A0774D140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864" y="3745616"/>
            <a:ext cx="3890592" cy="29149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BD3656-8B79-4624-B745-3B0D497BAEA9}"/>
              </a:ext>
            </a:extLst>
          </p:cNvPr>
          <p:cNvSpPr txBox="1"/>
          <p:nvPr/>
        </p:nvSpPr>
        <p:spPr>
          <a:xfrm>
            <a:off x="6872220" y="2608597"/>
            <a:ext cx="426312" cy="1077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/>
              <a:t>eBussed</a:t>
            </a:r>
            <a:endParaRPr lang="fi-FI" sz="700"/>
          </a:p>
        </p:txBody>
      </p:sp>
    </p:spTree>
    <p:extLst>
      <p:ext uri="{BB962C8B-B14F-4D97-AF65-F5344CB8AC3E}">
        <p14:creationId xmlns:p14="http://schemas.microsoft.com/office/powerpoint/2010/main" val="424855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0850" y="371748"/>
            <a:ext cx="6477706" cy="1063036"/>
          </a:xfrm>
        </p:spPr>
        <p:txBody>
          <a:bodyPr/>
          <a:lstStyle/>
          <a:p>
            <a:r>
              <a:rPr lang="fi-FI" dirty="0" err="1"/>
              <a:t>Linkker</a:t>
            </a:r>
            <a:r>
              <a:rPr lang="fi-FI" dirty="0"/>
              <a:t> 13LE Electric</a:t>
            </a:r>
            <a:br>
              <a:rPr lang="fi-FI" dirty="0"/>
            </a:br>
            <a:r>
              <a:rPr lang="fi-FI" sz="2800" b="0" dirty="0" err="1"/>
              <a:t>Battery</a:t>
            </a:r>
            <a:r>
              <a:rPr lang="fi-FI" sz="2800" b="0" dirty="0"/>
              <a:t> and </a:t>
            </a:r>
            <a:r>
              <a:rPr lang="fi-FI" sz="2800" b="0" dirty="0" err="1"/>
              <a:t>Recharging</a:t>
            </a:r>
            <a:endParaRPr lang="fi-FI" sz="2800" b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0850" y="1607598"/>
            <a:ext cx="3648591" cy="4973781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LTO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55 kWh</a:t>
            </a:r>
          </a:p>
          <a:p>
            <a:pPr lvl="1">
              <a:spcAft>
                <a:spcPts val="300"/>
              </a:spcAft>
            </a:pP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Recharging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300 kW</a:t>
            </a:r>
          </a:p>
          <a:p>
            <a:pPr lvl="1">
              <a:spcAft>
                <a:spcPts val="1000"/>
              </a:spcAft>
            </a:pP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35 ‒ 50 km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Charging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300"/>
              </a:spcAft>
            </a:pP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Inverted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pantograph</a:t>
            </a: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300"/>
              </a:spcAft>
            </a:pP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ends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(12.5 km)</a:t>
            </a:r>
          </a:p>
          <a:p>
            <a:pPr lvl="1">
              <a:spcAft>
                <a:spcPts val="300"/>
              </a:spcAft>
            </a:pPr>
            <a:r>
              <a:rPr lang="fi-FI" sz="1800" dirty="0">
                <a:latin typeface="Arial"/>
                <a:cs typeface="Arial"/>
              </a:rPr>
              <a:t>3 ‒ 5 min</a:t>
            </a: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500"/>
              </a:spcAft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Depot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charging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300"/>
              </a:spcAft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22 kW / 50 kW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High voltage also used for</a:t>
            </a:r>
          </a:p>
          <a:p>
            <a:pPr lvl="1">
              <a:spcAft>
                <a:spcPts val="3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Heat pump (15 kW / 15 kW)</a:t>
            </a:r>
          </a:p>
          <a:p>
            <a:pPr lvl="1">
              <a:spcAft>
                <a:spcPts val="3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 Compressor</a:t>
            </a:r>
          </a:p>
          <a:p>
            <a:pPr lvl="1">
              <a:spcAft>
                <a:spcPts val="3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Power Steering</a:t>
            </a:r>
          </a:p>
          <a:p>
            <a:pPr lvl="1">
              <a:spcAft>
                <a:spcPts val="3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DC / DC (for 24 V)</a:t>
            </a:r>
          </a:p>
          <a:p>
            <a:pPr marL="0" indent="0">
              <a:spcAft>
                <a:spcPts val="300"/>
              </a:spcAft>
              <a:buNone/>
            </a:pP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137" y="937210"/>
            <a:ext cx="4804958" cy="2152745"/>
          </a:xfrm>
          <a:prstGeom prst="rect">
            <a:avLst/>
          </a:prstGeom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4422004" y="1000336"/>
            <a:ext cx="2117279" cy="2350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fi-FI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www.linkkerbus.com</a:t>
            </a:r>
            <a:endParaRPr lang="fi-FI" sz="1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81632" y="3503017"/>
            <a:ext cx="2636032" cy="1977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855" y="3166501"/>
            <a:ext cx="2721990" cy="2636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359" y="5353330"/>
            <a:ext cx="1909932" cy="1432448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047EA717-CB7C-47E2-ACC5-5F12D7F616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585" y="255058"/>
            <a:ext cx="995942" cy="6821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410539-7F71-4C8A-B778-4B09DAB76FD0}"/>
              </a:ext>
            </a:extLst>
          </p:cNvPr>
          <p:cNvSpPr txBox="1"/>
          <p:nvPr/>
        </p:nvSpPr>
        <p:spPr>
          <a:xfrm>
            <a:off x="5019743" y="5387103"/>
            <a:ext cx="357214" cy="923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eBussed</a:t>
            </a:r>
            <a:endParaRPr lang="fi-FI" sz="600"/>
          </a:p>
        </p:txBody>
      </p:sp>
    </p:spTree>
    <p:extLst>
      <p:ext uri="{BB962C8B-B14F-4D97-AF65-F5344CB8AC3E}">
        <p14:creationId xmlns:p14="http://schemas.microsoft.com/office/powerpoint/2010/main" val="350018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4E488-CB3E-476B-A87C-995706EE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371748"/>
            <a:ext cx="6477706" cy="1663736"/>
          </a:xfrm>
        </p:spPr>
        <p:txBody>
          <a:bodyPr/>
          <a:lstStyle/>
          <a:p>
            <a:r>
              <a:rPr lang="en-US" dirty="0"/>
              <a:t>Objectives of Staff Training</a:t>
            </a:r>
            <a:br>
              <a:rPr lang="en-US" dirty="0"/>
            </a:br>
            <a:r>
              <a:rPr lang="en-US" b="0"/>
              <a:t>Facts Included in Training</a:t>
            </a:r>
            <a:endParaRPr lang="fi-FI" b="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5A89337-8333-DFC0-26F6-C75786FC4BB9}"/>
              </a:ext>
            </a:extLst>
          </p:cNvPr>
          <p:cNvSpPr>
            <a:spLocks noGrp="1"/>
          </p:cNvSpPr>
          <p:nvPr/>
        </p:nvSpPr>
        <p:spPr>
          <a:xfrm>
            <a:off x="504619" y="1790749"/>
            <a:ext cx="4399509" cy="4636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fi-FI" dirty="0" err="1">
                <a:ea typeface="+mn-lt"/>
                <a:cs typeface="+mn-lt"/>
              </a:rPr>
              <a:t>Benefits</a:t>
            </a:r>
            <a:r>
              <a:rPr lang="fi-FI" dirty="0">
                <a:ea typeface="+mn-lt"/>
                <a:cs typeface="+mn-lt"/>
              </a:rPr>
              <a:t> of </a:t>
            </a:r>
            <a:r>
              <a:rPr lang="fi-FI" dirty="0" err="1">
                <a:ea typeface="+mn-lt"/>
                <a:cs typeface="+mn-lt"/>
              </a:rPr>
              <a:t>the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electric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bus</a:t>
            </a:r>
            <a:endParaRPr lang="fi-FI" dirty="0">
              <a:ea typeface="+mn-lt"/>
              <a:cs typeface="+mn-lt"/>
            </a:endParaRP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fi-FI" dirty="0" err="1">
                <a:ea typeface="+mn-lt"/>
                <a:cs typeface="+mn-lt"/>
              </a:rPr>
              <a:t>Familiarity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with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Linkker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technology</a:t>
            </a:r>
            <a:endParaRPr lang="fi-FI" dirty="0" err="1"/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fi-FI" dirty="0">
                <a:ea typeface="+mn-lt"/>
                <a:cs typeface="+mn-lt"/>
              </a:rPr>
              <a:t>Operating and </a:t>
            </a:r>
            <a:r>
              <a:rPr lang="fi-FI" dirty="0" err="1">
                <a:ea typeface="+mn-lt"/>
                <a:cs typeface="+mn-lt"/>
              </a:rPr>
              <a:t>driving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the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eBus</a:t>
            </a:r>
            <a:endParaRPr lang="fi-FI" dirty="0" err="1"/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fi-FI" dirty="0" err="1"/>
              <a:t>Charging</a:t>
            </a:r>
            <a:r>
              <a:rPr lang="fi-FI" dirty="0"/>
              <a:t> 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eBus</a:t>
            </a:r>
            <a:endParaRPr lang="fi-FI" dirty="0"/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fi-FI" dirty="0" err="1"/>
              <a:t>Safety</a:t>
            </a:r>
            <a:r>
              <a:rPr lang="fi-FI" dirty="0"/>
              <a:t> </a:t>
            </a:r>
            <a:r>
              <a:rPr lang="fi-FI" dirty="0" err="1"/>
              <a:t>issues</a:t>
            </a:r>
            <a:endParaRPr lang="fi-FI"/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fi-FI" dirty="0" err="1"/>
              <a:t>Solving</a:t>
            </a:r>
            <a:r>
              <a:rPr lang="fi-FI" dirty="0"/>
              <a:t> </a:t>
            </a:r>
            <a:r>
              <a:rPr lang="fi-FI" dirty="0" err="1"/>
              <a:t>problems</a:t>
            </a:r>
            <a:endParaRPr lang="fi-FI" dirty="0"/>
          </a:p>
          <a:p>
            <a:pPr>
              <a:spcAft>
                <a:spcPts val="600"/>
              </a:spcAft>
            </a:pPr>
            <a:endParaRPr lang="fi-FI" dirty="0"/>
          </a:p>
          <a:p>
            <a:pPr marL="0" indent="0">
              <a:spcAft>
                <a:spcPts val="600"/>
              </a:spcAft>
              <a:buNone/>
            </a:pPr>
            <a:endParaRPr lang="fi-FI" dirty="0"/>
          </a:p>
        </p:txBody>
      </p:sp>
      <p:pic>
        <p:nvPicPr>
          <p:cNvPr id="5" name="Picture 5" descr="A picture containing text, outdoor, road, street&#10;&#10;Description automatically generated">
            <a:extLst>
              <a:ext uri="{FF2B5EF4-FFF2-40B4-BE49-F238E27FC236}">
                <a16:creationId xmlns:a16="http://schemas.microsoft.com/office/drawing/2014/main" id="{CEB36D39-36F1-3B27-413B-04D03A577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382" y="1486968"/>
            <a:ext cx="3115209" cy="46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6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F0A3AE1-9D66-4A93-B754-534C3F1F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Driver Training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521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1172" y="1713490"/>
            <a:ext cx="4188476" cy="3918127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1000"/>
              </a:spcAft>
            </a:pPr>
            <a:r>
              <a:rPr lang="fi-FI" dirty="0" err="1">
                <a:latin typeface="Arial"/>
                <a:cs typeface="Arial"/>
              </a:rPr>
              <a:t>We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started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preparing</a:t>
            </a:r>
            <a:r>
              <a:rPr lang="fi-FI" dirty="0">
                <a:latin typeface="Arial"/>
                <a:cs typeface="Arial"/>
              </a:rPr>
              <a:t> for </a:t>
            </a:r>
            <a:r>
              <a:rPr lang="fi-FI" dirty="0" err="1">
                <a:latin typeface="Arial"/>
                <a:cs typeface="Arial"/>
              </a:rPr>
              <a:t>training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by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visiting</a:t>
            </a:r>
            <a:r>
              <a:rPr lang="fi-FI" dirty="0">
                <a:latin typeface="Arial"/>
                <a:cs typeface="Arial"/>
              </a:rPr>
              <a:t> </a:t>
            </a:r>
            <a:r>
              <a:rPr lang="fi-FI" dirty="0" err="1">
                <a:latin typeface="Arial"/>
                <a:cs typeface="Arial"/>
              </a:rPr>
              <a:t>the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bus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factory</a:t>
            </a:r>
            <a:r>
              <a:rPr lang="fi-FI" dirty="0">
                <a:latin typeface="Arial"/>
                <a:cs typeface="Arial"/>
              </a:rPr>
              <a:t>.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fi-FI" dirty="0" err="1">
                <a:latin typeface="Arial"/>
                <a:cs typeface="Arial"/>
              </a:rPr>
              <a:t>Visits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started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early</a:t>
            </a:r>
            <a:r>
              <a:rPr lang="fi-FI" dirty="0">
                <a:latin typeface="Arial"/>
                <a:cs typeface="Arial"/>
              </a:rPr>
              <a:t>: at </a:t>
            </a:r>
            <a:r>
              <a:rPr lang="fi-FI" dirty="0" err="1">
                <a:latin typeface="Arial"/>
                <a:cs typeface="Arial"/>
              </a:rPr>
              <a:t>the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first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time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only</a:t>
            </a:r>
            <a:r>
              <a:rPr lang="fi-FI" dirty="0">
                <a:latin typeface="Arial"/>
                <a:cs typeface="Arial"/>
              </a:rPr>
              <a:t> </a:t>
            </a:r>
            <a:r>
              <a:rPr lang="fi-FI" dirty="0" err="1">
                <a:latin typeface="Arial"/>
                <a:cs typeface="Arial"/>
              </a:rPr>
              <a:t>the</a:t>
            </a:r>
            <a:r>
              <a:rPr lang="fi-FI" dirty="0">
                <a:latin typeface="Arial"/>
                <a:cs typeface="Arial"/>
              </a:rPr>
              <a:t> </a:t>
            </a:r>
            <a:r>
              <a:rPr lang="fi-FI" dirty="0" err="1">
                <a:latin typeface="Arial"/>
                <a:cs typeface="Arial"/>
              </a:rPr>
              <a:t>chassis</a:t>
            </a:r>
            <a:r>
              <a:rPr lang="fi-FI" dirty="0">
                <a:latin typeface="Arial"/>
                <a:cs typeface="Arial"/>
              </a:rPr>
              <a:t> of </a:t>
            </a:r>
            <a:r>
              <a:rPr lang="fi-FI" dirty="0" err="1">
                <a:latin typeface="Arial"/>
                <a:cs typeface="Arial"/>
              </a:rPr>
              <a:t>the</a:t>
            </a:r>
            <a:r>
              <a:rPr lang="fi-FI" dirty="0">
                <a:latin typeface="Arial"/>
                <a:cs typeface="Arial"/>
              </a:rPr>
              <a:t> </a:t>
            </a:r>
            <a:r>
              <a:rPr lang="fi-FI" dirty="0" err="1">
                <a:latin typeface="Arial"/>
                <a:cs typeface="Arial"/>
              </a:rPr>
              <a:t>first</a:t>
            </a:r>
            <a:r>
              <a:rPr lang="fi-FI" dirty="0">
                <a:latin typeface="Arial"/>
                <a:cs typeface="Arial"/>
              </a:rPr>
              <a:t> </a:t>
            </a:r>
            <a:r>
              <a:rPr lang="fi-FI" dirty="0" err="1">
                <a:latin typeface="Arial"/>
                <a:cs typeface="Arial"/>
              </a:rPr>
              <a:t>bus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was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ready</a:t>
            </a:r>
            <a:r>
              <a:rPr lang="fi-FI" dirty="0">
                <a:latin typeface="Arial"/>
                <a:cs typeface="Arial"/>
              </a:rPr>
              <a:t>.</a:t>
            </a:r>
          </a:p>
          <a:p>
            <a:pPr>
              <a:lnSpc>
                <a:spcPct val="70000"/>
              </a:lnSpc>
              <a:spcBef>
                <a:spcPts val="1000"/>
              </a:spcBef>
              <a:spcAft>
                <a:spcPts val="1000"/>
              </a:spcAft>
            </a:pPr>
            <a:r>
              <a:rPr lang="fi-FI" dirty="0" err="1">
                <a:latin typeface="Arial"/>
                <a:cs typeface="Arial"/>
              </a:rPr>
              <a:t>We</a:t>
            </a:r>
            <a:r>
              <a:rPr lang="fi-FI" dirty="0">
                <a:latin typeface="Arial"/>
                <a:cs typeface="Arial"/>
              </a:rPr>
              <a:t> got </a:t>
            </a:r>
            <a:r>
              <a:rPr lang="fi-FI" dirty="0" err="1">
                <a:latin typeface="Arial"/>
                <a:cs typeface="Arial"/>
              </a:rPr>
              <a:t>training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material</a:t>
            </a:r>
            <a:r>
              <a:rPr lang="fi-FI" dirty="0">
                <a:latin typeface="Arial"/>
                <a:cs typeface="Arial"/>
              </a:rPr>
              <a:t>, </a:t>
            </a:r>
            <a:r>
              <a:rPr lang="fi-FI" dirty="0" err="1">
                <a:latin typeface="Arial"/>
                <a:cs typeface="Arial"/>
              </a:rPr>
              <a:t>which</a:t>
            </a:r>
            <a:endParaRPr lang="fi-FI" dirty="0">
              <a:latin typeface="Arial"/>
              <a:cs typeface="Arial"/>
            </a:endParaRPr>
          </a:p>
          <a:p>
            <a:pPr marL="400050" lvl="1" indent="0">
              <a:lnSpc>
                <a:spcPct val="70000"/>
              </a:lnSpc>
              <a:spcAft>
                <a:spcPts val="1000"/>
              </a:spcAft>
              <a:buNone/>
            </a:pPr>
            <a:r>
              <a:rPr lang="fi-FI" dirty="0" err="1">
                <a:latin typeface="Arial"/>
                <a:cs typeface="Arial"/>
              </a:rPr>
              <a:t>we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modified</a:t>
            </a:r>
            <a:r>
              <a:rPr lang="fi-FI" dirty="0">
                <a:latin typeface="Arial"/>
                <a:cs typeface="Arial"/>
              </a:rPr>
              <a:t> for </a:t>
            </a:r>
            <a:r>
              <a:rPr lang="fi-FI" dirty="0" err="1">
                <a:latin typeface="Arial"/>
                <a:cs typeface="Arial"/>
              </a:rPr>
              <a:t>our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use</a:t>
            </a:r>
            <a:endParaRPr lang="fi-FI" dirty="0">
              <a:latin typeface="Arial"/>
              <a:cs typeface="Arial"/>
            </a:endParaRPr>
          </a:p>
          <a:p>
            <a:pPr>
              <a:spcAft>
                <a:spcPts val="1000"/>
              </a:spcAft>
            </a:pPr>
            <a:r>
              <a:rPr lang="fi-FI" dirty="0" err="1">
                <a:latin typeface="Arial"/>
                <a:cs typeface="Arial"/>
              </a:rPr>
              <a:t>We</a:t>
            </a:r>
            <a:r>
              <a:rPr lang="fi-FI" dirty="0">
                <a:latin typeface="Arial"/>
                <a:cs typeface="Arial"/>
              </a:rPr>
              <a:t> </a:t>
            </a:r>
            <a:r>
              <a:rPr lang="fi-FI" dirty="0" err="1">
                <a:latin typeface="Arial"/>
                <a:cs typeface="Arial"/>
              </a:rPr>
              <a:t>had</a:t>
            </a:r>
            <a:r>
              <a:rPr lang="fi-FI" dirty="0">
                <a:latin typeface="Arial"/>
                <a:cs typeface="Arial"/>
              </a:rPr>
              <a:t> </a:t>
            </a:r>
            <a:r>
              <a:rPr lang="fi-FI" dirty="0" err="1">
                <a:latin typeface="Arial"/>
                <a:cs typeface="Arial"/>
              </a:rPr>
              <a:t>also</a:t>
            </a:r>
            <a:r>
              <a:rPr lang="fi-FI" dirty="0">
                <a:latin typeface="Arial"/>
                <a:cs typeface="Arial"/>
              </a:rPr>
              <a:t> </a:t>
            </a:r>
            <a:r>
              <a:rPr lang="fi-FI" dirty="0" err="1">
                <a:latin typeface="Arial"/>
                <a:cs typeface="Arial"/>
              </a:rPr>
              <a:t>the</a:t>
            </a:r>
            <a:r>
              <a:rPr lang="fi-FI" dirty="0">
                <a:latin typeface="Arial"/>
                <a:cs typeface="Arial"/>
              </a:rPr>
              <a:t> </a:t>
            </a:r>
            <a:r>
              <a:rPr lang="fi-FI" dirty="0" err="1">
                <a:latin typeface="Arial"/>
                <a:cs typeface="Arial"/>
              </a:rPr>
              <a:t>opportunity</a:t>
            </a:r>
            <a:r>
              <a:rPr lang="fi-FI" dirty="0">
                <a:latin typeface="Arial"/>
                <a:cs typeface="Arial"/>
              </a:rPr>
              <a:t> to </a:t>
            </a:r>
            <a:r>
              <a:rPr lang="fi-FI" dirty="0" err="1">
                <a:latin typeface="Arial"/>
                <a:cs typeface="Arial"/>
              </a:rPr>
              <a:t>test</a:t>
            </a:r>
            <a:r>
              <a:rPr lang="fi-FI" dirty="0">
                <a:latin typeface="Arial"/>
                <a:cs typeface="Arial"/>
              </a:rPr>
              <a:t> </a:t>
            </a:r>
            <a:r>
              <a:rPr lang="fi-FI" dirty="0" err="1">
                <a:latin typeface="Arial"/>
                <a:cs typeface="Arial"/>
              </a:rPr>
              <a:t>drive</a:t>
            </a:r>
            <a:r>
              <a:rPr lang="fi-FI" dirty="0">
                <a:latin typeface="Arial"/>
                <a:cs typeface="Arial"/>
              </a:rPr>
              <a:t> </a:t>
            </a:r>
            <a:r>
              <a:rPr lang="fi-FI" dirty="0" err="1">
                <a:latin typeface="Arial"/>
                <a:cs typeface="Arial"/>
              </a:rPr>
              <a:t>the</a:t>
            </a:r>
            <a:r>
              <a:rPr lang="fi-FI" dirty="0">
                <a:latin typeface="Arial"/>
                <a:cs typeface="Arial"/>
              </a:rPr>
              <a:t> </a:t>
            </a:r>
            <a:r>
              <a:rPr lang="fi-FI" dirty="0" err="1">
                <a:latin typeface="Arial"/>
                <a:cs typeface="Arial"/>
              </a:rPr>
              <a:t>bus</a:t>
            </a:r>
            <a:r>
              <a:rPr lang="fi-FI" dirty="0">
                <a:latin typeface="Arial"/>
                <a:cs typeface="Arial"/>
              </a:rPr>
              <a:t> </a:t>
            </a:r>
            <a:r>
              <a:rPr lang="fi-FI" dirty="0" err="1">
                <a:latin typeface="Arial"/>
                <a:cs typeface="Arial"/>
              </a:rPr>
              <a:t>before</a:t>
            </a:r>
            <a:r>
              <a:rPr lang="fi-FI" dirty="0">
                <a:latin typeface="Arial"/>
                <a:cs typeface="Arial"/>
              </a:rPr>
              <a:t> it </a:t>
            </a:r>
            <a:r>
              <a:rPr lang="fi-FI" dirty="0" err="1">
                <a:latin typeface="Arial"/>
                <a:cs typeface="Arial"/>
              </a:rPr>
              <a:t>was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registered</a:t>
            </a:r>
            <a:r>
              <a:rPr lang="fi-FI" dirty="0">
                <a:latin typeface="Arial"/>
                <a:cs typeface="Arial"/>
              </a:rPr>
              <a:t>.</a:t>
            </a:r>
            <a:endParaRPr lang="fi-FI" dirty="0">
              <a:latin typeface="PT Sans"/>
              <a:cs typeface="Arial"/>
            </a:endParaRPr>
          </a:p>
          <a:p>
            <a:pPr>
              <a:spcAft>
                <a:spcPts val="600"/>
              </a:spcAft>
            </a:pPr>
            <a:endParaRPr lang="fi-FI" dirty="0">
              <a:latin typeface="Arial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4271" y="4169434"/>
            <a:ext cx="4387969" cy="13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1FB1821-E659-4BDA-BD2E-68A518DD20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994" y="202366"/>
            <a:ext cx="1264384" cy="866017"/>
          </a:xfrm>
          <a:prstGeom prst="rect">
            <a:avLst/>
          </a:prstGeom>
        </p:spPr>
      </p:pic>
      <p:pic>
        <p:nvPicPr>
          <p:cNvPr id="11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E7283787-CA91-453B-5543-239F5214A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715" y="1327996"/>
            <a:ext cx="3204410" cy="2377217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2FE7D585-72B8-3F8D-DA67-736283F25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663" y="4141246"/>
            <a:ext cx="3224463" cy="23186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6A2807-FD83-8E6E-C88B-C409702FB362}"/>
              </a:ext>
            </a:extLst>
          </p:cNvPr>
          <p:cNvSpPr txBox="1"/>
          <p:nvPr/>
        </p:nvSpPr>
        <p:spPr>
          <a:xfrm>
            <a:off x="5078663" y="37217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Driving motor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7E0E570-779F-E7C8-9BBF-1241E519D8DE}"/>
              </a:ext>
            </a:extLst>
          </p:cNvPr>
          <p:cNvSpPr txBox="1">
            <a:spLocks/>
          </p:cNvSpPr>
          <p:nvPr/>
        </p:nvSpPr>
        <p:spPr>
          <a:xfrm>
            <a:off x="414708" y="200072"/>
            <a:ext cx="4751910" cy="1476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3200" b="1" i="0" kern="1200">
                <a:solidFill>
                  <a:schemeClr val="tx1"/>
                </a:solidFill>
                <a:latin typeface="PT Sans"/>
                <a:ea typeface="+mj-ea"/>
                <a:cs typeface="PT Sans"/>
              </a:defRPr>
            </a:lvl1pPr>
          </a:lstStyle>
          <a:p>
            <a:r>
              <a:rPr lang="fi-FI" dirty="0" err="1"/>
              <a:t>Driver</a:t>
            </a:r>
            <a:r>
              <a:rPr lang="fi-FI" dirty="0"/>
              <a:t> Training</a:t>
            </a:r>
            <a:br>
              <a:rPr lang="fi-FI" dirty="0"/>
            </a:br>
            <a:r>
              <a:rPr lang="fi-FI" b="0">
                <a:latin typeface="Arial"/>
                <a:cs typeface="Arial"/>
              </a:rPr>
              <a:t>Basic Operation</a:t>
            </a:r>
            <a:endParaRPr lang="fi-FI" b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366149"/>
      </p:ext>
    </p:extLst>
  </p:cSld>
  <p:clrMapOvr>
    <a:masterClrMapping/>
  </p:clrMapOvr>
</p:sld>
</file>

<file path=ppt/theme/theme1.xml><?xml version="1.0" encoding="utf-8"?>
<a:theme xmlns:a="http://schemas.openxmlformats.org/drawingml/2006/main" name="TurkuAMK_2015">
  <a:themeElements>
    <a:clrScheme name="Custom 7">
      <a:dk1>
        <a:srgbClr val="000000"/>
      </a:dk1>
      <a:lt1>
        <a:sysClr val="window" lastClr="FFFFFF"/>
      </a:lt1>
      <a:dk2>
        <a:srgbClr val="008ECF"/>
      </a:dk2>
      <a:lt2>
        <a:srgbClr val="FFD200"/>
      </a:lt2>
      <a:accent1>
        <a:srgbClr val="FFD200"/>
      </a:accent1>
      <a:accent2>
        <a:srgbClr val="008ECF"/>
      </a:accent2>
      <a:accent3>
        <a:srgbClr val="38B6AB"/>
      </a:accent3>
      <a:accent4>
        <a:srgbClr val="EE7BAE"/>
      </a:accent4>
      <a:accent5>
        <a:srgbClr val="FF6432"/>
      </a:accent5>
      <a:accent6>
        <a:srgbClr val="000000"/>
      </a:accent6>
      <a:hlink>
        <a:srgbClr val="000000"/>
      </a:hlink>
      <a:folHlink>
        <a:srgbClr val="7030A0"/>
      </a:folHlink>
    </a:clrScheme>
    <a:fontScheme name="Custom 1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611971B-EDDB-42CE-983E-22C9A58A7C5E}" vid="{74D1766B-DD10-45CA-B82B-BF8FDA668C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10116A1345445B261378325C9FD47" ma:contentTypeVersion="31" ma:contentTypeDescription="Create a new document." ma:contentTypeScope="" ma:versionID="79a4963b1cc9f207d4fae5fbeb2c76b8">
  <xsd:schema xmlns:xsd="http://www.w3.org/2001/XMLSchema" xmlns:xs="http://www.w3.org/2001/XMLSchema" xmlns:p="http://schemas.microsoft.com/office/2006/metadata/properties" xmlns:ns2="2b638e1f-afd0-4d25-9cac-e6af3a7e9f8c" xmlns:ns3="d18d772e-1f43-4b93-b2a0-aa2cba3a5aea" targetNamespace="http://schemas.microsoft.com/office/2006/metadata/properties" ma:root="true" ma:fieldsID="8d3e05e8f4f41bbac0988d2c8bafe651" ns2:_="" ns3:_="">
    <xsd:import namespace="2b638e1f-afd0-4d25-9cac-e6af3a7e9f8c"/>
    <xsd:import namespace="d18d772e-1f43-4b93-b2a0-aa2cba3a5aea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38e1f-afd0-4d25-9cac-e6af3a7e9f8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d772e-1f43-4b93-b2a0-aa2cba3a5aea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2b638e1f-afd0-4d25-9cac-e6af3a7e9f8c" xsi:nil="true"/>
    <LMS_Mappings xmlns="2b638e1f-afd0-4d25-9cac-e6af3a7e9f8c" xsi:nil="true"/>
    <Members xmlns="2b638e1f-afd0-4d25-9cac-e6af3a7e9f8c">
      <UserInfo>
        <DisplayName/>
        <AccountId xsi:nil="true"/>
        <AccountType/>
      </UserInfo>
    </Members>
    <Member_Groups xmlns="2b638e1f-afd0-4d25-9cac-e6af3a7e9f8c">
      <UserInfo>
        <DisplayName/>
        <AccountId xsi:nil="true"/>
        <AccountType/>
      </UserInfo>
    </Member_Groups>
    <Has_Leaders_Only_SectionGroup xmlns="2b638e1f-afd0-4d25-9cac-e6af3a7e9f8c" xsi:nil="true"/>
    <NotebookType xmlns="2b638e1f-afd0-4d25-9cac-e6af3a7e9f8c" xsi:nil="true"/>
    <Distribution_Groups xmlns="2b638e1f-afd0-4d25-9cac-e6af3a7e9f8c" xsi:nil="true"/>
    <TeamsChannelId xmlns="2b638e1f-afd0-4d25-9cac-e6af3a7e9f8c" xsi:nil="true"/>
    <Invited_Leaders xmlns="2b638e1f-afd0-4d25-9cac-e6af3a7e9f8c" xsi:nil="true"/>
    <Is_Collaboration_Space_Locked xmlns="2b638e1f-afd0-4d25-9cac-e6af3a7e9f8c" xsi:nil="true"/>
    <CultureName xmlns="2b638e1f-afd0-4d25-9cac-e6af3a7e9f8c" xsi:nil="true"/>
    <IsNotebookLocked xmlns="2b638e1f-afd0-4d25-9cac-e6af3a7e9f8c" xsi:nil="true"/>
    <Invited_Members xmlns="2b638e1f-afd0-4d25-9cac-e6af3a7e9f8c" xsi:nil="true"/>
    <Templates xmlns="2b638e1f-afd0-4d25-9cac-e6af3a7e9f8c" xsi:nil="true"/>
    <Self_Registration_Enabled xmlns="2b638e1f-afd0-4d25-9cac-e6af3a7e9f8c" xsi:nil="true"/>
    <FolderType xmlns="2b638e1f-afd0-4d25-9cac-e6af3a7e9f8c" xsi:nil="true"/>
    <Leaders xmlns="2b638e1f-afd0-4d25-9cac-e6af3a7e9f8c">
      <UserInfo>
        <DisplayName/>
        <AccountId xsi:nil="true"/>
        <AccountType/>
      </UserInfo>
    </Leaders>
    <DefaultSectionNames xmlns="2b638e1f-afd0-4d25-9cac-e6af3a7e9f8c" xsi:nil="true"/>
    <Math_Settings xmlns="2b638e1f-afd0-4d25-9cac-e6af3a7e9f8c" xsi:nil="true"/>
    <Owner xmlns="2b638e1f-afd0-4d25-9cac-e6af3a7e9f8c">
      <UserInfo>
        <DisplayName/>
        <AccountId xsi:nil="true"/>
        <AccountType/>
      </UserInfo>
    </Own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32E9ED-45A3-4179-9F48-F54C1BAC9E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638e1f-afd0-4d25-9cac-e6af3a7e9f8c"/>
    <ds:schemaRef ds:uri="d18d772e-1f43-4b93-b2a0-aa2cba3a5a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649DA0-B5F2-4E06-ADA1-403EF722A1B1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e20c3d47-a883-4123-9744-85b1440dd61b"/>
    <ds:schemaRef ds:uri="2b638e1f-afd0-4d25-9cac-e6af3a7e9f8c"/>
  </ds:schemaRefs>
</ds:datastoreItem>
</file>

<file path=customXml/itemProps3.xml><?xml version="1.0" encoding="utf-8"?>
<ds:datastoreItem xmlns:ds="http://schemas.openxmlformats.org/officeDocument/2006/customXml" ds:itemID="{4A23F937-FA97-4C07-A197-5D899E12D3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PPT-2017-standard-ohjeilla-kuvilla</Template>
  <TotalTime>2545</TotalTime>
  <Words>677</Words>
  <Application>Microsoft Macintosh PowerPoint</Application>
  <PresentationFormat>Diavoorstelling (4:3)</PresentationFormat>
  <Paragraphs>145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PT Sans</vt:lpstr>
      <vt:lpstr>TurkuAMK_2015</vt:lpstr>
      <vt:lpstr>Driver and Staff  Training in e-bus Deployment in Turku</vt:lpstr>
      <vt:lpstr>Contents  </vt:lpstr>
      <vt:lpstr>Short video about the Good Practice</vt:lpstr>
      <vt:lpstr>General Facts</vt:lpstr>
      <vt:lpstr>E-bus Pilot Info and  Bus Specifications</vt:lpstr>
      <vt:lpstr>Linkker 13LE Electric Battery and Recharging</vt:lpstr>
      <vt:lpstr>Objectives of Staff Training Facts Included in Training</vt:lpstr>
      <vt:lpstr>Driver Training</vt:lpstr>
      <vt:lpstr>PowerPoint-presentatie</vt:lpstr>
      <vt:lpstr>Driver Training Basic Operation</vt:lpstr>
      <vt:lpstr>Driver Training Practical Training  </vt:lpstr>
      <vt:lpstr>Driver Training Economical Driving  </vt:lpstr>
      <vt:lpstr>PowerPoint-presentatie</vt:lpstr>
      <vt:lpstr>PowerPoint-presentatie</vt:lpstr>
      <vt:lpstr>Service Crew Training</vt:lpstr>
      <vt:lpstr>Service Crew Training                                            Bus and Charger Safety</vt:lpstr>
      <vt:lpstr>Rescue and Towing Staff Training</vt:lpstr>
      <vt:lpstr>PowerPoint-presentatie</vt:lpstr>
      <vt:lpstr>Conclusions</vt:lpstr>
      <vt:lpstr>Linkker 13LE Electric Bus                                            Conclusions</vt:lpstr>
      <vt:lpstr>Thank you!</vt:lpstr>
    </vt:vector>
  </TitlesOfParts>
  <Company>Turun ammattikorkeakoulu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Aloita esityksesi tällä dialla</dc:title>
  <dc:creator>Markku Ikonen</dc:creator>
  <cp:lastModifiedBy>Niels Glerum</cp:lastModifiedBy>
  <cp:revision>797</cp:revision>
  <cp:lastPrinted>2016-01-25T08:51:15Z</cp:lastPrinted>
  <dcterms:created xsi:type="dcterms:W3CDTF">2018-03-14T16:55:17Z</dcterms:created>
  <dcterms:modified xsi:type="dcterms:W3CDTF">2022-03-31T13:39:01Z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0x010100A0E10116A1345445B261378325C9FD47</vt:lpwstr>
  </property>
</Properties>
</file>