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56" r:id="rId2"/>
    <p:sldId id="1114" r:id="rId3"/>
    <p:sldId id="1068" r:id="rId4"/>
    <p:sldId id="1090" r:id="rId5"/>
    <p:sldId id="1093" r:id="rId6"/>
    <p:sldId id="1097" r:id="rId7"/>
    <p:sldId id="1098" r:id="rId8"/>
    <p:sldId id="1103" r:id="rId9"/>
    <p:sldId id="1104" r:id="rId10"/>
    <p:sldId id="1069" r:id="rId11"/>
    <p:sldId id="1074" r:id="rId12"/>
    <p:sldId id="1106" r:id="rId13"/>
    <p:sldId id="1107" r:id="rId14"/>
    <p:sldId id="1108" r:id="rId15"/>
    <p:sldId id="1109" r:id="rId16"/>
    <p:sldId id="1075" r:id="rId17"/>
    <p:sldId id="1070" r:id="rId18"/>
    <p:sldId id="1110" r:id="rId19"/>
    <p:sldId id="1105" r:id="rId20"/>
    <p:sldId id="1081" r:id="rId21"/>
    <p:sldId id="1083" r:id="rId22"/>
    <p:sldId id="1111" r:id="rId23"/>
    <p:sldId id="1084" r:id="rId24"/>
    <p:sldId id="1112" r:id="rId25"/>
    <p:sldId id="1085" r:id="rId26"/>
    <p:sldId id="1086" r:id="rId27"/>
    <p:sldId id="1113" r:id="rId28"/>
    <p:sldId id="1092" r:id="rId29"/>
    <p:sldId id="1088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775C7-C480-478F-8A42-E5B555A36ECC}" v="2220" dt="2024-06-06T08:32:37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112" autoAdjust="0"/>
  </p:normalViewPr>
  <p:slideViewPr>
    <p:cSldViewPr snapToGrid="0">
      <p:cViewPr varScale="1">
        <p:scale>
          <a:sx n="51" d="100"/>
          <a:sy n="51" d="100"/>
        </p:scale>
        <p:origin x="12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jitske Cazemier" userId="6640e7b1-5cc4-4c22-b12e-59d71a6c2d3c" providerId="ADAL" clId="{21E775C7-C480-478F-8A42-E5B555A36ECC}"/>
    <pc:docChg chg="undo custSel addSld delSld modSld sldOrd">
      <pc:chgData name="Tjitske Cazemier" userId="6640e7b1-5cc4-4c22-b12e-59d71a6c2d3c" providerId="ADAL" clId="{21E775C7-C480-478F-8A42-E5B555A36ECC}" dt="2024-06-06T08:33:06.759" v="5538" actId="20577"/>
      <pc:docMkLst>
        <pc:docMk/>
      </pc:docMkLst>
      <pc:sldChg chg="modSp del mod ord">
        <pc:chgData name="Tjitske Cazemier" userId="6640e7b1-5cc4-4c22-b12e-59d71a6c2d3c" providerId="ADAL" clId="{21E775C7-C480-478F-8A42-E5B555A36ECC}" dt="2024-05-30T15:19:22.097" v="1976" actId="47"/>
        <pc:sldMkLst>
          <pc:docMk/>
          <pc:sldMk cId="241695541" sldId="290"/>
        </pc:sldMkLst>
        <pc:spChg chg="mod">
          <ac:chgData name="Tjitske Cazemier" userId="6640e7b1-5cc4-4c22-b12e-59d71a6c2d3c" providerId="ADAL" clId="{21E775C7-C480-478F-8A42-E5B555A36ECC}" dt="2024-05-30T15:06:11.537" v="1500" actId="20577"/>
          <ac:spMkLst>
            <pc:docMk/>
            <pc:sldMk cId="241695541" sldId="290"/>
            <ac:spMk id="2" creationId="{00000000-0000-0000-0000-000000000000}"/>
          </ac:spMkLst>
        </pc:spChg>
      </pc:sldChg>
      <pc:sldChg chg="modSp del mod ord">
        <pc:chgData name="Tjitske Cazemier" userId="6640e7b1-5cc4-4c22-b12e-59d71a6c2d3c" providerId="ADAL" clId="{21E775C7-C480-478F-8A42-E5B555A36ECC}" dt="2024-05-30T15:20:15.722" v="1981" actId="47"/>
        <pc:sldMkLst>
          <pc:docMk/>
          <pc:sldMk cId="1162894687" sldId="295"/>
        </pc:sldMkLst>
        <pc:spChg chg="mod">
          <ac:chgData name="Tjitske Cazemier" userId="6640e7b1-5cc4-4c22-b12e-59d71a6c2d3c" providerId="ADAL" clId="{21E775C7-C480-478F-8A42-E5B555A36ECC}" dt="2024-05-30T15:06:36.597" v="1532" actId="20577"/>
          <ac:spMkLst>
            <pc:docMk/>
            <pc:sldMk cId="1162894687" sldId="295"/>
            <ac:spMk id="2" creationId="{D67A1CC4-144B-4A56-B818-7B07982268AE}"/>
          </ac:spMkLst>
        </pc:spChg>
        <pc:spChg chg="mod">
          <ac:chgData name="Tjitske Cazemier" userId="6640e7b1-5cc4-4c22-b12e-59d71a6c2d3c" providerId="ADAL" clId="{21E775C7-C480-478F-8A42-E5B555A36ECC}" dt="2024-05-30T15:20:07.442" v="1980" actId="1076"/>
          <ac:spMkLst>
            <pc:docMk/>
            <pc:sldMk cId="1162894687" sldId="295"/>
            <ac:spMk id="3" creationId="{F19BADA0-E6F9-4D64-885C-D1C32A6AA520}"/>
          </ac:spMkLst>
        </pc:spChg>
      </pc:sldChg>
      <pc:sldChg chg="del">
        <pc:chgData name="Tjitske Cazemier" userId="6640e7b1-5cc4-4c22-b12e-59d71a6c2d3c" providerId="ADAL" clId="{21E775C7-C480-478F-8A42-E5B555A36ECC}" dt="2024-05-30T15:01:00.636" v="1326" actId="47"/>
        <pc:sldMkLst>
          <pc:docMk/>
          <pc:sldMk cId="1312970565" sldId="296"/>
        </pc:sldMkLst>
      </pc:sldChg>
      <pc:sldChg chg="modSp del mod ord">
        <pc:chgData name="Tjitske Cazemier" userId="6640e7b1-5cc4-4c22-b12e-59d71a6c2d3c" providerId="ADAL" clId="{21E775C7-C480-478F-8A42-E5B555A36ECC}" dt="2024-05-30T15:19:51.707" v="1979" actId="47"/>
        <pc:sldMkLst>
          <pc:docMk/>
          <pc:sldMk cId="408485830" sldId="297"/>
        </pc:sldMkLst>
        <pc:spChg chg="mod">
          <ac:chgData name="Tjitske Cazemier" userId="6640e7b1-5cc4-4c22-b12e-59d71a6c2d3c" providerId="ADAL" clId="{21E775C7-C480-478F-8A42-E5B555A36ECC}" dt="2024-05-30T15:06:27.624" v="1519" actId="14100"/>
          <ac:spMkLst>
            <pc:docMk/>
            <pc:sldMk cId="408485830" sldId="297"/>
            <ac:spMk id="2" creationId="{00000000-0000-0000-0000-000000000000}"/>
          </ac:spMkLst>
        </pc:spChg>
      </pc:sldChg>
      <pc:sldChg chg="modSp del mod ord">
        <pc:chgData name="Tjitske Cazemier" userId="6640e7b1-5cc4-4c22-b12e-59d71a6c2d3c" providerId="ADAL" clId="{21E775C7-C480-478F-8A42-E5B555A36ECC}" dt="2024-05-30T15:17:33.013" v="1903" actId="47"/>
        <pc:sldMkLst>
          <pc:docMk/>
          <pc:sldMk cId="2640729524" sldId="298"/>
        </pc:sldMkLst>
        <pc:spChg chg="mod">
          <ac:chgData name="Tjitske Cazemier" userId="6640e7b1-5cc4-4c22-b12e-59d71a6c2d3c" providerId="ADAL" clId="{21E775C7-C480-478F-8A42-E5B555A36ECC}" dt="2024-05-30T15:05:33.208" v="1489" actId="20577"/>
          <ac:spMkLst>
            <pc:docMk/>
            <pc:sldMk cId="2640729524" sldId="298"/>
            <ac:spMk id="2" creationId="{00000000-0000-0000-0000-000000000000}"/>
          </ac:spMkLst>
        </pc:spChg>
        <pc:spChg chg="mod">
          <ac:chgData name="Tjitske Cazemier" userId="6640e7b1-5cc4-4c22-b12e-59d71a6c2d3c" providerId="ADAL" clId="{21E775C7-C480-478F-8A42-E5B555A36ECC}" dt="2024-05-30T15:15:23.225" v="1731" actId="404"/>
          <ac:spMkLst>
            <pc:docMk/>
            <pc:sldMk cId="2640729524" sldId="298"/>
            <ac:spMk id="3" creationId="{00000000-0000-0000-0000-000000000000}"/>
          </ac:spMkLst>
        </pc:spChg>
      </pc:sldChg>
      <pc:sldChg chg="modSp del mod ord">
        <pc:chgData name="Tjitske Cazemier" userId="6640e7b1-5cc4-4c22-b12e-59d71a6c2d3c" providerId="ADAL" clId="{21E775C7-C480-478F-8A42-E5B555A36ECC}" dt="2024-05-30T15:20:31.628" v="1982" actId="47"/>
        <pc:sldMkLst>
          <pc:docMk/>
          <pc:sldMk cId="2134445601" sldId="300"/>
        </pc:sldMkLst>
        <pc:spChg chg="mod">
          <ac:chgData name="Tjitske Cazemier" userId="6640e7b1-5cc4-4c22-b12e-59d71a6c2d3c" providerId="ADAL" clId="{21E775C7-C480-478F-8A42-E5B555A36ECC}" dt="2024-05-30T15:06:44.332" v="1545" actId="20577"/>
          <ac:spMkLst>
            <pc:docMk/>
            <pc:sldMk cId="2134445601" sldId="300"/>
            <ac:spMk id="2" creationId="{4F2ACAF8-202F-4660-B3D0-A21B6F9C068F}"/>
          </ac:spMkLst>
        </pc:spChg>
      </pc:sldChg>
      <pc:sldChg chg="modSp mod modAnim">
        <pc:chgData name="Tjitske Cazemier" userId="6640e7b1-5cc4-4c22-b12e-59d71a6c2d3c" providerId="ADAL" clId="{21E775C7-C480-478F-8A42-E5B555A36ECC}" dt="2024-05-31T07:00:47.034" v="2878" actId="1076"/>
        <pc:sldMkLst>
          <pc:docMk/>
          <pc:sldMk cId="2411735158" sldId="1068"/>
        </pc:sldMkLst>
        <pc:spChg chg="mod">
          <ac:chgData name="Tjitske Cazemier" userId="6640e7b1-5cc4-4c22-b12e-59d71a6c2d3c" providerId="ADAL" clId="{21E775C7-C480-478F-8A42-E5B555A36ECC}" dt="2024-05-31T07:00:47.034" v="2878" actId="1076"/>
          <ac:spMkLst>
            <pc:docMk/>
            <pc:sldMk cId="2411735158" sldId="1068"/>
            <ac:spMk id="3" creationId="{DFC24A98-D3CF-6E97-4632-4EB4DF28AEC6}"/>
          </ac:spMkLst>
        </pc:spChg>
      </pc:sldChg>
      <pc:sldChg chg="modSp mod modAnim">
        <pc:chgData name="Tjitske Cazemier" userId="6640e7b1-5cc4-4c22-b12e-59d71a6c2d3c" providerId="ADAL" clId="{21E775C7-C480-478F-8A42-E5B555A36ECC}" dt="2024-06-04T10:26:09.160" v="5332" actId="6549"/>
        <pc:sldMkLst>
          <pc:docMk/>
          <pc:sldMk cId="2257927914" sldId="1069"/>
        </pc:sldMkLst>
        <pc:spChg chg="mod">
          <ac:chgData name="Tjitske Cazemier" userId="6640e7b1-5cc4-4c22-b12e-59d71a6c2d3c" providerId="ADAL" clId="{21E775C7-C480-478F-8A42-E5B555A36ECC}" dt="2024-06-04T10:26:09.160" v="5332" actId="6549"/>
          <ac:spMkLst>
            <pc:docMk/>
            <pc:sldMk cId="2257927914" sldId="1069"/>
            <ac:spMk id="3" creationId="{24DAE978-B3A7-14D6-EB26-7B78B10CD0F3}"/>
          </ac:spMkLst>
        </pc:spChg>
      </pc:sldChg>
      <pc:sldChg chg="addSp delSp modSp mod modAnim">
        <pc:chgData name="Tjitske Cazemier" userId="6640e7b1-5cc4-4c22-b12e-59d71a6c2d3c" providerId="ADAL" clId="{21E775C7-C480-478F-8A42-E5B555A36ECC}" dt="2024-06-04T09:44:01.890" v="4788" actId="20577"/>
        <pc:sldMkLst>
          <pc:docMk/>
          <pc:sldMk cId="1922002725" sldId="1070"/>
        </pc:sldMkLst>
        <pc:spChg chg="add mod">
          <ac:chgData name="Tjitske Cazemier" userId="6640e7b1-5cc4-4c22-b12e-59d71a6c2d3c" providerId="ADAL" clId="{21E775C7-C480-478F-8A42-E5B555A36ECC}" dt="2024-05-31T07:20:05.211" v="3134" actId="11529"/>
          <ac:spMkLst>
            <pc:docMk/>
            <pc:sldMk cId="1922002725" sldId="1070"/>
            <ac:spMk id="2" creationId="{AAEC1903-A737-0B6C-906A-22CEB9108761}"/>
          </ac:spMkLst>
        </pc:spChg>
        <pc:spChg chg="del mod">
          <ac:chgData name="Tjitske Cazemier" userId="6640e7b1-5cc4-4c22-b12e-59d71a6c2d3c" providerId="ADAL" clId="{21E775C7-C480-478F-8A42-E5B555A36ECC}" dt="2024-05-30T15:34:46.994" v="2355" actId="478"/>
          <ac:spMkLst>
            <pc:docMk/>
            <pc:sldMk cId="1922002725" sldId="1070"/>
            <ac:spMk id="2" creationId="{DB387039-0EE0-B5E9-2FF4-F8D0D89C1BC7}"/>
          </ac:spMkLst>
        </pc:spChg>
        <pc:spChg chg="add mod">
          <ac:chgData name="Tjitske Cazemier" userId="6640e7b1-5cc4-4c22-b12e-59d71a6c2d3c" providerId="ADAL" clId="{21E775C7-C480-478F-8A42-E5B555A36ECC}" dt="2024-05-31T07:21:02.210" v="3139" actId="14100"/>
          <ac:spMkLst>
            <pc:docMk/>
            <pc:sldMk cId="1922002725" sldId="1070"/>
            <ac:spMk id="3" creationId="{807035B5-B265-D38A-34E8-13FCC801F7F2}"/>
          </ac:spMkLst>
        </pc:spChg>
        <pc:graphicFrameChg chg="mod modGraphic">
          <ac:chgData name="Tjitske Cazemier" userId="6640e7b1-5cc4-4c22-b12e-59d71a6c2d3c" providerId="ADAL" clId="{21E775C7-C480-478F-8A42-E5B555A36ECC}" dt="2024-06-04T09:44:01.890" v="4788" actId="20577"/>
          <ac:graphicFrameMkLst>
            <pc:docMk/>
            <pc:sldMk cId="1922002725" sldId="1070"/>
            <ac:graphicFrameMk id="5" creationId="{9F81BF69-B2D1-ED9D-AB2C-FA0645146528}"/>
          </ac:graphicFrameMkLst>
        </pc:graphicFrameChg>
      </pc:sldChg>
      <pc:sldChg chg="addSp delSp modSp mod modAnim">
        <pc:chgData name="Tjitske Cazemier" userId="6640e7b1-5cc4-4c22-b12e-59d71a6c2d3c" providerId="ADAL" clId="{21E775C7-C480-478F-8A42-E5B555A36ECC}" dt="2024-06-04T09:41:36.644" v="4753" actId="20577"/>
        <pc:sldMkLst>
          <pc:docMk/>
          <pc:sldMk cId="3564237172" sldId="1074"/>
        </pc:sldMkLst>
        <pc:spChg chg="add del mod">
          <ac:chgData name="Tjitske Cazemier" userId="6640e7b1-5cc4-4c22-b12e-59d71a6c2d3c" providerId="ADAL" clId="{21E775C7-C480-478F-8A42-E5B555A36ECC}" dt="2024-05-31T07:10:59.126" v="3032" actId="11529"/>
          <ac:spMkLst>
            <pc:docMk/>
            <pc:sldMk cId="3564237172" sldId="1074"/>
            <ac:spMk id="3" creationId="{ED6BA7DB-E8A2-2457-5CEA-9F9E449C4ECF}"/>
          </ac:spMkLst>
        </pc:spChg>
        <pc:spChg chg="add mod">
          <ac:chgData name="Tjitske Cazemier" userId="6640e7b1-5cc4-4c22-b12e-59d71a6c2d3c" providerId="ADAL" clId="{21E775C7-C480-478F-8A42-E5B555A36ECC}" dt="2024-05-31T07:09:00.518" v="3010"/>
          <ac:spMkLst>
            <pc:docMk/>
            <pc:sldMk cId="3564237172" sldId="1074"/>
            <ac:spMk id="4" creationId="{D82B7130-3B82-7F9A-AA77-C217A56A6A8C}"/>
          </ac:spMkLst>
        </pc:spChg>
        <pc:spChg chg="add mod">
          <ac:chgData name="Tjitske Cazemier" userId="6640e7b1-5cc4-4c22-b12e-59d71a6c2d3c" providerId="ADAL" clId="{21E775C7-C480-478F-8A42-E5B555A36ECC}" dt="2024-05-31T07:10:53.618" v="3026" actId="1076"/>
          <ac:spMkLst>
            <pc:docMk/>
            <pc:sldMk cId="3564237172" sldId="1074"/>
            <ac:spMk id="6" creationId="{2870C000-2A00-8899-9B85-9BF65FB3DE3D}"/>
          </ac:spMkLst>
        </pc:spChg>
        <pc:spChg chg="add mod">
          <ac:chgData name="Tjitske Cazemier" userId="6640e7b1-5cc4-4c22-b12e-59d71a6c2d3c" providerId="ADAL" clId="{21E775C7-C480-478F-8A42-E5B555A36ECC}" dt="2024-05-31T07:11:58.033" v="3039" actId="208"/>
          <ac:spMkLst>
            <pc:docMk/>
            <pc:sldMk cId="3564237172" sldId="1074"/>
            <ac:spMk id="7" creationId="{FDA5B056-7D18-F28F-4741-738F446FB474}"/>
          </ac:spMkLst>
        </pc:spChg>
        <pc:graphicFrameChg chg="mod modGraphic">
          <ac:chgData name="Tjitske Cazemier" userId="6640e7b1-5cc4-4c22-b12e-59d71a6c2d3c" providerId="ADAL" clId="{21E775C7-C480-478F-8A42-E5B555A36ECC}" dt="2024-06-04T09:41:36.644" v="4753" actId="20577"/>
          <ac:graphicFrameMkLst>
            <pc:docMk/>
            <pc:sldMk cId="3564237172" sldId="1074"/>
            <ac:graphicFrameMk id="5" creationId="{EB7C59F4-0522-1409-731A-163FEA52FBEE}"/>
          </ac:graphicFrameMkLst>
        </pc:graphicFrameChg>
      </pc:sldChg>
      <pc:sldChg chg="addSp modSp mod modAnim modNotesTx">
        <pc:chgData name="Tjitske Cazemier" userId="6640e7b1-5cc4-4c22-b12e-59d71a6c2d3c" providerId="ADAL" clId="{21E775C7-C480-478F-8A42-E5B555A36ECC}" dt="2024-06-04T10:25:42.574" v="5300"/>
        <pc:sldMkLst>
          <pc:docMk/>
          <pc:sldMk cId="1701718620" sldId="1075"/>
        </pc:sldMkLst>
        <pc:spChg chg="mod">
          <ac:chgData name="Tjitske Cazemier" userId="6640e7b1-5cc4-4c22-b12e-59d71a6c2d3c" providerId="ADAL" clId="{21E775C7-C480-478F-8A42-E5B555A36ECC}" dt="2024-06-04T10:23:22.394" v="5288" actId="207"/>
          <ac:spMkLst>
            <pc:docMk/>
            <pc:sldMk cId="1701718620" sldId="1075"/>
            <ac:spMk id="3" creationId="{4F86FDC1-0AEC-068F-6D90-E21302430177}"/>
          </ac:spMkLst>
        </pc:spChg>
        <pc:spChg chg="add mod">
          <ac:chgData name="Tjitske Cazemier" userId="6640e7b1-5cc4-4c22-b12e-59d71a6c2d3c" providerId="ADAL" clId="{21E775C7-C480-478F-8A42-E5B555A36ECC}" dt="2024-06-04T10:24:31.857" v="5293" actId="1582"/>
          <ac:spMkLst>
            <pc:docMk/>
            <pc:sldMk cId="1701718620" sldId="1075"/>
            <ac:spMk id="4" creationId="{E7D62E28-32AA-0B4F-76FD-3FABD2525471}"/>
          </ac:spMkLst>
        </pc:spChg>
        <pc:spChg chg="add mod">
          <ac:chgData name="Tjitske Cazemier" userId="6640e7b1-5cc4-4c22-b12e-59d71a6c2d3c" providerId="ADAL" clId="{21E775C7-C480-478F-8A42-E5B555A36ECC}" dt="2024-06-04T10:25:10.847" v="5298" actId="1076"/>
          <ac:spMkLst>
            <pc:docMk/>
            <pc:sldMk cId="1701718620" sldId="1075"/>
            <ac:spMk id="6" creationId="{383ACE03-FB76-A352-B9EE-C5EAB492BCD1}"/>
          </ac:spMkLst>
        </pc:spChg>
      </pc:sldChg>
      <pc:sldChg chg="addSp modSp mod modAnim">
        <pc:chgData name="Tjitske Cazemier" userId="6640e7b1-5cc4-4c22-b12e-59d71a6c2d3c" providerId="ADAL" clId="{21E775C7-C480-478F-8A42-E5B555A36ECC}" dt="2024-06-04T10:30:05.682" v="5375" actId="29295"/>
        <pc:sldMkLst>
          <pc:docMk/>
          <pc:sldMk cId="176763297" sldId="1081"/>
        </pc:sldMkLst>
        <pc:spChg chg="mod">
          <ac:chgData name="Tjitske Cazemier" userId="6640e7b1-5cc4-4c22-b12e-59d71a6c2d3c" providerId="ADAL" clId="{21E775C7-C480-478F-8A42-E5B555A36ECC}" dt="2024-05-30T12:12:04.871" v="1270" actId="20577"/>
          <ac:spMkLst>
            <pc:docMk/>
            <pc:sldMk cId="176763297" sldId="1081"/>
            <ac:spMk id="3" creationId="{64F060CC-45E0-80DA-4C14-BBBADDD317BD}"/>
          </ac:spMkLst>
        </pc:spChg>
        <pc:picChg chg="add mod ord">
          <ac:chgData name="Tjitske Cazemier" userId="6640e7b1-5cc4-4c22-b12e-59d71a6c2d3c" providerId="ADAL" clId="{21E775C7-C480-478F-8A42-E5B555A36ECC}" dt="2024-06-04T10:30:05.682" v="5375" actId="29295"/>
          <ac:picMkLst>
            <pc:docMk/>
            <pc:sldMk cId="176763297" sldId="1081"/>
            <ac:picMk id="4" creationId="{47DA59C5-695A-122B-A459-40004766FEFC}"/>
          </ac:picMkLst>
        </pc:picChg>
      </pc:sldChg>
      <pc:sldChg chg="addSp delSp modSp mod modAnim">
        <pc:chgData name="Tjitske Cazemier" userId="6640e7b1-5cc4-4c22-b12e-59d71a6c2d3c" providerId="ADAL" clId="{21E775C7-C480-478F-8A42-E5B555A36ECC}" dt="2024-06-04T10:47:24.689" v="5479"/>
        <pc:sldMkLst>
          <pc:docMk/>
          <pc:sldMk cId="1919803631" sldId="1083"/>
        </pc:sldMkLst>
        <pc:spChg chg="mod">
          <ac:chgData name="Tjitske Cazemier" userId="6640e7b1-5cc4-4c22-b12e-59d71a6c2d3c" providerId="ADAL" clId="{21E775C7-C480-478F-8A42-E5B555A36ECC}" dt="2024-05-30T12:14:15.002" v="1311" actId="6549"/>
          <ac:spMkLst>
            <pc:docMk/>
            <pc:sldMk cId="1919803631" sldId="1083"/>
            <ac:spMk id="2" creationId="{E4CE2AC4-6295-7124-8932-8E85143FB36E}"/>
          </ac:spMkLst>
        </pc:spChg>
        <pc:spChg chg="mod">
          <ac:chgData name="Tjitske Cazemier" userId="6640e7b1-5cc4-4c22-b12e-59d71a6c2d3c" providerId="ADAL" clId="{21E775C7-C480-478F-8A42-E5B555A36ECC}" dt="2024-06-04T10:30:41.439" v="5379" actId="14100"/>
          <ac:spMkLst>
            <pc:docMk/>
            <pc:sldMk cId="1919803631" sldId="1083"/>
            <ac:spMk id="3" creationId="{977B26F6-F1FF-98FE-DB56-24B1F8DB37EC}"/>
          </ac:spMkLst>
        </pc:spChg>
        <pc:picChg chg="add del mod">
          <ac:chgData name="Tjitske Cazemier" userId="6640e7b1-5cc4-4c22-b12e-59d71a6c2d3c" providerId="ADAL" clId="{21E775C7-C480-478F-8A42-E5B555A36ECC}" dt="2024-05-31T07:31:34.469" v="3198" actId="478"/>
          <ac:picMkLst>
            <pc:docMk/>
            <pc:sldMk cId="1919803631" sldId="1083"/>
            <ac:picMk id="5" creationId="{9E0C7CDA-72F9-EB24-0F1F-75596B8043D3}"/>
          </ac:picMkLst>
        </pc:picChg>
        <pc:picChg chg="add mod">
          <ac:chgData name="Tjitske Cazemier" userId="6640e7b1-5cc4-4c22-b12e-59d71a6c2d3c" providerId="ADAL" clId="{21E775C7-C480-478F-8A42-E5B555A36ECC}" dt="2024-06-04T10:31:14.797" v="5383" actId="1076"/>
          <ac:picMkLst>
            <pc:docMk/>
            <pc:sldMk cId="1919803631" sldId="1083"/>
            <ac:picMk id="7" creationId="{9ECA29B5-75EA-FDDE-0A3C-989F28F7D909}"/>
          </ac:picMkLst>
        </pc:picChg>
      </pc:sldChg>
      <pc:sldChg chg="addSp delSp modSp mod setBg modAnim modNotesTx">
        <pc:chgData name="Tjitske Cazemier" userId="6640e7b1-5cc4-4c22-b12e-59d71a6c2d3c" providerId="ADAL" clId="{21E775C7-C480-478F-8A42-E5B555A36ECC}" dt="2024-06-04T10:31:54.244" v="5385" actId="14100"/>
        <pc:sldMkLst>
          <pc:docMk/>
          <pc:sldMk cId="1531393524" sldId="1084"/>
        </pc:sldMkLst>
        <pc:spChg chg="mod">
          <ac:chgData name="Tjitske Cazemier" userId="6640e7b1-5cc4-4c22-b12e-59d71a6c2d3c" providerId="ADAL" clId="{21E775C7-C480-478F-8A42-E5B555A36ECC}" dt="2024-05-30T12:18:38.432" v="1323" actId="14100"/>
          <ac:spMkLst>
            <pc:docMk/>
            <pc:sldMk cId="1531393524" sldId="1084"/>
            <ac:spMk id="2" creationId="{E4CE2AC4-6295-7124-8932-8E85143FB36E}"/>
          </ac:spMkLst>
        </pc:spChg>
        <pc:spChg chg="mod">
          <ac:chgData name="Tjitske Cazemier" userId="6640e7b1-5cc4-4c22-b12e-59d71a6c2d3c" providerId="ADAL" clId="{21E775C7-C480-478F-8A42-E5B555A36ECC}" dt="2024-06-04T10:31:54.244" v="5385" actId="14100"/>
          <ac:spMkLst>
            <pc:docMk/>
            <pc:sldMk cId="1531393524" sldId="1084"/>
            <ac:spMk id="3" creationId="{977B26F6-F1FF-98FE-DB56-24B1F8DB37EC}"/>
          </ac:spMkLst>
        </pc:spChg>
        <pc:spChg chg="mod">
          <ac:chgData name="Tjitske Cazemier" userId="6640e7b1-5cc4-4c22-b12e-59d71a6c2d3c" providerId="ADAL" clId="{21E775C7-C480-478F-8A42-E5B555A36ECC}" dt="2024-05-30T15:40:13.992" v="2456" actId="1076"/>
          <ac:spMkLst>
            <pc:docMk/>
            <pc:sldMk cId="1531393524" sldId="1084"/>
            <ac:spMk id="4" creationId="{896C1D67-3FB6-E06F-1DFE-6E5A49152BD6}"/>
          </ac:spMkLst>
        </pc:spChg>
        <pc:spChg chg="del mod">
          <ac:chgData name="Tjitske Cazemier" userId="6640e7b1-5cc4-4c22-b12e-59d71a6c2d3c" providerId="ADAL" clId="{21E775C7-C480-478F-8A42-E5B555A36ECC}" dt="2024-05-31T07:34:12.334" v="3211" actId="478"/>
          <ac:spMkLst>
            <pc:docMk/>
            <pc:sldMk cId="1531393524" sldId="1084"/>
            <ac:spMk id="5" creationId="{3AC1EFFD-FEBE-26B4-F3D6-F4126DEB1652}"/>
          </ac:spMkLst>
        </pc:spChg>
        <pc:spChg chg="del mod">
          <ac:chgData name="Tjitske Cazemier" userId="6640e7b1-5cc4-4c22-b12e-59d71a6c2d3c" providerId="ADAL" clId="{21E775C7-C480-478F-8A42-E5B555A36ECC}" dt="2024-05-31T07:34:15.941" v="3212" actId="478"/>
          <ac:spMkLst>
            <pc:docMk/>
            <pc:sldMk cId="1531393524" sldId="1084"/>
            <ac:spMk id="6" creationId="{F876FB22-372D-024C-A813-5E6F17AA5E02}"/>
          </ac:spMkLst>
        </pc:spChg>
        <pc:picChg chg="add del mod">
          <ac:chgData name="Tjitske Cazemier" userId="6640e7b1-5cc4-4c22-b12e-59d71a6c2d3c" providerId="ADAL" clId="{21E775C7-C480-478F-8A42-E5B555A36ECC}" dt="2024-05-31T07:36:38.166" v="3216" actId="478"/>
          <ac:picMkLst>
            <pc:docMk/>
            <pc:sldMk cId="1531393524" sldId="1084"/>
            <ac:picMk id="8" creationId="{E42B1276-4B5E-7D6A-B1AC-637C8B365976}"/>
          </ac:picMkLst>
        </pc:picChg>
        <pc:picChg chg="add mod ord">
          <ac:chgData name="Tjitske Cazemier" userId="6640e7b1-5cc4-4c22-b12e-59d71a6c2d3c" providerId="ADAL" clId="{21E775C7-C480-478F-8A42-E5B555A36ECC}" dt="2024-06-04T10:09:25.991" v="5186" actId="29295"/>
          <ac:picMkLst>
            <pc:docMk/>
            <pc:sldMk cId="1531393524" sldId="1084"/>
            <ac:picMk id="10" creationId="{4ED61D4B-C3F6-E49B-5965-9175FADD650B}"/>
          </ac:picMkLst>
        </pc:picChg>
      </pc:sldChg>
      <pc:sldChg chg="addSp modSp mod modClrScheme modAnim chgLayout">
        <pc:chgData name="Tjitske Cazemier" userId="6640e7b1-5cc4-4c22-b12e-59d71a6c2d3c" providerId="ADAL" clId="{21E775C7-C480-478F-8A42-E5B555A36ECC}" dt="2024-06-04T10:46:06.198" v="5476" actId="1076"/>
        <pc:sldMkLst>
          <pc:docMk/>
          <pc:sldMk cId="37894342" sldId="1085"/>
        </pc:sldMkLst>
        <pc:spChg chg="mod">
          <ac:chgData name="Tjitske Cazemier" userId="6640e7b1-5cc4-4c22-b12e-59d71a6c2d3c" providerId="ADAL" clId="{21E775C7-C480-478F-8A42-E5B555A36ECC}" dt="2024-05-31T08:06:39.596" v="3667" actId="26606"/>
          <ac:spMkLst>
            <pc:docMk/>
            <pc:sldMk cId="37894342" sldId="1085"/>
            <ac:spMk id="2" creationId="{E4CE2AC4-6295-7124-8932-8E85143FB36E}"/>
          </ac:spMkLst>
        </pc:spChg>
        <pc:spChg chg="mod">
          <ac:chgData name="Tjitske Cazemier" userId="6640e7b1-5cc4-4c22-b12e-59d71a6c2d3c" providerId="ADAL" clId="{21E775C7-C480-478F-8A42-E5B555A36ECC}" dt="2024-06-04T10:36:16.058" v="5453" actId="27636"/>
          <ac:spMkLst>
            <pc:docMk/>
            <pc:sldMk cId="37894342" sldId="1085"/>
            <ac:spMk id="3" creationId="{977B26F6-F1FF-98FE-DB56-24B1F8DB37EC}"/>
          </ac:spMkLst>
        </pc:spChg>
        <pc:picChg chg="add mod">
          <ac:chgData name="Tjitske Cazemier" userId="6640e7b1-5cc4-4c22-b12e-59d71a6c2d3c" providerId="ADAL" clId="{21E775C7-C480-478F-8A42-E5B555A36ECC}" dt="2024-06-04T10:46:06.198" v="5476" actId="1076"/>
          <ac:picMkLst>
            <pc:docMk/>
            <pc:sldMk cId="37894342" sldId="1085"/>
            <ac:picMk id="5" creationId="{0DA2E9A9-C903-EA0B-4013-732B53843B40}"/>
          </ac:picMkLst>
        </pc:picChg>
        <pc:picChg chg="add mod">
          <ac:chgData name="Tjitske Cazemier" userId="6640e7b1-5cc4-4c22-b12e-59d71a6c2d3c" providerId="ADAL" clId="{21E775C7-C480-478F-8A42-E5B555A36ECC}" dt="2024-06-04T10:37:01.440" v="5461" actId="1076"/>
          <ac:picMkLst>
            <pc:docMk/>
            <pc:sldMk cId="37894342" sldId="1085"/>
            <ac:picMk id="7" creationId="{EC9C24CF-DC98-5F1B-F23E-E129C1E53B8C}"/>
          </ac:picMkLst>
        </pc:picChg>
      </pc:sldChg>
      <pc:sldChg chg="addSp delSp modSp mod modClrScheme modAnim chgLayout modNotesTx">
        <pc:chgData name="Tjitske Cazemier" userId="6640e7b1-5cc4-4c22-b12e-59d71a6c2d3c" providerId="ADAL" clId="{21E775C7-C480-478F-8A42-E5B555A36ECC}" dt="2024-06-04T10:21:56.718" v="5285" actId="29295"/>
        <pc:sldMkLst>
          <pc:docMk/>
          <pc:sldMk cId="1826532813" sldId="1086"/>
        </pc:sldMkLst>
        <pc:spChg chg="mod">
          <ac:chgData name="Tjitske Cazemier" userId="6640e7b1-5cc4-4c22-b12e-59d71a6c2d3c" providerId="ADAL" clId="{21E775C7-C480-478F-8A42-E5B555A36ECC}" dt="2024-05-31T08:25:32.188" v="4672" actId="403"/>
          <ac:spMkLst>
            <pc:docMk/>
            <pc:sldMk cId="1826532813" sldId="1086"/>
            <ac:spMk id="2" creationId="{E4CE2AC4-6295-7124-8932-8E85143FB36E}"/>
          </ac:spMkLst>
        </pc:spChg>
        <pc:spChg chg="mod">
          <ac:chgData name="Tjitske Cazemier" userId="6640e7b1-5cc4-4c22-b12e-59d71a6c2d3c" providerId="ADAL" clId="{21E775C7-C480-478F-8A42-E5B555A36ECC}" dt="2024-06-04T10:11:22.251" v="5220" actId="1076"/>
          <ac:spMkLst>
            <pc:docMk/>
            <pc:sldMk cId="1826532813" sldId="1086"/>
            <ac:spMk id="3" creationId="{977B26F6-F1FF-98FE-DB56-24B1F8DB37EC}"/>
          </ac:spMkLst>
        </pc:spChg>
        <pc:picChg chg="add del mod ord">
          <ac:chgData name="Tjitske Cazemier" userId="6640e7b1-5cc4-4c22-b12e-59d71a6c2d3c" providerId="ADAL" clId="{21E775C7-C480-478F-8A42-E5B555A36ECC}" dt="2024-06-04T10:21:01.205" v="5248" actId="478"/>
          <ac:picMkLst>
            <pc:docMk/>
            <pc:sldMk cId="1826532813" sldId="1086"/>
            <ac:picMk id="5" creationId="{7FD3DC30-236C-E1B3-52A3-E25E0DFAA3BD}"/>
          </ac:picMkLst>
        </pc:picChg>
        <pc:picChg chg="add del mod">
          <ac:chgData name="Tjitske Cazemier" userId="6640e7b1-5cc4-4c22-b12e-59d71a6c2d3c" providerId="ADAL" clId="{21E775C7-C480-478F-8A42-E5B555A36ECC}" dt="2024-06-04T10:20:24.147" v="5245" actId="478"/>
          <ac:picMkLst>
            <pc:docMk/>
            <pc:sldMk cId="1826532813" sldId="1086"/>
            <ac:picMk id="6" creationId="{93F3C789-B82A-B1C5-5021-B60F36A2126B}"/>
          </ac:picMkLst>
        </pc:picChg>
        <pc:picChg chg="add del mod">
          <ac:chgData name="Tjitske Cazemier" userId="6640e7b1-5cc4-4c22-b12e-59d71a6c2d3c" providerId="ADAL" clId="{21E775C7-C480-478F-8A42-E5B555A36ECC}" dt="2024-06-04T10:20:24.147" v="5245" actId="478"/>
          <ac:picMkLst>
            <pc:docMk/>
            <pc:sldMk cId="1826532813" sldId="1086"/>
            <ac:picMk id="8" creationId="{10AD02C6-2D49-181D-C60B-B5CAE1C9AA23}"/>
          </ac:picMkLst>
        </pc:picChg>
        <pc:picChg chg="add mod ord">
          <ac:chgData name="Tjitske Cazemier" userId="6640e7b1-5cc4-4c22-b12e-59d71a6c2d3c" providerId="ADAL" clId="{21E775C7-C480-478F-8A42-E5B555A36ECC}" dt="2024-06-04T10:21:56.718" v="5285" actId="29295"/>
          <ac:picMkLst>
            <pc:docMk/>
            <pc:sldMk cId="1826532813" sldId="1086"/>
            <ac:picMk id="10" creationId="{86950F40-B2D3-A26F-6064-0B669120E429}"/>
          </ac:picMkLst>
        </pc:picChg>
      </pc:sldChg>
      <pc:sldChg chg="modSp del mod modNotesTx">
        <pc:chgData name="Tjitske Cazemier" userId="6640e7b1-5cc4-4c22-b12e-59d71a6c2d3c" providerId="ADAL" clId="{21E775C7-C480-478F-8A42-E5B555A36ECC}" dt="2024-05-31T08:22:17.746" v="4542" actId="47"/>
        <pc:sldMkLst>
          <pc:docMk/>
          <pc:sldMk cId="1988840019" sldId="1087"/>
        </pc:sldMkLst>
        <pc:spChg chg="mod">
          <ac:chgData name="Tjitske Cazemier" userId="6640e7b1-5cc4-4c22-b12e-59d71a6c2d3c" providerId="ADAL" clId="{21E775C7-C480-478F-8A42-E5B555A36ECC}" dt="2024-05-31T08:12:14.733" v="3686" actId="20577"/>
          <ac:spMkLst>
            <pc:docMk/>
            <pc:sldMk cId="1988840019" sldId="1087"/>
            <ac:spMk id="2" creationId="{E4CE2AC4-6295-7124-8932-8E85143FB36E}"/>
          </ac:spMkLst>
        </pc:spChg>
        <pc:spChg chg="mod">
          <ac:chgData name="Tjitske Cazemier" userId="6640e7b1-5cc4-4c22-b12e-59d71a6c2d3c" providerId="ADAL" clId="{21E775C7-C480-478F-8A42-E5B555A36ECC}" dt="2024-05-31T08:21:18.706" v="4483" actId="20577"/>
          <ac:spMkLst>
            <pc:docMk/>
            <pc:sldMk cId="1988840019" sldId="1087"/>
            <ac:spMk id="3" creationId="{977B26F6-F1FF-98FE-DB56-24B1F8DB37EC}"/>
          </ac:spMkLst>
        </pc:spChg>
      </pc:sldChg>
      <pc:sldChg chg="modSp mod">
        <pc:chgData name="Tjitske Cazemier" userId="6640e7b1-5cc4-4c22-b12e-59d71a6c2d3c" providerId="ADAL" clId="{21E775C7-C480-478F-8A42-E5B555A36ECC}" dt="2024-06-06T08:33:06.759" v="5538" actId="20577"/>
        <pc:sldMkLst>
          <pc:docMk/>
          <pc:sldMk cId="872977562" sldId="1088"/>
        </pc:sldMkLst>
        <pc:spChg chg="mod">
          <ac:chgData name="Tjitske Cazemier" userId="6640e7b1-5cc4-4c22-b12e-59d71a6c2d3c" providerId="ADAL" clId="{21E775C7-C480-478F-8A42-E5B555A36ECC}" dt="2024-06-06T08:33:06.759" v="5538" actId="20577"/>
          <ac:spMkLst>
            <pc:docMk/>
            <pc:sldMk cId="872977562" sldId="1088"/>
            <ac:spMk id="3" creationId="{0D19DCFE-C1F9-BDFD-1231-53BC6B5E3D81}"/>
          </ac:spMkLst>
        </pc:spChg>
      </pc:sldChg>
      <pc:sldChg chg="modSp del mod">
        <pc:chgData name="Tjitske Cazemier" userId="6640e7b1-5cc4-4c22-b12e-59d71a6c2d3c" providerId="ADAL" clId="{21E775C7-C480-478F-8A42-E5B555A36ECC}" dt="2024-05-31T08:12:26.899" v="3688" actId="47"/>
        <pc:sldMkLst>
          <pc:docMk/>
          <pc:sldMk cId="39622411" sldId="1089"/>
        </pc:sldMkLst>
        <pc:spChg chg="mod">
          <ac:chgData name="Tjitske Cazemier" userId="6640e7b1-5cc4-4c22-b12e-59d71a6c2d3c" providerId="ADAL" clId="{21E775C7-C480-478F-8A42-E5B555A36ECC}" dt="2024-05-30T15:02:27.967" v="1364" actId="20577"/>
          <ac:spMkLst>
            <pc:docMk/>
            <pc:sldMk cId="39622411" sldId="1089"/>
            <ac:spMk id="2" creationId="{C0C42F70-3887-5447-01DF-8BC2505687EA}"/>
          </ac:spMkLst>
        </pc:spChg>
        <pc:spChg chg="mod">
          <ac:chgData name="Tjitske Cazemier" userId="6640e7b1-5cc4-4c22-b12e-59d71a6c2d3c" providerId="ADAL" clId="{21E775C7-C480-478F-8A42-E5B555A36ECC}" dt="2024-05-30T15:04:26.994" v="1471" actId="5793"/>
          <ac:spMkLst>
            <pc:docMk/>
            <pc:sldMk cId="39622411" sldId="1089"/>
            <ac:spMk id="3" creationId="{1D3B3D42-97A7-08C7-349A-9F9CE4C11564}"/>
          </ac:spMkLst>
        </pc:spChg>
      </pc:sldChg>
      <pc:sldChg chg="modSp mod modAnim">
        <pc:chgData name="Tjitske Cazemier" userId="6640e7b1-5cc4-4c22-b12e-59d71a6c2d3c" providerId="ADAL" clId="{21E775C7-C480-478F-8A42-E5B555A36ECC}" dt="2024-05-31T08:32:03.646" v="4686" actId="1076"/>
        <pc:sldMkLst>
          <pc:docMk/>
          <pc:sldMk cId="709524513" sldId="1090"/>
        </pc:sldMkLst>
        <pc:spChg chg="mod">
          <ac:chgData name="Tjitske Cazemier" userId="6640e7b1-5cc4-4c22-b12e-59d71a6c2d3c" providerId="ADAL" clId="{21E775C7-C480-478F-8A42-E5B555A36ECC}" dt="2024-05-31T08:32:03.646" v="4686" actId="1076"/>
          <ac:spMkLst>
            <pc:docMk/>
            <pc:sldMk cId="709524513" sldId="1090"/>
            <ac:spMk id="4" creationId="{0F899CDD-B191-420E-5455-80D240332FF9}"/>
          </ac:spMkLst>
        </pc:spChg>
        <pc:spChg chg="mod">
          <ac:chgData name="Tjitske Cazemier" userId="6640e7b1-5cc4-4c22-b12e-59d71a6c2d3c" providerId="ADAL" clId="{21E775C7-C480-478F-8A42-E5B555A36ECC}" dt="2024-05-30T09:40:56.784" v="33" actId="6549"/>
          <ac:spMkLst>
            <pc:docMk/>
            <pc:sldMk cId="709524513" sldId="1090"/>
            <ac:spMk id="5" creationId="{4B35D539-B726-477E-90DB-36E8B9D4C81A}"/>
          </ac:spMkLst>
        </pc:spChg>
        <pc:spChg chg="mod">
          <ac:chgData name="Tjitske Cazemier" userId="6640e7b1-5cc4-4c22-b12e-59d71a6c2d3c" providerId="ADAL" clId="{21E775C7-C480-478F-8A42-E5B555A36ECC}" dt="2024-05-30T09:41:22.558" v="71" actId="122"/>
          <ac:spMkLst>
            <pc:docMk/>
            <pc:sldMk cId="709524513" sldId="1090"/>
            <ac:spMk id="7" creationId="{A7316731-F472-9E34-4383-865AFE430CBD}"/>
          </ac:spMkLst>
        </pc:spChg>
        <pc:spChg chg="mod">
          <ac:chgData name="Tjitske Cazemier" userId="6640e7b1-5cc4-4c22-b12e-59d71a6c2d3c" providerId="ADAL" clId="{21E775C7-C480-478F-8A42-E5B555A36ECC}" dt="2024-05-30T09:42:33.915" v="101" actId="20577"/>
          <ac:spMkLst>
            <pc:docMk/>
            <pc:sldMk cId="709524513" sldId="1090"/>
            <ac:spMk id="8" creationId="{F66A27E9-C226-69E9-FAF4-E97F7E88C1C4}"/>
          </ac:spMkLst>
        </pc:spChg>
      </pc:sldChg>
      <pc:sldChg chg="addSp delSp modSp mod">
        <pc:chgData name="Tjitske Cazemier" userId="6640e7b1-5cc4-4c22-b12e-59d71a6c2d3c" providerId="ADAL" clId="{21E775C7-C480-478F-8A42-E5B555A36ECC}" dt="2024-06-04T10:38:12.242" v="5462" actId="6549"/>
        <pc:sldMkLst>
          <pc:docMk/>
          <pc:sldMk cId="400681480" sldId="1092"/>
        </pc:sldMkLst>
        <pc:spChg chg="mod">
          <ac:chgData name="Tjitske Cazemier" userId="6640e7b1-5cc4-4c22-b12e-59d71a6c2d3c" providerId="ADAL" clId="{21E775C7-C480-478F-8A42-E5B555A36ECC}" dt="2024-06-04T10:38:12.242" v="5462" actId="6549"/>
          <ac:spMkLst>
            <pc:docMk/>
            <pc:sldMk cId="400681480" sldId="1092"/>
            <ac:spMk id="2" creationId="{3BF81111-5F57-DAF4-11DA-0647F8E29A80}"/>
          </ac:spMkLst>
        </pc:spChg>
        <pc:spChg chg="add del mod">
          <ac:chgData name="Tjitske Cazemier" userId="6640e7b1-5cc4-4c22-b12e-59d71a6c2d3c" providerId="ADAL" clId="{21E775C7-C480-478F-8A42-E5B555A36ECC}" dt="2024-06-04T10:15:48.977" v="5240" actId="931"/>
          <ac:spMkLst>
            <pc:docMk/>
            <pc:sldMk cId="400681480" sldId="1092"/>
            <ac:spMk id="5" creationId="{91EE1795-7488-79E3-D4C7-4EC0B93D76FB}"/>
          </ac:spMkLst>
        </pc:spChg>
        <pc:picChg chg="del">
          <ac:chgData name="Tjitske Cazemier" userId="6640e7b1-5cc4-4c22-b12e-59d71a6c2d3c" providerId="ADAL" clId="{21E775C7-C480-478F-8A42-E5B555A36ECC}" dt="2024-06-04T10:15:29.813" v="5239" actId="478"/>
          <ac:picMkLst>
            <pc:docMk/>
            <pc:sldMk cId="400681480" sldId="1092"/>
            <ac:picMk id="4" creationId="{2DE750BF-5ABD-6421-FBB0-90F2FB79C636}"/>
          </ac:picMkLst>
        </pc:picChg>
        <pc:picChg chg="add mod">
          <ac:chgData name="Tjitske Cazemier" userId="6640e7b1-5cc4-4c22-b12e-59d71a6c2d3c" providerId="ADAL" clId="{21E775C7-C480-478F-8A42-E5B555A36ECC}" dt="2024-06-04T10:16:06.871" v="5243" actId="1076"/>
          <ac:picMkLst>
            <pc:docMk/>
            <pc:sldMk cId="400681480" sldId="1092"/>
            <ac:picMk id="7" creationId="{375641C5-A226-B4DE-24EE-A2241E8A25F6}"/>
          </ac:picMkLst>
        </pc:picChg>
      </pc:sldChg>
      <pc:sldChg chg="addSp modSp mod modAnim modNotesTx">
        <pc:chgData name="Tjitske Cazemier" userId="6640e7b1-5cc4-4c22-b12e-59d71a6c2d3c" providerId="ADAL" clId="{21E775C7-C480-478F-8A42-E5B555A36ECC}" dt="2024-05-31T07:05:24.412" v="2972" actId="20577"/>
        <pc:sldMkLst>
          <pc:docMk/>
          <pc:sldMk cId="1190520426" sldId="1093"/>
        </pc:sldMkLst>
        <pc:spChg chg="add mod">
          <ac:chgData name="Tjitske Cazemier" userId="6640e7b1-5cc4-4c22-b12e-59d71a6c2d3c" providerId="ADAL" clId="{21E775C7-C480-478F-8A42-E5B555A36ECC}" dt="2024-05-30T15:23:17.642" v="2090" actId="207"/>
          <ac:spMkLst>
            <pc:docMk/>
            <pc:sldMk cId="1190520426" sldId="1093"/>
            <ac:spMk id="2" creationId="{F7DEA900-0E0C-A858-F42D-8FDEEE0B5EBD}"/>
          </ac:spMkLst>
        </pc:spChg>
        <pc:graphicFrameChg chg="mod modGraphic">
          <ac:chgData name="Tjitske Cazemier" userId="6640e7b1-5cc4-4c22-b12e-59d71a6c2d3c" providerId="ADAL" clId="{21E775C7-C480-478F-8A42-E5B555A36ECC}" dt="2024-05-31T07:05:24.412" v="2972" actId="20577"/>
          <ac:graphicFrameMkLst>
            <pc:docMk/>
            <pc:sldMk cId="1190520426" sldId="1093"/>
            <ac:graphicFrameMk id="6" creationId="{5E16E518-A026-9FA4-C73C-FD1E198E1F57}"/>
          </ac:graphicFrameMkLst>
        </pc:graphicFrameChg>
      </pc:sldChg>
      <pc:sldChg chg="modSp del mod">
        <pc:chgData name="Tjitske Cazemier" userId="6640e7b1-5cc4-4c22-b12e-59d71a6c2d3c" providerId="ADAL" clId="{21E775C7-C480-478F-8A42-E5B555A36ECC}" dt="2024-05-31T08:34:07.386" v="4689" actId="47"/>
        <pc:sldMkLst>
          <pc:docMk/>
          <pc:sldMk cId="3284217684" sldId="1094"/>
        </pc:sldMkLst>
        <pc:spChg chg="mod">
          <ac:chgData name="Tjitske Cazemier" userId="6640e7b1-5cc4-4c22-b12e-59d71a6c2d3c" providerId="ADAL" clId="{21E775C7-C480-478F-8A42-E5B555A36ECC}" dt="2024-05-31T08:33:58.554" v="4687" actId="21"/>
          <ac:spMkLst>
            <pc:docMk/>
            <pc:sldMk cId="3284217684" sldId="1094"/>
            <ac:spMk id="3" creationId="{0B3CEDCA-B0F5-5FC9-DD8E-99CF569D73E2}"/>
          </ac:spMkLst>
        </pc:spChg>
      </pc:sldChg>
      <pc:sldChg chg="modSp del mod modAnim">
        <pc:chgData name="Tjitske Cazemier" userId="6640e7b1-5cc4-4c22-b12e-59d71a6c2d3c" providerId="ADAL" clId="{21E775C7-C480-478F-8A42-E5B555A36ECC}" dt="2024-05-31T08:35:37.660" v="4690" actId="47"/>
        <pc:sldMkLst>
          <pc:docMk/>
          <pc:sldMk cId="3917909366" sldId="1095"/>
        </pc:sldMkLst>
        <pc:spChg chg="mod">
          <ac:chgData name="Tjitske Cazemier" userId="6640e7b1-5cc4-4c22-b12e-59d71a6c2d3c" providerId="ADAL" clId="{21E775C7-C480-478F-8A42-E5B555A36ECC}" dt="2024-05-31T07:16:24.776" v="3120" actId="1076"/>
          <ac:spMkLst>
            <pc:docMk/>
            <pc:sldMk cId="3917909366" sldId="1095"/>
            <ac:spMk id="3" creationId="{33D9E19E-7F29-DE90-2E69-89A8C5F7C6A6}"/>
          </ac:spMkLst>
        </pc:spChg>
      </pc:sldChg>
      <pc:sldChg chg="modSp del mod">
        <pc:chgData name="Tjitske Cazemier" userId="6640e7b1-5cc4-4c22-b12e-59d71a6c2d3c" providerId="ADAL" clId="{21E775C7-C480-478F-8A42-E5B555A36ECC}" dt="2024-05-30T15:49:04.814" v="2857" actId="47"/>
        <pc:sldMkLst>
          <pc:docMk/>
          <pc:sldMk cId="464531360" sldId="1096"/>
        </pc:sldMkLst>
        <pc:spChg chg="mod">
          <ac:chgData name="Tjitske Cazemier" userId="6640e7b1-5cc4-4c22-b12e-59d71a6c2d3c" providerId="ADAL" clId="{21E775C7-C480-478F-8A42-E5B555A36ECC}" dt="2024-05-30T15:37:32.362" v="2403" actId="20577"/>
          <ac:spMkLst>
            <pc:docMk/>
            <pc:sldMk cId="464531360" sldId="1096"/>
            <ac:spMk id="2" creationId="{DAB3F80B-E6F5-A2B7-97FF-A791A3371454}"/>
          </ac:spMkLst>
        </pc:spChg>
        <pc:spChg chg="mod">
          <ac:chgData name="Tjitske Cazemier" userId="6640e7b1-5cc4-4c22-b12e-59d71a6c2d3c" providerId="ADAL" clId="{21E775C7-C480-478F-8A42-E5B555A36ECC}" dt="2024-05-30T15:42:41.142" v="2573" actId="20577"/>
          <ac:spMkLst>
            <pc:docMk/>
            <pc:sldMk cId="464531360" sldId="1096"/>
            <ac:spMk id="3" creationId="{F87F47B6-387A-0D83-BE8B-FF5D2D0508B3}"/>
          </ac:spMkLst>
        </pc:spChg>
      </pc:sldChg>
      <pc:sldChg chg="modSp add mod modNotesTx">
        <pc:chgData name="Tjitske Cazemier" userId="6640e7b1-5cc4-4c22-b12e-59d71a6c2d3c" providerId="ADAL" clId="{21E775C7-C480-478F-8A42-E5B555A36ECC}" dt="2024-05-30T15:22:27.736" v="2087" actId="20577"/>
        <pc:sldMkLst>
          <pc:docMk/>
          <pc:sldMk cId="2222326955" sldId="1097"/>
        </pc:sldMkLst>
        <pc:graphicFrameChg chg="mod modGraphic">
          <ac:chgData name="Tjitske Cazemier" userId="6640e7b1-5cc4-4c22-b12e-59d71a6c2d3c" providerId="ADAL" clId="{21E775C7-C480-478F-8A42-E5B555A36ECC}" dt="2024-05-30T09:47:05.975" v="251" actId="20577"/>
          <ac:graphicFrameMkLst>
            <pc:docMk/>
            <pc:sldMk cId="2222326955" sldId="1097"/>
            <ac:graphicFrameMk id="6" creationId="{5E16E518-A026-9FA4-C73C-FD1E198E1F57}"/>
          </ac:graphicFrameMkLst>
        </pc:graphicFrameChg>
      </pc:sldChg>
      <pc:sldChg chg="modSp add mod">
        <pc:chgData name="Tjitske Cazemier" userId="6640e7b1-5cc4-4c22-b12e-59d71a6c2d3c" providerId="ADAL" clId="{21E775C7-C480-478F-8A42-E5B555A36ECC}" dt="2024-05-31T07:04:27.195" v="2933" actId="20577"/>
        <pc:sldMkLst>
          <pc:docMk/>
          <pc:sldMk cId="4142655018" sldId="1098"/>
        </pc:sldMkLst>
        <pc:graphicFrameChg chg="mod modGraphic">
          <ac:chgData name="Tjitske Cazemier" userId="6640e7b1-5cc4-4c22-b12e-59d71a6c2d3c" providerId="ADAL" clId="{21E775C7-C480-478F-8A42-E5B555A36ECC}" dt="2024-05-31T07:04:27.195" v="2933" actId="20577"/>
          <ac:graphicFrameMkLst>
            <pc:docMk/>
            <pc:sldMk cId="4142655018" sldId="1098"/>
            <ac:graphicFrameMk id="6" creationId="{5E16E518-A026-9FA4-C73C-FD1E198E1F57}"/>
          </ac:graphicFrameMkLst>
        </pc:graphicFrameChg>
      </pc:sldChg>
      <pc:sldChg chg="modSp add del mod">
        <pc:chgData name="Tjitske Cazemier" userId="6640e7b1-5cc4-4c22-b12e-59d71a6c2d3c" providerId="ADAL" clId="{21E775C7-C480-478F-8A42-E5B555A36ECC}" dt="2024-05-30T15:08:59.025" v="1550" actId="47"/>
        <pc:sldMkLst>
          <pc:docMk/>
          <pc:sldMk cId="456621688" sldId="1099"/>
        </pc:sldMkLst>
        <pc:graphicFrameChg chg="mod modGraphic">
          <ac:chgData name="Tjitske Cazemier" userId="6640e7b1-5cc4-4c22-b12e-59d71a6c2d3c" providerId="ADAL" clId="{21E775C7-C480-478F-8A42-E5B555A36ECC}" dt="2024-05-30T09:49:01.586" v="316" actId="207"/>
          <ac:graphicFrameMkLst>
            <pc:docMk/>
            <pc:sldMk cId="456621688" sldId="1099"/>
            <ac:graphicFrameMk id="6" creationId="{5E16E518-A026-9FA4-C73C-FD1E198E1F57}"/>
          </ac:graphicFrameMkLst>
        </pc:graphicFrameChg>
      </pc:sldChg>
      <pc:sldChg chg="addSp modSp add del mod">
        <pc:chgData name="Tjitske Cazemier" userId="6640e7b1-5cc4-4c22-b12e-59d71a6c2d3c" providerId="ADAL" clId="{21E775C7-C480-478F-8A42-E5B555A36ECC}" dt="2024-05-30T15:09:00.286" v="1551" actId="47"/>
        <pc:sldMkLst>
          <pc:docMk/>
          <pc:sldMk cId="4222486654" sldId="1100"/>
        </pc:sldMkLst>
        <pc:spChg chg="add mod">
          <ac:chgData name="Tjitske Cazemier" userId="6640e7b1-5cc4-4c22-b12e-59d71a6c2d3c" providerId="ADAL" clId="{21E775C7-C480-478F-8A42-E5B555A36ECC}" dt="2024-05-30T09:50:28.343" v="327"/>
          <ac:spMkLst>
            <pc:docMk/>
            <pc:sldMk cId="4222486654" sldId="1100"/>
            <ac:spMk id="2" creationId="{79FD68C0-4C21-174C-A7FF-2F571F347BA6}"/>
          </ac:spMkLst>
        </pc:spChg>
        <pc:graphicFrameChg chg="mod modGraphic">
          <ac:chgData name="Tjitske Cazemier" userId="6640e7b1-5cc4-4c22-b12e-59d71a6c2d3c" providerId="ADAL" clId="{21E775C7-C480-478F-8A42-E5B555A36ECC}" dt="2024-05-30T09:49:35.892" v="321"/>
          <ac:graphicFrameMkLst>
            <pc:docMk/>
            <pc:sldMk cId="4222486654" sldId="1100"/>
            <ac:graphicFrameMk id="6" creationId="{5E16E518-A026-9FA4-C73C-FD1E198E1F57}"/>
          </ac:graphicFrameMkLst>
        </pc:graphicFrameChg>
      </pc:sldChg>
      <pc:sldChg chg="addSp new del mod">
        <pc:chgData name="Tjitske Cazemier" userId="6640e7b1-5cc4-4c22-b12e-59d71a6c2d3c" providerId="ADAL" clId="{21E775C7-C480-478F-8A42-E5B555A36ECC}" dt="2024-05-31T08:31:26.243" v="4685" actId="47"/>
        <pc:sldMkLst>
          <pc:docMk/>
          <pc:sldMk cId="3207691457" sldId="1101"/>
        </pc:sldMkLst>
        <pc:picChg chg="add">
          <ac:chgData name="Tjitske Cazemier" userId="6640e7b1-5cc4-4c22-b12e-59d71a6c2d3c" providerId="ADAL" clId="{21E775C7-C480-478F-8A42-E5B555A36ECC}" dt="2024-05-30T12:35:21.862" v="1325" actId="22"/>
          <ac:picMkLst>
            <pc:docMk/>
            <pc:sldMk cId="3207691457" sldId="1101"/>
            <ac:picMk id="5" creationId="{FEECEC87-6DF8-5F80-033D-C4C2395CA61B}"/>
          </ac:picMkLst>
        </pc:picChg>
      </pc:sldChg>
      <pc:sldChg chg="modSp add del mod ord">
        <pc:chgData name="Tjitske Cazemier" userId="6640e7b1-5cc4-4c22-b12e-59d71a6c2d3c" providerId="ADAL" clId="{21E775C7-C480-478F-8A42-E5B555A36ECC}" dt="2024-05-31T08:12:23.338" v="3687" actId="47"/>
        <pc:sldMkLst>
          <pc:docMk/>
          <pc:sldMk cId="3304192744" sldId="1102"/>
        </pc:sldMkLst>
        <pc:spChg chg="mod">
          <ac:chgData name="Tjitske Cazemier" userId="6640e7b1-5cc4-4c22-b12e-59d71a6c2d3c" providerId="ADAL" clId="{21E775C7-C480-478F-8A42-E5B555A36ECC}" dt="2024-05-30T15:02:53.173" v="1373" actId="14100"/>
          <ac:spMkLst>
            <pc:docMk/>
            <pc:sldMk cId="3304192744" sldId="1102"/>
            <ac:spMk id="2" creationId="{C0C42F70-3887-5447-01DF-8BC2505687EA}"/>
          </ac:spMkLst>
        </pc:spChg>
        <pc:spChg chg="mod">
          <ac:chgData name="Tjitske Cazemier" userId="6640e7b1-5cc4-4c22-b12e-59d71a6c2d3c" providerId="ADAL" clId="{21E775C7-C480-478F-8A42-E5B555A36ECC}" dt="2024-05-30T15:04:35.906" v="1472" actId="20577"/>
          <ac:spMkLst>
            <pc:docMk/>
            <pc:sldMk cId="3304192744" sldId="1102"/>
            <ac:spMk id="3" creationId="{1D3B3D42-97A7-08C7-349A-9F9CE4C11564}"/>
          </ac:spMkLst>
        </pc:spChg>
      </pc:sldChg>
      <pc:sldChg chg="modSp add mod">
        <pc:chgData name="Tjitske Cazemier" userId="6640e7b1-5cc4-4c22-b12e-59d71a6c2d3c" providerId="ADAL" clId="{21E775C7-C480-478F-8A42-E5B555A36ECC}" dt="2024-05-31T07:04:50.028" v="2953" actId="20577"/>
        <pc:sldMkLst>
          <pc:docMk/>
          <pc:sldMk cId="1151518734" sldId="1103"/>
        </pc:sldMkLst>
        <pc:graphicFrameChg chg="mod modGraphic">
          <ac:chgData name="Tjitske Cazemier" userId="6640e7b1-5cc4-4c22-b12e-59d71a6c2d3c" providerId="ADAL" clId="{21E775C7-C480-478F-8A42-E5B555A36ECC}" dt="2024-05-31T07:04:50.028" v="2953" actId="20577"/>
          <ac:graphicFrameMkLst>
            <pc:docMk/>
            <pc:sldMk cId="1151518734" sldId="1103"/>
            <ac:graphicFrameMk id="6" creationId="{5E16E518-A026-9FA4-C73C-FD1E198E1F57}"/>
          </ac:graphicFrameMkLst>
        </pc:graphicFrameChg>
      </pc:sldChg>
      <pc:sldChg chg="modSp add mod ord">
        <pc:chgData name="Tjitske Cazemier" userId="6640e7b1-5cc4-4c22-b12e-59d71a6c2d3c" providerId="ADAL" clId="{21E775C7-C480-478F-8A42-E5B555A36ECC}" dt="2024-05-31T07:05:07.659" v="2971" actId="20577"/>
        <pc:sldMkLst>
          <pc:docMk/>
          <pc:sldMk cId="783139894" sldId="1104"/>
        </pc:sldMkLst>
        <pc:graphicFrameChg chg="mod modGraphic">
          <ac:chgData name="Tjitske Cazemier" userId="6640e7b1-5cc4-4c22-b12e-59d71a6c2d3c" providerId="ADAL" clId="{21E775C7-C480-478F-8A42-E5B555A36ECC}" dt="2024-05-31T07:05:07.659" v="2971" actId="20577"/>
          <ac:graphicFrameMkLst>
            <pc:docMk/>
            <pc:sldMk cId="783139894" sldId="1104"/>
            <ac:graphicFrameMk id="6" creationId="{5E16E518-A026-9FA4-C73C-FD1E198E1F57}"/>
          </ac:graphicFrameMkLst>
        </pc:graphicFrameChg>
      </pc:sldChg>
      <pc:sldChg chg="addSp delSp modSp new mod">
        <pc:chgData name="Tjitske Cazemier" userId="6640e7b1-5cc4-4c22-b12e-59d71a6c2d3c" providerId="ADAL" clId="{21E775C7-C480-478F-8A42-E5B555A36ECC}" dt="2024-06-04T09:45:32.428" v="4792" actId="26606"/>
        <pc:sldMkLst>
          <pc:docMk/>
          <pc:sldMk cId="1809108045" sldId="1105"/>
        </pc:sldMkLst>
        <pc:spChg chg="del">
          <ac:chgData name="Tjitske Cazemier" userId="6640e7b1-5cc4-4c22-b12e-59d71a6c2d3c" providerId="ADAL" clId="{21E775C7-C480-478F-8A42-E5B555A36ECC}" dt="2024-05-30T15:36:35.516" v="2381" actId="478"/>
          <ac:spMkLst>
            <pc:docMk/>
            <pc:sldMk cId="1809108045" sldId="1105"/>
            <ac:spMk id="2" creationId="{79458C84-B1BD-FDC6-CBE8-C6104E071C8A}"/>
          </ac:spMkLst>
        </pc:spChg>
        <pc:spChg chg="mod ord">
          <ac:chgData name="Tjitske Cazemier" userId="6640e7b1-5cc4-4c22-b12e-59d71a6c2d3c" providerId="ADAL" clId="{21E775C7-C480-478F-8A42-E5B555A36ECC}" dt="2024-06-04T09:45:32.428" v="4792" actId="26606"/>
          <ac:spMkLst>
            <pc:docMk/>
            <pc:sldMk cId="1809108045" sldId="1105"/>
            <ac:spMk id="3" creationId="{085A7797-86BA-28C3-E40D-52FB439F7F08}"/>
          </ac:spMkLst>
        </pc:spChg>
        <pc:picChg chg="add mod">
          <ac:chgData name="Tjitske Cazemier" userId="6640e7b1-5cc4-4c22-b12e-59d71a6c2d3c" providerId="ADAL" clId="{21E775C7-C480-478F-8A42-E5B555A36ECC}" dt="2024-06-04T09:45:32.428" v="4792" actId="26606"/>
          <ac:picMkLst>
            <pc:docMk/>
            <pc:sldMk cId="1809108045" sldId="1105"/>
            <ac:picMk id="4" creationId="{D0496D9F-59C1-4623-BFF3-F1E2D06DCA38}"/>
          </ac:picMkLst>
        </pc:picChg>
        <pc:picChg chg="add del">
          <ac:chgData name="Tjitske Cazemier" userId="6640e7b1-5cc4-4c22-b12e-59d71a6c2d3c" providerId="ADAL" clId="{21E775C7-C480-478F-8A42-E5B555A36ECC}" dt="2024-06-04T09:44:34.701" v="4789" actId="478"/>
          <ac:picMkLst>
            <pc:docMk/>
            <pc:sldMk cId="1809108045" sldId="1105"/>
            <ac:picMk id="5" creationId="{5EBDDF7C-D009-5C2C-6D93-F736EA68BFAA}"/>
          </ac:picMkLst>
        </pc:picChg>
      </pc:sldChg>
      <pc:sldChg chg="modSp new del mod">
        <pc:chgData name="Tjitske Cazemier" userId="6640e7b1-5cc4-4c22-b12e-59d71a6c2d3c" providerId="ADAL" clId="{21E775C7-C480-478F-8A42-E5B555A36ECC}" dt="2024-05-30T15:26:02.163" v="2215" actId="47"/>
        <pc:sldMkLst>
          <pc:docMk/>
          <pc:sldMk cId="4004875011" sldId="1105"/>
        </pc:sldMkLst>
        <pc:spChg chg="mod">
          <ac:chgData name="Tjitske Cazemier" userId="6640e7b1-5cc4-4c22-b12e-59d71a6c2d3c" providerId="ADAL" clId="{21E775C7-C480-478F-8A42-E5B555A36ECC}" dt="2024-05-30T15:14:48.815" v="1727" actId="20577"/>
          <ac:spMkLst>
            <pc:docMk/>
            <pc:sldMk cId="4004875011" sldId="1105"/>
            <ac:spMk id="2" creationId="{D635C7E8-1D81-9097-5DD7-1BBB2C6EACFC}"/>
          </ac:spMkLst>
        </pc:spChg>
        <pc:spChg chg="mod">
          <ac:chgData name="Tjitske Cazemier" userId="6640e7b1-5cc4-4c22-b12e-59d71a6c2d3c" providerId="ADAL" clId="{21E775C7-C480-478F-8A42-E5B555A36ECC}" dt="2024-05-30T15:25:54.644" v="2213" actId="21"/>
          <ac:spMkLst>
            <pc:docMk/>
            <pc:sldMk cId="4004875011" sldId="1105"/>
            <ac:spMk id="3" creationId="{ACEB2755-DDDB-B458-930F-32CD7198DE53}"/>
          </ac:spMkLst>
        </pc:spChg>
      </pc:sldChg>
      <pc:sldChg chg="addSp delSp modSp add del mod">
        <pc:chgData name="Tjitske Cazemier" userId="6640e7b1-5cc4-4c22-b12e-59d71a6c2d3c" providerId="ADAL" clId="{21E775C7-C480-478F-8A42-E5B555A36ECC}" dt="2024-05-31T07:10:54.956" v="3029"/>
        <pc:sldMkLst>
          <pc:docMk/>
          <pc:sldMk cId="1262010051" sldId="1106"/>
        </pc:sldMkLst>
        <pc:spChg chg="add del mod">
          <ac:chgData name="Tjitske Cazemier" userId="6640e7b1-5cc4-4c22-b12e-59d71a6c2d3c" providerId="ADAL" clId="{21E775C7-C480-478F-8A42-E5B555A36ECC}" dt="2024-05-31T07:10:53.201" v="3025" actId="14100"/>
          <ac:spMkLst>
            <pc:docMk/>
            <pc:sldMk cId="1262010051" sldId="1106"/>
            <ac:spMk id="6" creationId="{2870C000-2A00-8899-9B85-9BF65FB3DE3D}"/>
          </ac:spMkLst>
        </pc:spChg>
      </pc:sldChg>
      <pc:sldChg chg="addSp modSp add mod">
        <pc:chgData name="Tjitske Cazemier" userId="6640e7b1-5cc4-4c22-b12e-59d71a6c2d3c" providerId="ADAL" clId="{21E775C7-C480-478F-8A42-E5B555A36ECC}" dt="2024-05-31T07:12:22.679" v="3042" actId="208"/>
        <pc:sldMkLst>
          <pc:docMk/>
          <pc:sldMk cId="1902045669" sldId="1106"/>
        </pc:sldMkLst>
        <pc:spChg chg="add mod">
          <ac:chgData name="Tjitske Cazemier" userId="6640e7b1-5cc4-4c22-b12e-59d71a6c2d3c" providerId="ADAL" clId="{21E775C7-C480-478F-8A42-E5B555A36ECC}" dt="2024-05-31T07:12:22.679" v="3042" actId="208"/>
          <ac:spMkLst>
            <pc:docMk/>
            <pc:sldMk cId="1902045669" sldId="1106"/>
            <ac:spMk id="3" creationId="{203BF041-F787-BDEA-E096-8E123F252E75}"/>
          </ac:spMkLst>
        </pc:spChg>
      </pc:sldChg>
      <pc:sldChg chg="add del">
        <pc:chgData name="Tjitske Cazemier" userId="6640e7b1-5cc4-4c22-b12e-59d71a6c2d3c" providerId="ADAL" clId="{21E775C7-C480-478F-8A42-E5B555A36ECC}" dt="2024-05-31T07:10:54.502" v="3028"/>
        <pc:sldMkLst>
          <pc:docMk/>
          <pc:sldMk cId="3184463753" sldId="1107"/>
        </pc:sldMkLst>
      </pc:sldChg>
      <pc:sldChg chg="addSp modSp add mod">
        <pc:chgData name="Tjitske Cazemier" userId="6640e7b1-5cc4-4c22-b12e-59d71a6c2d3c" providerId="ADAL" clId="{21E775C7-C480-478F-8A42-E5B555A36ECC}" dt="2024-05-31T07:12:49.830" v="3045" actId="208"/>
        <pc:sldMkLst>
          <pc:docMk/>
          <pc:sldMk cId="3817417170" sldId="1107"/>
        </pc:sldMkLst>
        <pc:spChg chg="add mod">
          <ac:chgData name="Tjitske Cazemier" userId="6640e7b1-5cc4-4c22-b12e-59d71a6c2d3c" providerId="ADAL" clId="{21E775C7-C480-478F-8A42-E5B555A36ECC}" dt="2024-05-31T07:12:49.830" v="3045" actId="208"/>
          <ac:spMkLst>
            <pc:docMk/>
            <pc:sldMk cId="3817417170" sldId="1107"/>
            <ac:spMk id="3" creationId="{4CE907E7-AA5D-7D01-2D49-FA403C7F257C}"/>
          </ac:spMkLst>
        </pc:spChg>
      </pc:sldChg>
      <pc:sldChg chg="add del">
        <pc:chgData name="Tjitske Cazemier" userId="6640e7b1-5cc4-4c22-b12e-59d71a6c2d3c" providerId="ADAL" clId="{21E775C7-C480-478F-8A42-E5B555A36ECC}" dt="2024-05-31T07:10:54.070" v="3027"/>
        <pc:sldMkLst>
          <pc:docMk/>
          <pc:sldMk cId="2082125265" sldId="1108"/>
        </pc:sldMkLst>
      </pc:sldChg>
      <pc:sldChg chg="addSp modSp add mod">
        <pc:chgData name="Tjitske Cazemier" userId="6640e7b1-5cc4-4c22-b12e-59d71a6c2d3c" providerId="ADAL" clId="{21E775C7-C480-478F-8A42-E5B555A36ECC}" dt="2024-05-31T07:14:59.446" v="3064" actId="20577"/>
        <pc:sldMkLst>
          <pc:docMk/>
          <pc:sldMk cId="2160561728" sldId="1108"/>
        </pc:sldMkLst>
        <pc:spChg chg="add mod">
          <ac:chgData name="Tjitske Cazemier" userId="6640e7b1-5cc4-4c22-b12e-59d71a6c2d3c" providerId="ADAL" clId="{21E775C7-C480-478F-8A42-E5B555A36ECC}" dt="2024-05-31T07:13:09.794" v="3048" actId="208"/>
          <ac:spMkLst>
            <pc:docMk/>
            <pc:sldMk cId="2160561728" sldId="1108"/>
            <ac:spMk id="3" creationId="{1F692CF9-FDF8-D1E0-0590-208487B57661}"/>
          </ac:spMkLst>
        </pc:spChg>
        <pc:graphicFrameChg chg="mod">
          <ac:chgData name="Tjitske Cazemier" userId="6640e7b1-5cc4-4c22-b12e-59d71a6c2d3c" providerId="ADAL" clId="{21E775C7-C480-478F-8A42-E5B555A36ECC}" dt="2024-05-31T07:14:59.446" v="3064" actId="20577"/>
          <ac:graphicFrameMkLst>
            <pc:docMk/>
            <pc:sldMk cId="2160561728" sldId="1108"/>
            <ac:graphicFrameMk id="5" creationId="{EB7C59F4-0522-1409-731A-163FEA52FBEE}"/>
          </ac:graphicFrameMkLst>
        </pc:graphicFrameChg>
      </pc:sldChg>
      <pc:sldChg chg="modSp add">
        <pc:chgData name="Tjitske Cazemier" userId="6640e7b1-5cc4-4c22-b12e-59d71a6c2d3c" providerId="ADAL" clId="{21E775C7-C480-478F-8A42-E5B555A36ECC}" dt="2024-05-31T07:15:15.399" v="3080" actId="20577"/>
        <pc:sldMkLst>
          <pc:docMk/>
          <pc:sldMk cId="3229641856" sldId="1109"/>
        </pc:sldMkLst>
        <pc:graphicFrameChg chg="mod">
          <ac:chgData name="Tjitske Cazemier" userId="6640e7b1-5cc4-4c22-b12e-59d71a6c2d3c" providerId="ADAL" clId="{21E775C7-C480-478F-8A42-E5B555A36ECC}" dt="2024-05-31T07:15:15.399" v="3080" actId="20577"/>
          <ac:graphicFrameMkLst>
            <pc:docMk/>
            <pc:sldMk cId="3229641856" sldId="1109"/>
            <ac:graphicFrameMk id="5" creationId="{EB7C59F4-0522-1409-731A-163FEA52FBEE}"/>
          </ac:graphicFrameMkLst>
        </pc:graphicFrameChg>
      </pc:sldChg>
      <pc:sldChg chg="modSp add mod">
        <pc:chgData name="Tjitske Cazemier" userId="6640e7b1-5cc4-4c22-b12e-59d71a6c2d3c" providerId="ADAL" clId="{21E775C7-C480-478F-8A42-E5B555A36ECC}" dt="2024-06-06T08:30:59.209" v="5480" actId="14100"/>
        <pc:sldMkLst>
          <pc:docMk/>
          <pc:sldMk cId="511355586" sldId="1110"/>
        </pc:sldMkLst>
        <pc:graphicFrameChg chg="mod">
          <ac:chgData name="Tjitske Cazemier" userId="6640e7b1-5cc4-4c22-b12e-59d71a6c2d3c" providerId="ADAL" clId="{21E775C7-C480-478F-8A42-E5B555A36ECC}" dt="2024-06-06T08:30:59.209" v="5480" actId="14100"/>
          <ac:graphicFrameMkLst>
            <pc:docMk/>
            <pc:sldMk cId="511355586" sldId="1110"/>
            <ac:graphicFrameMk id="5" creationId="{9F81BF69-B2D1-ED9D-AB2C-FA0645146528}"/>
          </ac:graphicFrameMkLst>
        </pc:graphicFrameChg>
      </pc:sldChg>
      <pc:sldChg chg="addSp modSp new mod setBg modClrScheme modAnim chgLayout">
        <pc:chgData name="Tjitske Cazemier" userId="6640e7b1-5cc4-4c22-b12e-59d71a6c2d3c" providerId="ADAL" clId="{21E775C7-C480-478F-8A42-E5B555A36ECC}" dt="2024-06-04T10:31:25.105" v="5384" actId="14100"/>
        <pc:sldMkLst>
          <pc:docMk/>
          <pc:sldMk cId="3919186127" sldId="1111"/>
        </pc:sldMkLst>
        <pc:spChg chg="mod">
          <ac:chgData name="Tjitske Cazemier" userId="6640e7b1-5cc4-4c22-b12e-59d71a6c2d3c" providerId="ADAL" clId="{21E775C7-C480-478F-8A42-E5B555A36ECC}" dt="2024-05-31T07:33:15.909" v="3205" actId="26606"/>
          <ac:spMkLst>
            <pc:docMk/>
            <pc:sldMk cId="3919186127" sldId="1111"/>
            <ac:spMk id="2" creationId="{B719CB4E-5D08-0810-C7FE-4441F527BCF7}"/>
          </ac:spMkLst>
        </pc:spChg>
        <pc:spChg chg="mod">
          <ac:chgData name="Tjitske Cazemier" userId="6640e7b1-5cc4-4c22-b12e-59d71a6c2d3c" providerId="ADAL" clId="{21E775C7-C480-478F-8A42-E5B555A36ECC}" dt="2024-06-04T10:07:09.444" v="5099" actId="207"/>
          <ac:spMkLst>
            <pc:docMk/>
            <pc:sldMk cId="3919186127" sldId="1111"/>
            <ac:spMk id="3" creationId="{E248C239-8036-8EC6-D546-02D6B6F4814D}"/>
          </ac:spMkLst>
        </pc:spChg>
        <pc:picChg chg="add mod ord">
          <ac:chgData name="Tjitske Cazemier" userId="6640e7b1-5cc4-4c22-b12e-59d71a6c2d3c" providerId="ADAL" clId="{21E775C7-C480-478F-8A42-E5B555A36ECC}" dt="2024-06-04T10:31:25.105" v="5384" actId="14100"/>
          <ac:picMkLst>
            <pc:docMk/>
            <pc:sldMk cId="3919186127" sldId="1111"/>
            <ac:picMk id="5" creationId="{EC6F594A-8BB5-4E34-1A92-697D08005F87}"/>
          </ac:picMkLst>
        </pc:picChg>
      </pc:sldChg>
      <pc:sldChg chg="addSp delSp modSp add mod">
        <pc:chgData name="Tjitske Cazemier" userId="6640e7b1-5cc4-4c22-b12e-59d71a6c2d3c" providerId="ADAL" clId="{21E775C7-C480-478F-8A42-E5B555A36ECC}" dt="2024-06-04T10:32:35.164" v="5397" actId="14100"/>
        <pc:sldMkLst>
          <pc:docMk/>
          <pc:sldMk cId="3159244719" sldId="1112"/>
        </pc:sldMkLst>
        <pc:spChg chg="del mod">
          <ac:chgData name="Tjitske Cazemier" userId="6640e7b1-5cc4-4c22-b12e-59d71a6c2d3c" providerId="ADAL" clId="{21E775C7-C480-478F-8A42-E5B555A36ECC}" dt="2024-05-31T07:40:48.199" v="3289" actId="478"/>
          <ac:spMkLst>
            <pc:docMk/>
            <pc:sldMk cId="3159244719" sldId="1112"/>
            <ac:spMk id="3" creationId="{977B26F6-F1FF-98FE-DB56-24B1F8DB37EC}"/>
          </ac:spMkLst>
        </pc:spChg>
        <pc:spChg chg="del mod">
          <ac:chgData name="Tjitske Cazemier" userId="6640e7b1-5cc4-4c22-b12e-59d71a6c2d3c" providerId="ADAL" clId="{21E775C7-C480-478F-8A42-E5B555A36ECC}" dt="2024-05-31T07:40:43.299" v="3288" actId="478"/>
          <ac:spMkLst>
            <pc:docMk/>
            <pc:sldMk cId="3159244719" sldId="1112"/>
            <ac:spMk id="4" creationId="{896C1D67-3FB6-E06F-1DFE-6E5A49152BD6}"/>
          </ac:spMkLst>
        </pc:spChg>
        <pc:spChg chg="mod">
          <ac:chgData name="Tjitske Cazemier" userId="6640e7b1-5cc4-4c22-b12e-59d71a6c2d3c" providerId="ADAL" clId="{21E775C7-C480-478F-8A42-E5B555A36ECC}" dt="2024-06-04T10:32:35.164" v="5397" actId="14100"/>
          <ac:spMkLst>
            <pc:docMk/>
            <pc:sldMk cId="3159244719" sldId="1112"/>
            <ac:spMk id="6" creationId="{F876FB22-372D-024C-A813-5E6F17AA5E02}"/>
          </ac:spMkLst>
        </pc:spChg>
        <pc:picChg chg="add mod">
          <ac:chgData name="Tjitske Cazemier" userId="6640e7b1-5cc4-4c22-b12e-59d71a6c2d3c" providerId="ADAL" clId="{21E775C7-C480-478F-8A42-E5B555A36ECC}" dt="2024-06-04T10:09:43.899" v="5189" actId="1076"/>
          <ac:picMkLst>
            <pc:docMk/>
            <pc:sldMk cId="3159244719" sldId="1112"/>
            <ac:picMk id="8" creationId="{89273546-9E0E-5C9D-C9BD-F126E0C52D56}"/>
          </ac:picMkLst>
        </pc:picChg>
      </pc:sldChg>
      <pc:sldChg chg="addSp modSp new mod modClrScheme modAnim chgLayout modNotesTx">
        <pc:chgData name="Tjitske Cazemier" userId="6640e7b1-5cc4-4c22-b12e-59d71a6c2d3c" providerId="ADAL" clId="{21E775C7-C480-478F-8A42-E5B555A36ECC}" dt="2024-06-06T08:32:37.754" v="5516" actId="20577"/>
        <pc:sldMkLst>
          <pc:docMk/>
          <pc:sldMk cId="3387295323" sldId="1113"/>
        </pc:sldMkLst>
        <pc:spChg chg="mod">
          <ac:chgData name="Tjitske Cazemier" userId="6640e7b1-5cc4-4c22-b12e-59d71a6c2d3c" providerId="ADAL" clId="{21E775C7-C480-478F-8A42-E5B555A36ECC}" dt="2024-05-31T08:26:58.011" v="4676" actId="26606"/>
          <ac:spMkLst>
            <pc:docMk/>
            <pc:sldMk cId="3387295323" sldId="1113"/>
            <ac:spMk id="2" creationId="{AE8C5688-1827-34AD-36EC-C058BB3B72DB}"/>
          </ac:spMkLst>
        </pc:spChg>
        <pc:spChg chg="mod">
          <ac:chgData name="Tjitske Cazemier" userId="6640e7b1-5cc4-4c22-b12e-59d71a6c2d3c" providerId="ADAL" clId="{21E775C7-C480-478F-8A42-E5B555A36ECC}" dt="2024-06-06T08:32:37.754" v="5516" actId="20577"/>
          <ac:spMkLst>
            <pc:docMk/>
            <pc:sldMk cId="3387295323" sldId="1113"/>
            <ac:spMk id="3" creationId="{C542DC0C-16CC-109C-5DCD-6D726FE39B35}"/>
          </ac:spMkLst>
        </pc:spChg>
        <pc:picChg chg="add mod ord">
          <ac:chgData name="Tjitske Cazemier" userId="6640e7b1-5cc4-4c22-b12e-59d71a6c2d3c" providerId="ADAL" clId="{21E775C7-C480-478F-8A42-E5B555A36ECC}" dt="2024-06-04T10:13:44.636" v="5236" actId="14100"/>
          <ac:picMkLst>
            <pc:docMk/>
            <pc:sldMk cId="3387295323" sldId="1113"/>
            <ac:picMk id="5" creationId="{C8679DE5-C6C8-E4E9-C4F5-B4BA1662ED95}"/>
          </ac:picMkLst>
        </pc:picChg>
      </pc:sldChg>
      <pc:sldChg chg="addSp modSp new mod">
        <pc:chgData name="Tjitske Cazemier" userId="6640e7b1-5cc4-4c22-b12e-59d71a6c2d3c" providerId="ADAL" clId="{21E775C7-C480-478F-8A42-E5B555A36ECC}" dt="2024-06-04T10:44:50.825" v="5475" actId="29295"/>
        <pc:sldMkLst>
          <pc:docMk/>
          <pc:sldMk cId="3512516208" sldId="1114"/>
        </pc:sldMkLst>
        <pc:spChg chg="mod">
          <ac:chgData name="Tjitske Cazemier" userId="6640e7b1-5cc4-4c22-b12e-59d71a6c2d3c" providerId="ADAL" clId="{21E775C7-C480-478F-8A42-E5B555A36ECC}" dt="2024-06-04T10:38:49.311" v="5469" actId="1076"/>
          <ac:spMkLst>
            <pc:docMk/>
            <pc:sldMk cId="3512516208" sldId="1114"/>
            <ac:spMk id="2" creationId="{8D99B804-5276-792B-BCDD-485AA1D75C22}"/>
          </ac:spMkLst>
        </pc:spChg>
        <pc:spChg chg="mod">
          <ac:chgData name="Tjitske Cazemier" userId="6640e7b1-5cc4-4c22-b12e-59d71a6c2d3c" providerId="ADAL" clId="{21E775C7-C480-478F-8A42-E5B555A36ECC}" dt="2024-06-04T10:38:29.981" v="5463" actId="21"/>
          <ac:spMkLst>
            <pc:docMk/>
            <pc:sldMk cId="3512516208" sldId="1114"/>
            <ac:spMk id="3" creationId="{16AA4EAF-57A8-038E-6E68-BE491488B003}"/>
          </ac:spMkLst>
        </pc:spChg>
        <pc:picChg chg="add mod ord">
          <ac:chgData name="Tjitske Cazemier" userId="6640e7b1-5cc4-4c22-b12e-59d71a6c2d3c" providerId="ADAL" clId="{21E775C7-C480-478F-8A42-E5B555A36ECC}" dt="2024-06-04T10:44:50.825" v="5475" actId="29295"/>
          <ac:picMkLst>
            <pc:docMk/>
            <pc:sldMk cId="3512516208" sldId="1114"/>
            <ac:picMk id="5" creationId="{880D7C42-90A8-5C5F-6B20-37538468E3D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06ADDE-FF75-4AA6-A3C1-3FF3BD99F8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FF5E752-0319-4463-B731-22A18F6C43A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matchmaking tijdsintensief </a:t>
          </a:r>
          <a:r>
            <a:rPr lang="nl-NL" dirty="0">
              <a:sym typeface="Wingdings" panose="05000000000000000000" pitchFamily="2" charset="2"/>
            </a:rPr>
            <a:t></a:t>
          </a:r>
          <a:r>
            <a:rPr lang="nl-NL" dirty="0"/>
            <a:t> </a:t>
          </a:r>
          <a:r>
            <a:rPr lang="nl-NL" i="1" dirty="0"/>
            <a:t>focus, kleinschaliger, specifieke onderzoeksthema’s, langduriger relatiebeheer</a:t>
          </a:r>
          <a:endParaRPr lang="en-US" i="1" dirty="0"/>
        </a:p>
      </dgm:t>
    </dgm:pt>
    <dgm:pt modelId="{FC676C2E-6E3D-4312-8744-18D1FD71C0D3}" type="parTrans" cxnId="{99F83B20-8B4B-484C-A116-3F48283DD887}">
      <dgm:prSet/>
      <dgm:spPr/>
      <dgm:t>
        <a:bodyPr/>
        <a:lstStyle/>
        <a:p>
          <a:endParaRPr lang="en-US"/>
        </a:p>
      </dgm:t>
    </dgm:pt>
    <dgm:pt modelId="{88509E14-C537-41E9-90D0-10E6E24E1910}" type="sibTrans" cxnId="{99F83B20-8B4B-484C-A116-3F48283DD887}">
      <dgm:prSet/>
      <dgm:spPr/>
      <dgm:t>
        <a:bodyPr/>
        <a:lstStyle/>
        <a:p>
          <a:endParaRPr lang="en-US"/>
        </a:p>
      </dgm:t>
    </dgm:pt>
    <dgm:pt modelId="{920EA459-6B96-4A85-8396-27787061678E}">
      <dgm:prSet/>
      <dgm:spPr/>
      <dgm:t>
        <a:bodyPr/>
        <a:lstStyle/>
        <a:p>
          <a:pPr>
            <a:lnSpc>
              <a:spcPct val="100000"/>
            </a:lnSpc>
          </a:pP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A34E09C-B759-4437-B65C-E158D9E7744D}" type="parTrans" cxnId="{8645730F-3801-4E27-A081-26397242D1A4}">
      <dgm:prSet/>
      <dgm:spPr/>
      <dgm:t>
        <a:bodyPr/>
        <a:lstStyle/>
        <a:p>
          <a:endParaRPr lang="en-US"/>
        </a:p>
      </dgm:t>
    </dgm:pt>
    <dgm:pt modelId="{EC7B36B7-EDFC-4DF4-A1D3-A7CFFF9B8220}" type="sibTrans" cxnId="{8645730F-3801-4E27-A081-26397242D1A4}">
      <dgm:prSet/>
      <dgm:spPr/>
      <dgm:t>
        <a:bodyPr/>
        <a:lstStyle/>
        <a:p>
          <a:endParaRPr lang="en-US"/>
        </a:p>
      </dgm:t>
    </dgm:pt>
    <dgm:pt modelId="{9F23C530-1851-4E9C-B6E6-ACB07D7EEA8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mkb zag meerwaarde, maar had moeite met de vertaling naar hun eigen situatie rond innovatie en verduurzaming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bestaande relaties en mkb grens loslaten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3755EF3-B5CC-44A6-923B-C9DFDFDF83F2}" type="parTrans" cxnId="{5243672B-64B2-4AD0-9747-489EE2FFD719}">
      <dgm:prSet/>
      <dgm:spPr/>
      <dgm:t>
        <a:bodyPr/>
        <a:lstStyle/>
        <a:p>
          <a:endParaRPr lang="en-US"/>
        </a:p>
      </dgm:t>
    </dgm:pt>
    <dgm:pt modelId="{9A296759-4518-4D84-9E26-6989FD1F86C7}" type="sibTrans" cxnId="{5243672B-64B2-4AD0-9747-489EE2FFD719}">
      <dgm:prSet/>
      <dgm:spPr/>
      <dgm:t>
        <a:bodyPr/>
        <a:lstStyle/>
        <a:p>
          <a:endParaRPr lang="en-US"/>
        </a:p>
      </dgm:t>
    </dgm:pt>
    <dgm:pt modelId="{6C349ACF-97B0-4C93-9399-9B4501C939C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0F42F70-4EF5-47EB-82A0-73DC8CB63F0D}" type="parTrans" cxnId="{BA635D54-5DFC-460E-A277-E2A21DDA9F5B}">
      <dgm:prSet/>
      <dgm:spPr/>
      <dgm:t>
        <a:bodyPr/>
        <a:lstStyle/>
        <a:p>
          <a:endParaRPr lang="en-US"/>
        </a:p>
      </dgm:t>
    </dgm:pt>
    <dgm:pt modelId="{56736B5C-1CE9-4B9C-BE76-A7B5D57BA16E}" type="sibTrans" cxnId="{BA635D54-5DFC-460E-A277-E2A21DDA9F5B}">
      <dgm:prSet/>
      <dgm:spPr/>
      <dgm:t>
        <a:bodyPr/>
        <a:lstStyle/>
        <a:p>
          <a:endParaRPr lang="en-US"/>
        </a:p>
      </dgm:t>
    </dgm:pt>
    <dgm:pt modelId="{09AE23F5-50C3-4FA3-8733-957B9ACED9F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baan) + bang voor extra werk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7BD2E6C9-3546-42C9-A9CF-EC1FB4389D13}" type="parTrans" cxnId="{D1049822-5AEE-48A8-B1F9-58D45E4121F0}">
      <dgm:prSet/>
      <dgm:spPr/>
      <dgm:t>
        <a:bodyPr/>
        <a:lstStyle/>
        <a:p>
          <a:endParaRPr lang="en-US"/>
        </a:p>
      </dgm:t>
    </dgm:pt>
    <dgm:pt modelId="{BF11C623-C11E-4557-875F-03B4210C569B}" type="sibTrans" cxnId="{D1049822-5AEE-48A8-B1F9-58D45E4121F0}">
      <dgm:prSet/>
      <dgm:spPr/>
      <dgm:t>
        <a:bodyPr/>
        <a:lstStyle/>
        <a:p>
          <a:endParaRPr lang="en-US"/>
        </a:p>
      </dgm:t>
    </dgm:pt>
    <dgm:pt modelId="{2E9CF836-8BD8-4B71-B44D-EA0C43C4D203}" type="pres">
      <dgm:prSet presAssocID="{CB06ADDE-FF75-4AA6-A3C1-3FF3BD99F8C7}" presName="root" presStyleCnt="0">
        <dgm:presLayoutVars>
          <dgm:dir/>
          <dgm:resizeHandles val="exact"/>
        </dgm:presLayoutVars>
      </dgm:prSet>
      <dgm:spPr/>
    </dgm:pt>
    <dgm:pt modelId="{AEE9A6D5-741D-4A64-A9B7-1EAA41E47345}" type="pres">
      <dgm:prSet presAssocID="{AFF5E752-0319-4463-B731-22A18F6C43A6}" presName="compNode" presStyleCnt="0"/>
      <dgm:spPr/>
    </dgm:pt>
    <dgm:pt modelId="{3831EDD6-07C7-4568-92FF-E8F0BB46F7E3}" type="pres">
      <dgm:prSet presAssocID="{AFF5E752-0319-4463-B731-22A18F6C43A6}" presName="bgRect" presStyleLbl="bgShp" presStyleIdx="0" presStyleCnt="5"/>
      <dgm:spPr>
        <a:solidFill>
          <a:schemeClr val="accent5">
            <a:lumMod val="20000"/>
            <a:lumOff val="80000"/>
          </a:schemeClr>
        </a:solidFill>
      </dgm:spPr>
    </dgm:pt>
    <dgm:pt modelId="{A32C1649-9415-4512-8988-FD26B1DF5AE4}" type="pres">
      <dgm:prSet presAssocID="{AFF5E752-0319-4463-B731-22A18F6C43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8A77A698-705F-4275-9309-2E642D04BE69}" type="pres">
      <dgm:prSet presAssocID="{AFF5E752-0319-4463-B731-22A18F6C43A6}" presName="spaceRect" presStyleCnt="0"/>
      <dgm:spPr/>
    </dgm:pt>
    <dgm:pt modelId="{A95752F6-F0CE-456E-AD69-82C4AFCD8656}" type="pres">
      <dgm:prSet presAssocID="{AFF5E752-0319-4463-B731-22A18F6C43A6}" presName="parTx" presStyleLbl="revTx" presStyleIdx="0" presStyleCnt="5">
        <dgm:presLayoutVars>
          <dgm:chMax val="0"/>
          <dgm:chPref val="0"/>
        </dgm:presLayoutVars>
      </dgm:prSet>
      <dgm:spPr/>
    </dgm:pt>
    <dgm:pt modelId="{9D394873-865C-4FBC-B72C-2B30AC6D6696}" type="pres">
      <dgm:prSet presAssocID="{88509E14-C537-41E9-90D0-10E6E24E1910}" presName="sibTrans" presStyleCnt="0"/>
      <dgm:spPr/>
    </dgm:pt>
    <dgm:pt modelId="{2772A117-B2EE-403C-A794-9DF19A1A686A}" type="pres">
      <dgm:prSet presAssocID="{920EA459-6B96-4A85-8396-27787061678E}" presName="compNode" presStyleCnt="0"/>
      <dgm:spPr/>
    </dgm:pt>
    <dgm:pt modelId="{5F3CCA6F-1E6B-41C2-92CE-6D542A4524B5}" type="pres">
      <dgm:prSet presAssocID="{920EA459-6B96-4A85-8396-27787061678E}" presName="bgRect" presStyleLbl="bgShp" presStyleIdx="1" presStyleCnt="5" custLinFactNeighborX="3137" custLinFactNeighborY="8953"/>
      <dgm:spPr>
        <a:solidFill>
          <a:schemeClr val="accent5">
            <a:lumMod val="20000"/>
            <a:lumOff val="80000"/>
          </a:schemeClr>
        </a:solidFill>
      </dgm:spPr>
    </dgm:pt>
    <dgm:pt modelId="{C6314FE8-AA90-4236-ADFD-A8C9B39EC491}" type="pres">
      <dgm:prSet presAssocID="{920EA459-6B96-4A85-8396-27787061678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deau"/>
        </a:ext>
      </dgm:extLst>
    </dgm:pt>
    <dgm:pt modelId="{C6A54224-1308-49BC-91E8-95173355EB58}" type="pres">
      <dgm:prSet presAssocID="{920EA459-6B96-4A85-8396-27787061678E}" presName="spaceRect" presStyleCnt="0"/>
      <dgm:spPr/>
    </dgm:pt>
    <dgm:pt modelId="{79013C89-0537-421A-B864-C752AD6DBE6D}" type="pres">
      <dgm:prSet presAssocID="{920EA459-6B96-4A85-8396-27787061678E}" presName="parTx" presStyleLbl="revTx" presStyleIdx="1" presStyleCnt="5">
        <dgm:presLayoutVars>
          <dgm:chMax val="0"/>
          <dgm:chPref val="0"/>
        </dgm:presLayoutVars>
      </dgm:prSet>
      <dgm:spPr/>
    </dgm:pt>
    <dgm:pt modelId="{50D1E630-964D-4391-80D7-A8046C78F92A}" type="pres">
      <dgm:prSet presAssocID="{EC7B36B7-EDFC-4DF4-A1D3-A7CFFF9B8220}" presName="sibTrans" presStyleCnt="0"/>
      <dgm:spPr/>
    </dgm:pt>
    <dgm:pt modelId="{DD3A40E8-80A5-47E9-B1CD-6BEDFF21295A}" type="pres">
      <dgm:prSet presAssocID="{9F23C530-1851-4E9C-B6E6-ACB07D7EEA84}" presName="compNode" presStyleCnt="0"/>
      <dgm:spPr/>
    </dgm:pt>
    <dgm:pt modelId="{6BE3B235-C9F7-4169-A160-93E1E8D5DD53}" type="pres">
      <dgm:prSet presAssocID="{9F23C530-1851-4E9C-B6E6-ACB07D7EEA84}" presName="bgRect" presStyleLbl="bgShp" presStyleIdx="2" presStyleCnt="5"/>
      <dgm:spPr>
        <a:solidFill>
          <a:schemeClr val="accent5">
            <a:lumMod val="20000"/>
            <a:lumOff val="80000"/>
          </a:schemeClr>
        </a:solidFill>
      </dgm:spPr>
    </dgm:pt>
    <dgm:pt modelId="{6DE06741-6BEE-45B3-AAE8-43BE5D1DC187}" type="pres">
      <dgm:prSet presAssocID="{9F23C530-1851-4E9C-B6E6-ACB07D7EEA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druk"/>
        </a:ext>
      </dgm:extLst>
    </dgm:pt>
    <dgm:pt modelId="{ACCE755B-0942-4A27-81CB-7A1F747073BD}" type="pres">
      <dgm:prSet presAssocID="{9F23C530-1851-4E9C-B6E6-ACB07D7EEA84}" presName="spaceRect" presStyleCnt="0"/>
      <dgm:spPr/>
    </dgm:pt>
    <dgm:pt modelId="{658F1237-4E44-4F50-8C49-20AD3C17C6FC}" type="pres">
      <dgm:prSet presAssocID="{9F23C530-1851-4E9C-B6E6-ACB07D7EEA84}" presName="parTx" presStyleLbl="revTx" presStyleIdx="2" presStyleCnt="5">
        <dgm:presLayoutVars>
          <dgm:chMax val="0"/>
          <dgm:chPref val="0"/>
        </dgm:presLayoutVars>
      </dgm:prSet>
      <dgm:spPr/>
    </dgm:pt>
    <dgm:pt modelId="{D3285FA7-9A59-458F-B424-207837848A4A}" type="pres">
      <dgm:prSet presAssocID="{9A296759-4518-4D84-9E26-6989FD1F86C7}" presName="sibTrans" presStyleCnt="0"/>
      <dgm:spPr/>
    </dgm:pt>
    <dgm:pt modelId="{5BFFC8F7-EE29-405C-8B40-DA2C0CE3B754}" type="pres">
      <dgm:prSet presAssocID="{6C349ACF-97B0-4C93-9399-9B4501C939C3}" presName="compNode" presStyleCnt="0"/>
      <dgm:spPr/>
    </dgm:pt>
    <dgm:pt modelId="{EC7E5AAB-2D72-4DB2-8A8F-BD8E37B08849}" type="pres">
      <dgm:prSet presAssocID="{6C349ACF-97B0-4C93-9399-9B4501C939C3}" presName="bgRect" presStyleLbl="bgShp" presStyleIdx="3" presStyleCnt="5"/>
      <dgm:spPr>
        <a:solidFill>
          <a:schemeClr val="accent5">
            <a:lumMod val="20000"/>
            <a:lumOff val="80000"/>
          </a:schemeClr>
        </a:solidFill>
      </dgm:spPr>
    </dgm:pt>
    <dgm:pt modelId="{C7AD688B-6823-493D-880C-075AFAB990EA}" type="pres">
      <dgm:prSet presAssocID="{6C349ACF-97B0-4C93-9399-9B4501C939C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"/>
        </a:ext>
      </dgm:extLst>
    </dgm:pt>
    <dgm:pt modelId="{3F88F519-2B77-45A9-9B2F-BD1E9904B067}" type="pres">
      <dgm:prSet presAssocID="{6C349ACF-97B0-4C93-9399-9B4501C939C3}" presName="spaceRect" presStyleCnt="0"/>
      <dgm:spPr/>
    </dgm:pt>
    <dgm:pt modelId="{B74925A8-AB21-401F-8557-A6356D06B39E}" type="pres">
      <dgm:prSet presAssocID="{6C349ACF-97B0-4C93-9399-9B4501C939C3}" presName="parTx" presStyleLbl="revTx" presStyleIdx="3" presStyleCnt="5">
        <dgm:presLayoutVars>
          <dgm:chMax val="0"/>
          <dgm:chPref val="0"/>
        </dgm:presLayoutVars>
      </dgm:prSet>
      <dgm:spPr/>
    </dgm:pt>
    <dgm:pt modelId="{6C2219AB-5FE2-46A0-9A63-7E9F17A4C6CA}" type="pres">
      <dgm:prSet presAssocID="{56736B5C-1CE9-4B9C-BE76-A7B5D57BA16E}" presName="sibTrans" presStyleCnt="0"/>
      <dgm:spPr/>
    </dgm:pt>
    <dgm:pt modelId="{1C6BCD24-ED9C-48A7-BC8F-75939991990A}" type="pres">
      <dgm:prSet presAssocID="{09AE23F5-50C3-4FA3-8733-957B9ACED9F8}" presName="compNode" presStyleCnt="0"/>
      <dgm:spPr/>
    </dgm:pt>
    <dgm:pt modelId="{7F723273-8475-43FB-BBF4-24891D185E43}" type="pres">
      <dgm:prSet presAssocID="{09AE23F5-50C3-4FA3-8733-957B9ACED9F8}" presName="bgRect" presStyleLbl="bgShp" presStyleIdx="4" presStyleCnt="5"/>
      <dgm:spPr>
        <a:solidFill>
          <a:schemeClr val="accent5">
            <a:lumMod val="20000"/>
            <a:lumOff val="80000"/>
          </a:schemeClr>
        </a:solidFill>
      </dgm:spPr>
    </dgm:pt>
    <dgm:pt modelId="{212640D6-E4A9-4148-9687-6A90BA078C4E}" type="pres">
      <dgm:prSet presAssocID="{09AE23F5-50C3-4FA3-8733-957B9ACED9F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EA4EE7D-9824-4683-8EE2-D3B8FA392C38}" type="pres">
      <dgm:prSet presAssocID="{09AE23F5-50C3-4FA3-8733-957B9ACED9F8}" presName="spaceRect" presStyleCnt="0"/>
      <dgm:spPr/>
    </dgm:pt>
    <dgm:pt modelId="{5C87161B-1A12-4663-9F85-B8B0446D2ADE}" type="pres">
      <dgm:prSet presAssocID="{09AE23F5-50C3-4FA3-8733-957B9ACED9F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645730F-3801-4E27-A081-26397242D1A4}" srcId="{CB06ADDE-FF75-4AA6-A3C1-3FF3BD99F8C7}" destId="{920EA459-6B96-4A85-8396-27787061678E}" srcOrd="1" destOrd="0" parTransId="{BA34E09C-B759-4437-B65C-E158D9E7744D}" sibTransId="{EC7B36B7-EDFC-4DF4-A1D3-A7CFFF9B8220}"/>
    <dgm:cxn modelId="{99F83B20-8B4B-484C-A116-3F48283DD887}" srcId="{CB06ADDE-FF75-4AA6-A3C1-3FF3BD99F8C7}" destId="{AFF5E752-0319-4463-B731-22A18F6C43A6}" srcOrd="0" destOrd="0" parTransId="{FC676C2E-6E3D-4312-8744-18D1FD71C0D3}" sibTransId="{88509E14-C537-41E9-90D0-10E6E24E1910}"/>
    <dgm:cxn modelId="{D1049822-5AEE-48A8-B1F9-58D45E4121F0}" srcId="{CB06ADDE-FF75-4AA6-A3C1-3FF3BD99F8C7}" destId="{09AE23F5-50C3-4FA3-8733-957B9ACED9F8}" srcOrd="4" destOrd="0" parTransId="{7BD2E6C9-3546-42C9-A9CF-EC1FB4389D13}" sibTransId="{BF11C623-C11E-4557-875F-03B4210C569B}"/>
    <dgm:cxn modelId="{5243672B-64B2-4AD0-9747-489EE2FFD719}" srcId="{CB06ADDE-FF75-4AA6-A3C1-3FF3BD99F8C7}" destId="{9F23C530-1851-4E9C-B6E6-ACB07D7EEA84}" srcOrd="2" destOrd="0" parTransId="{B3755EF3-B5CC-44A6-923B-C9DFDFDF83F2}" sibTransId="{9A296759-4518-4D84-9E26-6989FD1F86C7}"/>
    <dgm:cxn modelId="{BA635D54-5DFC-460E-A277-E2A21DDA9F5B}" srcId="{CB06ADDE-FF75-4AA6-A3C1-3FF3BD99F8C7}" destId="{6C349ACF-97B0-4C93-9399-9B4501C939C3}" srcOrd="3" destOrd="0" parTransId="{F0F42F70-4EF5-47EB-82A0-73DC8CB63F0D}" sibTransId="{56736B5C-1CE9-4B9C-BE76-A7B5D57BA16E}"/>
    <dgm:cxn modelId="{2452A2AE-BB7E-4839-AAAA-F0C7128D81D0}" type="presOf" srcId="{920EA459-6B96-4A85-8396-27787061678E}" destId="{79013C89-0537-421A-B864-C752AD6DBE6D}" srcOrd="0" destOrd="0" presId="urn:microsoft.com/office/officeart/2018/2/layout/IconVerticalSolidList"/>
    <dgm:cxn modelId="{4CD917B3-6A03-4A52-8118-E67F8F4C9728}" type="presOf" srcId="{9F23C530-1851-4E9C-B6E6-ACB07D7EEA84}" destId="{658F1237-4E44-4F50-8C49-20AD3C17C6FC}" srcOrd="0" destOrd="0" presId="urn:microsoft.com/office/officeart/2018/2/layout/IconVerticalSolidList"/>
    <dgm:cxn modelId="{E421B3C4-2C89-4132-808C-834395F2D22D}" type="presOf" srcId="{6C349ACF-97B0-4C93-9399-9B4501C939C3}" destId="{B74925A8-AB21-401F-8557-A6356D06B39E}" srcOrd="0" destOrd="0" presId="urn:microsoft.com/office/officeart/2018/2/layout/IconVerticalSolidList"/>
    <dgm:cxn modelId="{2B2382E0-DDD2-40FD-A096-39292469A591}" type="presOf" srcId="{AFF5E752-0319-4463-B731-22A18F6C43A6}" destId="{A95752F6-F0CE-456E-AD69-82C4AFCD8656}" srcOrd="0" destOrd="0" presId="urn:microsoft.com/office/officeart/2018/2/layout/IconVerticalSolidList"/>
    <dgm:cxn modelId="{FFD106ED-3DCF-4E25-9051-DCBADAC07AC1}" type="presOf" srcId="{09AE23F5-50C3-4FA3-8733-957B9ACED9F8}" destId="{5C87161B-1A12-4663-9F85-B8B0446D2ADE}" srcOrd="0" destOrd="0" presId="urn:microsoft.com/office/officeart/2018/2/layout/IconVerticalSolidList"/>
    <dgm:cxn modelId="{C807EBF8-5B4F-400A-8C73-CE3E5E67BF12}" type="presOf" srcId="{CB06ADDE-FF75-4AA6-A3C1-3FF3BD99F8C7}" destId="{2E9CF836-8BD8-4B71-B44D-EA0C43C4D203}" srcOrd="0" destOrd="0" presId="urn:microsoft.com/office/officeart/2018/2/layout/IconVerticalSolidList"/>
    <dgm:cxn modelId="{274F4FE0-7397-4A7E-9D62-FE707A85F187}" type="presParOf" srcId="{2E9CF836-8BD8-4B71-B44D-EA0C43C4D203}" destId="{AEE9A6D5-741D-4A64-A9B7-1EAA41E47345}" srcOrd="0" destOrd="0" presId="urn:microsoft.com/office/officeart/2018/2/layout/IconVerticalSolidList"/>
    <dgm:cxn modelId="{F2359D29-2960-4482-ABA1-686A98029127}" type="presParOf" srcId="{AEE9A6D5-741D-4A64-A9B7-1EAA41E47345}" destId="{3831EDD6-07C7-4568-92FF-E8F0BB46F7E3}" srcOrd="0" destOrd="0" presId="urn:microsoft.com/office/officeart/2018/2/layout/IconVerticalSolidList"/>
    <dgm:cxn modelId="{869641E3-7AA1-4AD2-B711-3108EE42E9E9}" type="presParOf" srcId="{AEE9A6D5-741D-4A64-A9B7-1EAA41E47345}" destId="{A32C1649-9415-4512-8988-FD26B1DF5AE4}" srcOrd="1" destOrd="0" presId="urn:microsoft.com/office/officeart/2018/2/layout/IconVerticalSolidList"/>
    <dgm:cxn modelId="{95DA927A-E6D9-4619-A88A-76978884B74C}" type="presParOf" srcId="{AEE9A6D5-741D-4A64-A9B7-1EAA41E47345}" destId="{8A77A698-705F-4275-9309-2E642D04BE69}" srcOrd="2" destOrd="0" presId="urn:microsoft.com/office/officeart/2018/2/layout/IconVerticalSolidList"/>
    <dgm:cxn modelId="{2AF015B3-F904-41F9-8D1D-7313DCCF4E4C}" type="presParOf" srcId="{AEE9A6D5-741D-4A64-A9B7-1EAA41E47345}" destId="{A95752F6-F0CE-456E-AD69-82C4AFCD8656}" srcOrd="3" destOrd="0" presId="urn:microsoft.com/office/officeart/2018/2/layout/IconVerticalSolidList"/>
    <dgm:cxn modelId="{17113892-CE5A-4699-B1D3-5363E6479530}" type="presParOf" srcId="{2E9CF836-8BD8-4B71-B44D-EA0C43C4D203}" destId="{9D394873-865C-4FBC-B72C-2B30AC6D6696}" srcOrd="1" destOrd="0" presId="urn:microsoft.com/office/officeart/2018/2/layout/IconVerticalSolidList"/>
    <dgm:cxn modelId="{B399EA3E-CA03-4055-A77B-8FBE9521FA2D}" type="presParOf" srcId="{2E9CF836-8BD8-4B71-B44D-EA0C43C4D203}" destId="{2772A117-B2EE-403C-A794-9DF19A1A686A}" srcOrd="2" destOrd="0" presId="urn:microsoft.com/office/officeart/2018/2/layout/IconVerticalSolidList"/>
    <dgm:cxn modelId="{CB772A75-89FB-45BA-BEDA-80C864021BA2}" type="presParOf" srcId="{2772A117-B2EE-403C-A794-9DF19A1A686A}" destId="{5F3CCA6F-1E6B-41C2-92CE-6D542A4524B5}" srcOrd="0" destOrd="0" presId="urn:microsoft.com/office/officeart/2018/2/layout/IconVerticalSolidList"/>
    <dgm:cxn modelId="{597783CA-985A-4023-9E56-FB6F4E39452A}" type="presParOf" srcId="{2772A117-B2EE-403C-A794-9DF19A1A686A}" destId="{C6314FE8-AA90-4236-ADFD-A8C9B39EC491}" srcOrd="1" destOrd="0" presId="urn:microsoft.com/office/officeart/2018/2/layout/IconVerticalSolidList"/>
    <dgm:cxn modelId="{07461D8D-1E07-4005-93F1-7B98F6431E5F}" type="presParOf" srcId="{2772A117-B2EE-403C-A794-9DF19A1A686A}" destId="{C6A54224-1308-49BC-91E8-95173355EB58}" srcOrd="2" destOrd="0" presId="urn:microsoft.com/office/officeart/2018/2/layout/IconVerticalSolidList"/>
    <dgm:cxn modelId="{EE359549-DB46-4074-B710-8A48AA5CF6A6}" type="presParOf" srcId="{2772A117-B2EE-403C-A794-9DF19A1A686A}" destId="{79013C89-0537-421A-B864-C752AD6DBE6D}" srcOrd="3" destOrd="0" presId="urn:microsoft.com/office/officeart/2018/2/layout/IconVerticalSolidList"/>
    <dgm:cxn modelId="{C9A6327F-3463-4C3E-9073-B53FFF134FD4}" type="presParOf" srcId="{2E9CF836-8BD8-4B71-B44D-EA0C43C4D203}" destId="{50D1E630-964D-4391-80D7-A8046C78F92A}" srcOrd="3" destOrd="0" presId="urn:microsoft.com/office/officeart/2018/2/layout/IconVerticalSolidList"/>
    <dgm:cxn modelId="{A81355E3-5582-452D-8FA1-28BECCA99ADD}" type="presParOf" srcId="{2E9CF836-8BD8-4B71-B44D-EA0C43C4D203}" destId="{DD3A40E8-80A5-47E9-B1CD-6BEDFF21295A}" srcOrd="4" destOrd="0" presId="urn:microsoft.com/office/officeart/2018/2/layout/IconVerticalSolidList"/>
    <dgm:cxn modelId="{3AD0151B-694E-48D4-B41A-7F64410A8C7A}" type="presParOf" srcId="{DD3A40E8-80A5-47E9-B1CD-6BEDFF21295A}" destId="{6BE3B235-C9F7-4169-A160-93E1E8D5DD53}" srcOrd="0" destOrd="0" presId="urn:microsoft.com/office/officeart/2018/2/layout/IconVerticalSolidList"/>
    <dgm:cxn modelId="{1023668E-BF26-40BD-BF8B-7503CDDF970D}" type="presParOf" srcId="{DD3A40E8-80A5-47E9-B1CD-6BEDFF21295A}" destId="{6DE06741-6BEE-45B3-AAE8-43BE5D1DC187}" srcOrd="1" destOrd="0" presId="urn:microsoft.com/office/officeart/2018/2/layout/IconVerticalSolidList"/>
    <dgm:cxn modelId="{80032547-772F-49DA-94C8-56D26B43D2D8}" type="presParOf" srcId="{DD3A40E8-80A5-47E9-B1CD-6BEDFF21295A}" destId="{ACCE755B-0942-4A27-81CB-7A1F747073BD}" srcOrd="2" destOrd="0" presId="urn:microsoft.com/office/officeart/2018/2/layout/IconVerticalSolidList"/>
    <dgm:cxn modelId="{AD0C53B7-2285-453C-9544-280A3AF0BC43}" type="presParOf" srcId="{DD3A40E8-80A5-47E9-B1CD-6BEDFF21295A}" destId="{658F1237-4E44-4F50-8C49-20AD3C17C6FC}" srcOrd="3" destOrd="0" presId="urn:microsoft.com/office/officeart/2018/2/layout/IconVerticalSolidList"/>
    <dgm:cxn modelId="{844572E4-55E7-4C1E-A7DC-1F04966FB19A}" type="presParOf" srcId="{2E9CF836-8BD8-4B71-B44D-EA0C43C4D203}" destId="{D3285FA7-9A59-458F-B424-207837848A4A}" srcOrd="5" destOrd="0" presId="urn:microsoft.com/office/officeart/2018/2/layout/IconVerticalSolidList"/>
    <dgm:cxn modelId="{4362460C-4AE2-498C-8A8D-6A3554DEC262}" type="presParOf" srcId="{2E9CF836-8BD8-4B71-B44D-EA0C43C4D203}" destId="{5BFFC8F7-EE29-405C-8B40-DA2C0CE3B754}" srcOrd="6" destOrd="0" presId="urn:microsoft.com/office/officeart/2018/2/layout/IconVerticalSolidList"/>
    <dgm:cxn modelId="{D978B562-BA74-4828-BD74-4F0A8FFC8ED3}" type="presParOf" srcId="{5BFFC8F7-EE29-405C-8B40-DA2C0CE3B754}" destId="{EC7E5AAB-2D72-4DB2-8A8F-BD8E37B08849}" srcOrd="0" destOrd="0" presId="urn:microsoft.com/office/officeart/2018/2/layout/IconVerticalSolidList"/>
    <dgm:cxn modelId="{DB11D35F-654C-4CFF-B343-828973698EE5}" type="presParOf" srcId="{5BFFC8F7-EE29-405C-8B40-DA2C0CE3B754}" destId="{C7AD688B-6823-493D-880C-075AFAB990EA}" srcOrd="1" destOrd="0" presId="urn:microsoft.com/office/officeart/2018/2/layout/IconVerticalSolidList"/>
    <dgm:cxn modelId="{D63E5B89-8BC7-4C1B-9411-54D28CA58093}" type="presParOf" srcId="{5BFFC8F7-EE29-405C-8B40-DA2C0CE3B754}" destId="{3F88F519-2B77-45A9-9B2F-BD1E9904B067}" srcOrd="2" destOrd="0" presId="urn:microsoft.com/office/officeart/2018/2/layout/IconVerticalSolidList"/>
    <dgm:cxn modelId="{0C609660-F084-4C87-A434-B7FBB9B46C27}" type="presParOf" srcId="{5BFFC8F7-EE29-405C-8B40-DA2C0CE3B754}" destId="{B74925A8-AB21-401F-8557-A6356D06B39E}" srcOrd="3" destOrd="0" presId="urn:microsoft.com/office/officeart/2018/2/layout/IconVerticalSolidList"/>
    <dgm:cxn modelId="{A2D2D3DD-93D5-45B8-AB7A-AD4592B98224}" type="presParOf" srcId="{2E9CF836-8BD8-4B71-B44D-EA0C43C4D203}" destId="{6C2219AB-5FE2-46A0-9A63-7E9F17A4C6CA}" srcOrd="7" destOrd="0" presId="urn:microsoft.com/office/officeart/2018/2/layout/IconVerticalSolidList"/>
    <dgm:cxn modelId="{B6A88357-E7B5-4566-87FF-F78C6DC81827}" type="presParOf" srcId="{2E9CF836-8BD8-4B71-B44D-EA0C43C4D203}" destId="{1C6BCD24-ED9C-48A7-BC8F-75939991990A}" srcOrd="8" destOrd="0" presId="urn:microsoft.com/office/officeart/2018/2/layout/IconVerticalSolidList"/>
    <dgm:cxn modelId="{126598D9-ACAF-4C22-A70A-B388914B50D9}" type="presParOf" srcId="{1C6BCD24-ED9C-48A7-BC8F-75939991990A}" destId="{7F723273-8475-43FB-BBF4-24891D185E43}" srcOrd="0" destOrd="0" presId="urn:microsoft.com/office/officeart/2018/2/layout/IconVerticalSolidList"/>
    <dgm:cxn modelId="{F582A77D-E1E6-4B3C-9C36-6336B7A43287}" type="presParOf" srcId="{1C6BCD24-ED9C-48A7-BC8F-75939991990A}" destId="{212640D6-E4A9-4148-9687-6A90BA078C4E}" srcOrd="1" destOrd="0" presId="urn:microsoft.com/office/officeart/2018/2/layout/IconVerticalSolidList"/>
    <dgm:cxn modelId="{99B3E550-6427-43DF-8C95-01C89CC7CE78}" type="presParOf" srcId="{1C6BCD24-ED9C-48A7-BC8F-75939991990A}" destId="{0EA4EE7D-9824-4683-8EE2-D3B8FA392C38}" srcOrd="2" destOrd="0" presId="urn:microsoft.com/office/officeart/2018/2/layout/IconVerticalSolidList"/>
    <dgm:cxn modelId="{D6B5D14F-DA33-4AAF-9F06-5C86327728F8}" type="presParOf" srcId="{1C6BCD24-ED9C-48A7-BC8F-75939991990A}" destId="{5C87161B-1A12-4663-9F85-B8B0446D2A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4D0B80-D940-4CEC-8E1D-06BD6CD4AD02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5A2C3-D87C-4DD6-A72D-F19EAF32A1E0}">
      <dgm:prSet/>
      <dgm:spPr/>
      <dgm:t>
        <a:bodyPr/>
        <a:lstStyle/>
        <a:p>
          <a:r>
            <a:rPr lang="nl-NL" dirty="0"/>
            <a:t>Organisatie en werving</a:t>
          </a:r>
          <a:endParaRPr lang="en-US" dirty="0"/>
        </a:p>
      </dgm:t>
    </dgm:pt>
    <dgm:pt modelId="{7500EBD0-54F0-440F-969C-0BD5A0EC4EB3}" type="parTrans" cxnId="{C0EE0D00-0DAA-4B4C-96AC-7D7CFD7F3E89}">
      <dgm:prSet/>
      <dgm:spPr/>
      <dgm:t>
        <a:bodyPr/>
        <a:lstStyle/>
        <a:p>
          <a:endParaRPr lang="en-US"/>
        </a:p>
      </dgm:t>
    </dgm:pt>
    <dgm:pt modelId="{962A790E-7D93-4CB8-9960-B34C3AC8A261}" type="sibTrans" cxnId="{C0EE0D00-0DAA-4B4C-96AC-7D7CFD7F3E89}">
      <dgm:prSet/>
      <dgm:spPr/>
      <dgm:t>
        <a:bodyPr/>
        <a:lstStyle/>
        <a:p>
          <a:endParaRPr lang="en-US"/>
        </a:p>
      </dgm:t>
    </dgm:pt>
    <dgm:pt modelId="{E5551131-8F9C-4771-9484-E40A30948DB5}">
      <dgm:prSet custT="1"/>
      <dgm:spPr/>
      <dgm:t>
        <a:bodyPr/>
        <a:lstStyle/>
        <a:p>
          <a:r>
            <a:rPr lang="nl-NL" sz="1200" dirty="0"/>
            <a:t>Te korte termijn van idee tot werving</a:t>
          </a:r>
          <a:endParaRPr lang="en-US" sz="1200" dirty="0"/>
        </a:p>
      </dgm:t>
    </dgm:pt>
    <dgm:pt modelId="{8074AA99-51E6-4661-9740-7D2F62DBFC87}" type="parTrans" cxnId="{3098EE2D-45B8-4928-B5D2-8C0EB96A56A2}">
      <dgm:prSet/>
      <dgm:spPr/>
      <dgm:t>
        <a:bodyPr/>
        <a:lstStyle/>
        <a:p>
          <a:endParaRPr lang="en-US"/>
        </a:p>
      </dgm:t>
    </dgm:pt>
    <dgm:pt modelId="{8B1B3A29-398B-4592-B2AD-494A1A3ACD0A}" type="sibTrans" cxnId="{3098EE2D-45B8-4928-B5D2-8C0EB96A56A2}">
      <dgm:prSet/>
      <dgm:spPr/>
      <dgm:t>
        <a:bodyPr/>
        <a:lstStyle/>
        <a:p>
          <a:endParaRPr lang="en-US"/>
        </a:p>
      </dgm:t>
    </dgm:pt>
    <dgm:pt modelId="{94D706C0-D9F3-41B2-A69E-55CEC5EE9F9B}">
      <dgm:prSet custT="1"/>
      <dgm:spPr/>
      <dgm:t>
        <a:bodyPr/>
        <a:lstStyle/>
        <a:p>
          <a:r>
            <a:rPr lang="nl-NL" sz="1100" dirty="0"/>
            <a:t>Wervingskanalen niet optimaal</a:t>
          </a:r>
          <a:endParaRPr lang="en-US" sz="1100" dirty="0"/>
        </a:p>
      </dgm:t>
    </dgm:pt>
    <dgm:pt modelId="{6DDE0EBE-784F-4502-9F3B-7DDBFC3DFC15}" type="parTrans" cxnId="{36BC47A7-5401-4912-BB45-F5D6D99131EF}">
      <dgm:prSet/>
      <dgm:spPr/>
      <dgm:t>
        <a:bodyPr/>
        <a:lstStyle/>
        <a:p>
          <a:endParaRPr lang="en-US"/>
        </a:p>
      </dgm:t>
    </dgm:pt>
    <dgm:pt modelId="{3F2A68A2-431F-4708-94C9-4272CCCB4E87}" type="sibTrans" cxnId="{36BC47A7-5401-4912-BB45-F5D6D99131EF}">
      <dgm:prSet/>
      <dgm:spPr/>
      <dgm:t>
        <a:bodyPr/>
        <a:lstStyle/>
        <a:p>
          <a:endParaRPr lang="en-US"/>
        </a:p>
      </dgm:t>
    </dgm:pt>
    <dgm:pt modelId="{F9777734-07DD-4649-B9AD-F3DF536E5A79}">
      <dgm:prSet/>
      <dgm:spPr/>
      <dgm:t>
        <a:bodyPr/>
        <a:lstStyle/>
        <a:p>
          <a:r>
            <a:rPr lang="nl-NL" dirty="0"/>
            <a:t>Bedrijvenparticipatie</a:t>
          </a:r>
          <a:endParaRPr lang="en-US" dirty="0"/>
        </a:p>
      </dgm:t>
    </dgm:pt>
    <dgm:pt modelId="{782D0180-4057-460C-8C8C-A39B06596D50}" type="parTrans" cxnId="{3DF75215-E5EB-4729-A851-AD7E12BB64F3}">
      <dgm:prSet/>
      <dgm:spPr/>
      <dgm:t>
        <a:bodyPr/>
        <a:lstStyle/>
        <a:p>
          <a:endParaRPr lang="en-US"/>
        </a:p>
      </dgm:t>
    </dgm:pt>
    <dgm:pt modelId="{E981199B-92A0-4C0F-9181-2DCD83B96F29}" type="sibTrans" cxnId="{3DF75215-E5EB-4729-A851-AD7E12BB64F3}">
      <dgm:prSet/>
      <dgm:spPr/>
      <dgm:t>
        <a:bodyPr/>
        <a:lstStyle/>
        <a:p>
          <a:endParaRPr lang="en-US"/>
        </a:p>
      </dgm:t>
    </dgm:pt>
    <dgm:pt modelId="{CF8CD875-89AB-4699-AA53-92A3CDC9B159}">
      <dgm:prSet custT="1"/>
      <dgm:spPr/>
      <dgm:t>
        <a:bodyPr/>
        <a:lstStyle/>
        <a:p>
          <a:r>
            <a:rPr lang="nl-NL" sz="1200" dirty="0"/>
            <a:t>Duurzaamheids-opdrachten vaak bij grotere bedrijven </a:t>
          </a:r>
          <a:endParaRPr lang="en-US" sz="1200" dirty="0"/>
        </a:p>
      </dgm:t>
    </dgm:pt>
    <dgm:pt modelId="{EDF3ECC0-31BF-499B-B919-191DF82A8145}" type="parTrans" cxnId="{DA8A3C26-6C14-4853-8C89-4BFBC2634807}">
      <dgm:prSet/>
      <dgm:spPr/>
      <dgm:t>
        <a:bodyPr/>
        <a:lstStyle/>
        <a:p>
          <a:endParaRPr lang="en-US"/>
        </a:p>
      </dgm:t>
    </dgm:pt>
    <dgm:pt modelId="{500B50AC-A090-463E-A875-8FB011DACD3F}" type="sibTrans" cxnId="{DA8A3C26-6C14-4853-8C89-4BFBC2634807}">
      <dgm:prSet/>
      <dgm:spPr/>
      <dgm:t>
        <a:bodyPr/>
        <a:lstStyle/>
        <a:p>
          <a:endParaRPr lang="en-US"/>
        </a:p>
      </dgm:t>
    </dgm:pt>
    <dgm:pt modelId="{F9214A5E-E29A-4B2C-A872-6C44DB454DFD}">
      <dgm:prSet/>
      <dgm:spPr/>
      <dgm:t>
        <a:bodyPr/>
        <a:lstStyle/>
        <a:p>
          <a:r>
            <a:rPr lang="nl-NL" dirty="0"/>
            <a:t>Studentenparticipatie</a:t>
          </a:r>
          <a:endParaRPr lang="en-US" dirty="0"/>
        </a:p>
      </dgm:t>
    </dgm:pt>
    <dgm:pt modelId="{219E0FDF-CD31-4490-A323-2C4EC6E2C54C}" type="parTrans" cxnId="{1387041B-CA78-4051-85E8-DFD44EABF259}">
      <dgm:prSet/>
      <dgm:spPr/>
      <dgm:t>
        <a:bodyPr/>
        <a:lstStyle/>
        <a:p>
          <a:endParaRPr lang="en-US"/>
        </a:p>
      </dgm:t>
    </dgm:pt>
    <dgm:pt modelId="{5DD9028A-EEE7-4148-B32E-B033B8D3D2FE}" type="sibTrans" cxnId="{1387041B-CA78-4051-85E8-DFD44EABF259}">
      <dgm:prSet/>
      <dgm:spPr/>
      <dgm:t>
        <a:bodyPr/>
        <a:lstStyle/>
        <a:p>
          <a:endParaRPr lang="en-US"/>
        </a:p>
      </dgm:t>
    </dgm:pt>
    <dgm:pt modelId="{1F609CBD-FB76-4C6E-8EA1-4C5273398B0E}">
      <dgm:prSet custT="1"/>
      <dgm:spPr/>
      <dgm:t>
        <a:bodyPr/>
        <a:lstStyle/>
        <a:p>
          <a:r>
            <a:rPr lang="nl-NL" sz="1200" dirty="0"/>
            <a:t>Beleving HIP = extra en liever groter bedrijf</a:t>
          </a:r>
          <a:endParaRPr lang="en-US" sz="1200" dirty="0"/>
        </a:p>
      </dgm:t>
    </dgm:pt>
    <dgm:pt modelId="{FBD72FF7-9869-4350-9679-A29D6441C4CB}" type="parTrans" cxnId="{471EBD27-3F8A-43B6-9778-7B6324D3B400}">
      <dgm:prSet/>
      <dgm:spPr/>
      <dgm:t>
        <a:bodyPr/>
        <a:lstStyle/>
        <a:p>
          <a:endParaRPr lang="en-US"/>
        </a:p>
      </dgm:t>
    </dgm:pt>
    <dgm:pt modelId="{3ED22A38-D3D0-42B8-874A-A5CE0E98C97A}" type="sibTrans" cxnId="{471EBD27-3F8A-43B6-9778-7B6324D3B400}">
      <dgm:prSet/>
      <dgm:spPr/>
      <dgm:t>
        <a:bodyPr/>
        <a:lstStyle/>
        <a:p>
          <a:endParaRPr lang="en-US"/>
        </a:p>
      </dgm:t>
    </dgm:pt>
    <dgm:pt modelId="{7FCD7487-1623-4B33-AE66-D546E00F0B4C}">
      <dgm:prSet/>
      <dgm:spPr/>
      <dgm:t>
        <a:bodyPr/>
        <a:lstStyle/>
        <a:p>
          <a:r>
            <a:rPr lang="nl-NL"/>
            <a:t>Docentbetrokkenheid</a:t>
          </a:r>
          <a:endParaRPr lang="en-US"/>
        </a:p>
      </dgm:t>
    </dgm:pt>
    <dgm:pt modelId="{53442CB0-4EF5-4215-A4EA-A5B6F186A451}" type="parTrans" cxnId="{E82D5951-09F4-489F-85B4-2DAAEBAAD3F1}">
      <dgm:prSet/>
      <dgm:spPr/>
      <dgm:t>
        <a:bodyPr/>
        <a:lstStyle/>
        <a:p>
          <a:endParaRPr lang="en-US"/>
        </a:p>
      </dgm:t>
    </dgm:pt>
    <dgm:pt modelId="{B6A0AB39-D770-4970-8293-6B20D5C41718}" type="sibTrans" cxnId="{E82D5951-09F4-489F-85B4-2DAAEBAAD3F1}">
      <dgm:prSet/>
      <dgm:spPr/>
      <dgm:t>
        <a:bodyPr/>
        <a:lstStyle/>
        <a:p>
          <a:endParaRPr lang="en-US"/>
        </a:p>
      </dgm:t>
    </dgm:pt>
    <dgm:pt modelId="{1222F73C-A26F-47AE-9E90-BA86E9E005FC}">
      <dgm:prSet custT="1"/>
      <dgm:spPr/>
      <dgm:t>
        <a:bodyPr/>
        <a:lstStyle/>
        <a:p>
          <a:r>
            <a:rPr lang="nl-NL" sz="1200" dirty="0"/>
            <a:t>Onbekendheid, dus geen promotie</a:t>
          </a:r>
          <a:r>
            <a:rPr lang="nl-NL" sz="1000" dirty="0"/>
            <a:t> HIP</a:t>
          </a:r>
          <a:r>
            <a:rPr lang="nl-NL" sz="1200" dirty="0"/>
            <a:t>, bang voor extra complexiteit</a:t>
          </a:r>
          <a:endParaRPr lang="en-US" sz="1000" dirty="0"/>
        </a:p>
      </dgm:t>
    </dgm:pt>
    <dgm:pt modelId="{363BCE4C-9ED8-43B5-909D-9D62F98975C1}" type="parTrans" cxnId="{7D3DD9D3-EA9C-4D09-BE56-315A80A18C5B}">
      <dgm:prSet/>
      <dgm:spPr/>
      <dgm:t>
        <a:bodyPr/>
        <a:lstStyle/>
        <a:p>
          <a:endParaRPr lang="en-US"/>
        </a:p>
      </dgm:t>
    </dgm:pt>
    <dgm:pt modelId="{7696A142-5E4A-4422-9A64-A08EF7107E19}" type="sibTrans" cxnId="{7D3DD9D3-EA9C-4D09-BE56-315A80A18C5B}">
      <dgm:prSet/>
      <dgm:spPr/>
      <dgm:t>
        <a:bodyPr/>
        <a:lstStyle/>
        <a:p>
          <a:endParaRPr lang="en-US"/>
        </a:p>
      </dgm:t>
    </dgm:pt>
    <dgm:pt modelId="{6551BC67-CD12-4200-9FBB-B6D688F45340}">
      <dgm:prSet/>
      <dgm:spPr/>
      <dgm:t>
        <a:bodyPr/>
        <a:lstStyle/>
        <a:p>
          <a:r>
            <a:rPr lang="nl-NL" dirty="0"/>
            <a:t>Onderzoek</a:t>
          </a:r>
          <a:endParaRPr lang="en-US" dirty="0"/>
        </a:p>
      </dgm:t>
    </dgm:pt>
    <dgm:pt modelId="{608D7F80-FDC5-4DFD-8DBE-8C77AAC1FA78}" type="parTrans" cxnId="{1652D5FB-60ED-4335-A6B8-00AF22543825}">
      <dgm:prSet/>
      <dgm:spPr/>
      <dgm:t>
        <a:bodyPr/>
        <a:lstStyle/>
        <a:p>
          <a:endParaRPr lang="en-US"/>
        </a:p>
      </dgm:t>
    </dgm:pt>
    <dgm:pt modelId="{C63E69CD-76A3-4C4D-9AA9-C4EFC66C83D3}" type="sibTrans" cxnId="{1652D5FB-60ED-4335-A6B8-00AF22543825}">
      <dgm:prSet/>
      <dgm:spPr/>
      <dgm:t>
        <a:bodyPr/>
        <a:lstStyle/>
        <a:p>
          <a:endParaRPr lang="en-US"/>
        </a:p>
      </dgm:t>
    </dgm:pt>
    <dgm:pt modelId="{43C7BD8D-C9B5-4F65-AA4D-20D0ACC830CE}">
      <dgm:prSet custT="1"/>
      <dgm:spPr/>
      <dgm:t>
        <a:bodyPr/>
        <a:lstStyle/>
        <a:p>
          <a:r>
            <a:rPr lang="nl-NL" sz="1200" dirty="0"/>
            <a:t>Voorkeur langlopende samenwerking</a:t>
          </a:r>
          <a:endParaRPr lang="en-US" sz="1200" dirty="0"/>
        </a:p>
      </dgm:t>
    </dgm:pt>
    <dgm:pt modelId="{7058A11B-5958-437C-ABA4-35F93469A645}" type="parTrans" cxnId="{9E9DE107-99C0-4BB9-B341-FD170A32A2E9}">
      <dgm:prSet/>
      <dgm:spPr/>
      <dgm:t>
        <a:bodyPr/>
        <a:lstStyle/>
        <a:p>
          <a:endParaRPr lang="en-US"/>
        </a:p>
      </dgm:t>
    </dgm:pt>
    <dgm:pt modelId="{88DAB98D-4808-47A8-BF7F-D565B95CA23C}" type="sibTrans" cxnId="{9E9DE107-99C0-4BB9-B341-FD170A32A2E9}">
      <dgm:prSet/>
      <dgm:spPr/>
      <dgm:t>
        <a:bodyPr/>
        <a:lstStyle/>
        <a:p>
          <a:endParaRPr lang="en-US"/>
        </a:p>
      </dgm:t>
    </dgm:pt>
    <dgm:pt modelId="{FEA51C73-87FB-4327-A568-5B119934FAA7}">
      <dgm:prSet custT="1"/>
      <dgm:spPr/>
      <dgm:t>
        <a:bodyPr/>
        <a:lstStyle/>
        <a:p>
          <a:r>
            <a:rPr lang="nl-NL" sz="1100" dirty="0"/>
            <a:t>Match nodig: wens student, opleidingseis, partners lectoraten</a:t>
          </a:r>
          <a:endParaRPr lang="en-US" sz="1100" dirty="0"/>
        </a:p>
      </dgm:t>
    </dgm:pt>
    <dgm:pt modelId="{3C84AB21-1AB4-4000-89A4-FAE8A3CF8764}" type="parTrans" cxnId="{087A553E-ABCF-48C6-A855-AB0947C7DD8E}">
      <dgm:prSet/>
      <dgm:spPr/>
      <dgm:t>
        <a:bodyPr/>
        <a:lstStyle/>
        <a:p>
          <a:endParaRPr lang="nl-NL"/>
        </a:p>
      </dgm:t>
    </dgm:pt>
    <dgm:pt modelId="{65295198-808D-4F4F-8887-9AE86EB4D3D2}" type="sibTrans" cxnId="{087A553E-ABCF-48C6-A855-AB0947C7DD8E}">
      <dgm:prSet/>
      <dgm:spPr/>
      <dgm:t>
        <a:bodyPr/>
        <a:lstStyle/>
        <a:p>
          <a:endParaRPr lang="nl-NL"/>
        </a:p>
      </dgm:t>
    </dgm:pt>
    <dgm:pt modelId="{6A2FFA3E-8452-40E1-8EE3-3B53B4ACEFA3}" type="pres">
      <dgm:prSet presAssocID="{414D0B80-D940-4CEC-8E1D-06BD6CD4AD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2FFB10-84C1-4F97-8DED-17130D19AECB}" type="pres">
      <dgm:prSet presAssocID="{0C65A2C3-D87C-4DD6-A72D-F19EAF32A1E0}" presName="root" presStyleCnt="0"/>
      <dgm:spPr/>
    </dgm:pt>
    <dgm:pt modelId="{466340DC-624B-42C6-A959-D96FCFA56FCF}" type="pres">
      <dgm:prSet presAssocID="{0C65A2C3-D87C-4DD6-A72D-F19EAF32A1E0}" presName="rootComposite" presStyleCnt="0"/>
      <dgm:spPr/>
    </dgm:pt>
    <dgm:pt modelId="{8084397D-2BF7-4AA0-8186-CC1662F95341}" type="pres">
      <dgm:prSet presAssocID="{0C65A2C3-D87C-4DD6-A72D-F19EAF32A1E0}" presName="rootText" presStyleLbl="node1" presStyleIdx="0" presStyleCnt="5" custLinFactNeighborY="1037"/>
      <dgm:spPr/>
    </dgm:pt>
    <dgm:pt modelId="{293246B1-4F0C-42AB-87A5-C795473DD9E9}" type="pres">
      <dgm:prSet presAssocID="{0C65A2C3-D87C-4DD6-A72D-F19EAF32A1E0}" presName="rootConnector" presStyleLbl="node1" presStyleIdx="0" presStyleCnt="5"/>
      <dgm:spPr/>
    </dgm:pt>
    <dgm:pt modelId="{8AEE75DF-EDF4-4D3F-A9D5-173040AA5501}" type="pres">
      <dgm:prSet presAssocID="{0C65A2C3-D87C-4DD6-A72D-F19EAF32A1E0}" presName="childShape" presStyleCnt="0"/>
      <dgm:spPr/>
    </dgm:pt>
    <dgm:pt modelId="{BA7D7267-E760-4712-AA31-6669CBC9E8E6}" type="pres">
      <dgm:prSet presAssocID="{8074AA99-51E6-4661-9740-7D2F62DBFC87}" presName="Name13" presStyleLbl="parChTrans1D2" presStyleIdx="0" presStyleCnt="7"/>
      <dgm:spPr/>
    </dgm:pt>
    <dgm:pt modelId="{2054B5BD-6365-4721-83A2-24C2E4F14C5A}" type="pres">
      <dgm:prSet presAssocID="{E5551131-8F9C-4771-9484-E40A30948DB5}" presName="childText" presStyleLbl="bgAcc1" presStyleIdx="0" presStyleCnt="7">
        <dgm:presLayoutVars>
          <dgm:bulletEnabled val="1"/>
        </dgm:presLayoutVars>
      </dgm:prSet>
      <dgm:spPr/>
    </dgm:pt>
    <dgm:pt modelId="{2D360867-34FC-47A9-8294-706F15D51269}" type="pres">
      <dgm:prSet presAssocID="{6DDE0EBE-784F-4502-9F3B-7DDBFC3DFC15}" presName="Name13" presStyleLbl="parChTrans1D2" presStyleIdx="1" presStyleCnt="7"/>
      <dgm:spPr/>
    </dgm:pt>
    <dgm:pt modelId="{FEC75DA4-4EBE-4245-AAFC-005C4FA14BE2}" type="pres">
      <dgm:prSet presAssocID="{94D706C0-D9F3-41B2-A69E-55CEC5EE9F9B}" presName="childText" presStyleLbl="bgAcc1" presStyleIdx="1" presStyleCnt="7">
        <dgm:presLayoutVars>
          <dgm:bulletEnabled val="1"/>
        </dgm:presLayoutVars>
      </dgm:prSet>
      <dgm:spPr/>
    </dgm:pt>
    <dgm:pt modelId="{F6E77D0A-DB0A-4BD0-BBA1-86BDFDC956BF}" type="pres">
      <dgm:prSet presAssocID="{F9777734-07DD-4649-B9AD-F3DF536E5A79}" presName="root" presStyleCnt="0"/>
      <dgm:spPr/>
    </dgm:pt>
    <dgm:pt modelId="{311A4313-772C-4070-A1AB-D644D27CB420}" type="pres">
      <dgm:prSet presAssocID="{F9777734-07DD-4649-B9AD-F3DF536E5A79}" presName="rootComposite" presStyleCnt="0"/>
      <dgm:spPr/>
    </dgm:pt>
    <dgm:pt modelId="{30C78D85-CB83-485D-B529-C95CE607D14E}" type="pres">
      <dgm:prSet presAssocID="{F9777734-07DD-4649-B9AD-F3DF536E5A79}" presName="rootText" presStyleLbl="node1" presStyleIdx="1" presStyleCnt="5"/>
      <dgm:spPr/>
    </dgm:pt>
    <dgm:pt modelId="{D1A1331A-F396-4301-95DA-A06CDECD214C}" type="pres">
      <dgm:prSet presAssocID="{F9777734-07DD-4649-B9AD-F3DF536E5A79}" presName="rootConnector" presStyleLbl="node1" presStyleIdx="1" presStyleCnt="5"/>
      <dgm:spPr/>
    </dgm:pt>
    <dgm:pt modelId="{E7D6C687-D058-4956-9FD0-6D014C0D98BA}" type="pres">
      <dgm:prSet presAssocID="{F9777734-07DD-4649-B9AD-F3DF536E5A79}" presName="childShape" presStyleCnt="0"/>
      <dgm:spPr/>
    </dgm:pt>
    <dgm:pt modelId="{5FF9EC75-E80E-4D88-B0D3-F8AA91A549ED}" type="pres">
      <dgm:prSet presAssocID="{EDF3ECC0-31BF-499B-B919-191DF82A8145}" presName="Name13" presStyleLbl="parChTrans1D2" presStyleIdx="2" presStyleCnt="7"/>
      <dgm:spPr/>
    </dgm:pt>
    <dgm:pt modelId="{84A05732-40D6-4713-A329-2380C91665C2}" type="pres">
      <dgm:prSet presAssocID="{CF8CD875-89AB-4699-AA53-92A3CDC9B159}" presName="childText" presStyleLbl="bgAcc1" presStyleIdx="2" presStyleCnt="7">
        <dgm:presLayoutVars>
          <dgm:bulletEnabled val="1"/>
        </dgm:presLayoutVars>
      </dgm:prSet>
      <dgm:spPr/>
    </dgm:pt>
    <dgm:pt modelId="{C5844EC1-5B1A-45E7-8B1C-78C08E5F2176}" type="pres">
      <dgm:prSet presAssocID="{3C84AB21-1AB4-4000-89A4-FAE8A3CF8764}" presName="Name13" presStyleLbl="parChTrans1D2" presStyleIdx="3" presStyleCnt="7"/>
      <dgm:spPr/>
    </dgm:pt>
    <dgm:pt modelId="{887EEB5A-1148-4476-AF5B-88AF6FDBE592}" type="pres">
      <dgm:prSet presAssocID="{FEA51C73-87FB-4327-A568-5B119934FAA7}" presName="childText" presStyleLbl="bgAcc1" presStyleIdx="3" presStyleCnt="7">
        <dgm:presLayoutVars>
          <dgm:bulletEnabled val="1"/>
        </dgm:presLayoutVars>
      </dgm:prSet>
      <dgm:spPr/>
    </dgm:pt>
    <dgm:pt modelId="{96647DAA-068F-43EF-AA96-90999A9CE629}" type="pres">
      <dgm:prSet presAssocID="{F9214A5E-E29A-4B2C-A872-6C44DB454DFD}" presName="root" presStyleCnt="0"/>
      <dgm:spPr/>
    </dgm:pt>
    <dgm:pt modelId="{28277CD5-16B6-4601-9F3C-F94E0F901A1A}" type="pres">
      <dgm:prSet presAssocID="{F9214A5E-E29A-4B2C-A872-6C44DB454DFD}" presName="rootComposite" presStyleCnt="0"/>
      <dgm:spPr/>
    </dgm:pt>
    <dgm:pt modelId="{C1996648-9452-46D1-806D-799118D192C7}" type="pres">
      <dgm:prSet presAssocID="{F9214A5E-E29A-4B2C-A872-6C44DB454DFD}" presName="rootText" presStyleLbl="node1" presStyleIdx="2" presStyleCnt="5"/>
      <dgm:spPr/>
    </dgm:pt>
    <dgm:pt modelId="{046A23F8-DAB0-4F7D-875B-271D0CA7013A}" type="pres">
      <dgm:prSet presAssocID="{F9214A5E-E29A-4B2C-A872-6C44DB454DFD}" presName="rootConnector" presStyleLbl="node1" presStyleIdx="2" presStyleCnt="5"/>
      <dgm:spPr/>
    </dgm:pt>
    <dgm:pt modelId="{A8987181-804F-4744-96F3-567C366B566B}" type="pres">
      <dgm:prSet presAssocID="{F9214A5E-E29A-4B2C-A872-6C44DB454DFD}" presName="childShape" presStyleCnt="0"/>
      <dgm:spPr/>
    </dgm:pt>
    <dgm:pt modelId="{2884DC53-EFF1-4542-BDFC-D40BFA666A72}" type="pres">
      <dgm:prSet presAssocID="{FBD72FF7-9869-4350-9679-A29D6441C4CB}" presName="Name13" presStyleLbl="parChTrans1D2" presStyleIdx="4" presStyleCnt="7"/>
      <dgm:spPr/>
    </dgm:pt>
    <dgm:pt modelId="{D9C590E7-5211-425A-9C53-C8558FA19F74}" type="pres">
      <dgm:prSet presAssocID="{1F609CBD-FB76-4C6E-8EA1-4C5273398B0E}" presName="childText" presStyleLbl="bgAcc1" presStyleIdx="4" presStyleCnt="7">
        <dgm:presLayoutVars>
          <dgm:bulletEnabled val="1"/>
        </dgm:presLayoutVars>
      </dgm:prSet>
      <dgm:spPr/>
    </dgm:pt>
    <dgm:pt modelId="{A79BC09E-D07D-4C27-8BD7-36295EE7EB5D}" type="pres">
      <dgm:prSet presAssocID="{7FCD7487-1623-4B33-AE66-D546E00F0B4C}" presName="root" presStyleCnt="0"/>
      <dgm:spPr/>
    </dgm:pt>
    <dgm:pt modelId="{C74E24FD-8C06-4D57-91C2-E52E4BAB1919}" type="pres">
      <dgm:prSet presAssocID="{7FCD7487-1623-4B33-AE66-D546E00F0B4C}" presName="rootComposite" presStyleCnt="0"/>
      <dgm:spPr/>
    </dgm:pt>
    <dgm:pt modelId="{BDF608B8-4FF8-47CF-A8E5-8A27E2A8C247}" type="pres">
      <dgm:prSet presAssocID="{7FCD7487-1623-4B33-AE66-D546E00F0B4C}" presName="rootText" presStyleLbl="node1" presStyleIdx="3" presStyleCnt="5"/>
      <dgm:spPr/>
    </dgm:pt>
    <dgm:pt modelId="{99DB3575-1A29-4AC3-9884-A8285BEC1319}" type="pres">
      <dgm:prSet presAssocID="{7FCD7487-1623-4B33-AE66-D546E00F0B4C}" presName="rootConnector" presStyleLbl="node1" presStyleIdx="3" presStyleCnt="5"/>
      <dgm:spPr/>
    </dgm:pt>
    <dgm:pt modelId="{3A3BC0ED-F186-4816-ACE9-02E75248D37B}" type="pres">
      <dgm:prSet presAssocID="{7FCD7487-1623-4B33-AE66-D546E00F0B4C}" presName="childShape" presStyleCnt="0"/>
      <dgm:spPr/>
    </dgm:pt>
    <dgm:pt modelId="{BE597C8B-3393-4169-833C-D9D49767F988}" type="pres">
      <dgm:prSet presAssocID="{363BCE4C-9ED8-43B5-909D-9D62F98975C1}" presName="Name13" presStyleLbl="parChTrans1D2" presStyleIdx="5" presStyleCnt="7"/>
      <dgm:spPr/>
    </dgm:pt>
    <dgm:pt modelId="{5C1298A8-C628-4B76-8AA8-C135B3577946}" type="pres">
      <dgm:prSet presAssocID="{1222F73C-A26F-47AE-9E90-BA86E9E005FC}" presName="childText" presStyleLbl="bgAcc1" presStyleIdx="5" presStyleCnt="7">
        <dgm:presLayoutVars>
          <dgm:bulletEnabled val="1"/>
        </dgm:presLayoutVars>
      </dgm:prSet>
      <dgm:spPr/>
    </dgm:pt>
    <dgm:pt modelId="{0A4C2FFB-BF7C-48DA-9B82-497EFB8C4447}" type="pres">
      <dgm:prSet presAssocID="{6551BC67-CD12-4200-9FBB-B6D688F45340}" presName="root" presStyleCnt="0"/>
      <dgm:spPr/>
    </dgm:pt>
    <dgm:pt modelId="{692DF543-FFF1-4D5C-A6AD-5080AC364F43}" type="pres">
      <dgm:prSet presAssocID="{6551BC67-CD12-4200-9FBB-B6D688F45340}" presName="rootComposite" presStyleCnt="0"/>
      <dgm:spPr/>
    </dgm:pt>
    <dgm:pt modelId="{5388C493-3398-4B12-9D52-A55E676B3C64}" type="pres">
      <dgm:prSet presAssocID="{6551BC67-CD12-4200-9FBB-B6D688F45340}" presName="rootText" presStyleLbl="node1" presStyleIdx="4" presStyleCnt="5"/>
      <dgm:spPr/>
    </dgm:pt>
    <dgm:pt modelId="{71CEFED9-ABCF-421D-AE52-56037029E376}" type="pres">
      <dgm:prSet presAssocID="{6551BC67-CD12-4200-9FBB-B6D688F45340}" presName="rootConnector" presStyleLbl="node1" presStyleIdx="4" presStyleCnt="5"/>
      <dgm:spPr/>
    </dgm:pt>
    <dgm:pt modelId="{BC05B351-D368-44F4-93AA-BB21FE70BB92}" type="pres">
      <dgm:prSet presAssocID="{6551BC67-CD12-4200-9FBB-B6D688F45340}" presName="childShape" presStyleCnt="0"/>
      <dgm:spPr/>
    </dgm:pt>
    <dgm:pt modelId="{B5921428-977A-4189-91BD-D99436CDB1E1}" type="pres">
      <dgm:prSet presAssocID="{7058A11B-5958-437C-ABA4-35F93469A645}" presName="Name13" presStyleLbl="parChTrans1D2" presStyleIdx="6" presStyleCnt="7"/>
      <dgm:spPr/>
    </dgm:pt>
    <dgm:pt modelId="{CDAB1446-C2F3-4D4E-91D4-8502E06D9954}" type="pres">
      <dgm:prSet presAssocID="{43C7BD8D-C9B5-4F65-AA4D-20D0ACC830CE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C0EE0D00-0DAA-4B4C-96AC-7D7CFD7F3E89}" srcId="{414D0B80-D940-4CEC-8E1D-06BD6CD4AD02}" destId="{0C65A2C3-D87C-4DD6-A72D-F19EAF32A1E0}" srcOrd="0" destOrd="0" parTransId="{7500EBD0-54F0-440F-969C-0BD5A0EC4EB3}" sibTransId="{962A790E-7D93-4CB8-9960-B34C3AC8A261}"/>
    <dgm:cxn modelId="{8958E903-3589-4760-885A-D4BF7FDED95A}" type="presOf" srcId="{8074AA99-51E6-4661-9740-7D2F62DBFC87}" destId="{BA7D7267-E760-4712-AA31-6669CBC9E8E6}" srcOrd="0" destOrd="0" presId="urn:microsoft.com/office/officeart/2005/8/layout/hierarchy3"/>
    <dgm:cxn modelId="{38B2EB03-C539-470F-888E-91BB0862E96A}" type="presOf" srcId="{414D0B80-D940-4CEC-8E1D-06BD6CD4AD02}" destId="{6A2FFA3E-8452-40E1-8EE3-3B53B4ACEFA3}" srcOrd="0" destOrd="0" presId="urn:microsoft.com/office/officeart/2005/8/layout/hierarchy3"/>
    <dgm:cxn modelId="{9E9DE107-99C0-4BB9-B341-FD170A32A2E9}" srcId="{6551BC67-CD12-4200-9FBB-B6D688F45340}" destId="{43C7BD8D-C9B5-4F65-AA4D-20D0ACC830CE}" srcOrd="0" destOrd="0" parTransId="{7058A11B-5958-437C-ABA4-35F93469A645}" sibTransId="{88DAB98D-4808-47A8-BF7F-D565B95CA23C}"/>
    <dgm:cxn modelId="{5F533F15-FE7D-4B56-A77A-AA2E0FD918C3}" type="presOf" srcId="{0C65A2C3-D87C-4DD6-A72D-F19EAF32A1E0}" destId="{293246B1-4F0C-42AB-87A5-C795473DD9E9}" srcOrd="1" destOrd="0" presId="urn:microsoft.com/office/officeart/2005/8/layout/hierarchy3"/>
    <dgm:cxn modelId="{3DF75215-E5EB-4729-A851-AD7E12BB64F3}" srcId="{414D0B80-D940-4CEC-8E1D-06BD6CD4AD02}" destId="{F9777734-07DD-4649-B9AD-F3DF536E5A79}" srcOrd="1" destOrd="0" parTransId="{782D0180-4057-460C-8C8C-A39B06596D50}" sibTransId="{E981199B-92A0-4C0F-9181-2DCD83B96F29}"/>
    <dgm:cxn modelId="{1387041B-CA78-4051-85E8-DFD44EABF259}" srcId="{414D0B80-D940-4CEC-8E1D-06BD6CD4AD02}" destId="{F9214A5E-E29A-4B2C-A872-6C44DB454DFD}" srcOrd="2" destOrd="0" parTransId="{219E0FDF-CD31-4490-A323-2C4EC6E2C54C}" sibTransId="{5DD9028A-EEE7-4148-B32E-B033B8D3D2FE}"/>
    <dgm:cxn modelId="{DA8A3C26-6C14-4853-8C89-4BFBC2634807}" srcId="{F9777734-07DD-4649-B9AD-F3DF536E5A79}" destId="{CF8CD875-89AB-4699-AA53-92A3CDC9B159}" srcOrd="0" destOrd="0" parTransId="{EDF3ECC0-31BF-499B-B919-191DF82A8145}" sibTransId="{500B50AC-A090-463E-A875-8FB011DACD3F}"/>
    <dgm:cxn modelId="{471EBD27-3F8A-43B6-9778-7B6324D3B400}" srcId="{F9214A5E-E29A-4B2C-A872-6C44DB454DFD}" destId="{1F609CBD-FB76-4C6E-8EA1-4C5273398B0E}" srcOrd="0" destOrd="0" parTransId="{FBD72FF7-9869-4350-9679-A29D6441C4CB}" sibTransId="{3ED22A38-D3D0-42B8-874A-A5CE0E98C97A}"/>
    <dgm:cxn modelId="{E1E55429-2EEF-47C9-8E36-882D74ED22A9}" type="presOf" srcId="{E5551131-8F9C-4771-9484-E40A30948DB5}" destId="{2054B5BD-6365-4721-83A2-24C2E4F14C5A}" srcOrd="0" destOrd="0" presId="urn:microsoft.com/office/officeart/2005/8/layout/hierarchy3"/>
    <dgm:cxn modelId="{3098EE2D-45B8-4928-B5D2-8C0EB96A56A2}" srcId="{0C65A2C3-D87C-4DD6-A72D-F19EAF32A1E0}" destId="{E5551131-8F9C-4771-9484-E40A30948DB5}" srcOrd="0" destOrd="0" parTransId="{8074AA99-51E6-4661-9740-7D2F62DBFC87}" sibTransId="{8B1B3A29-398B-4592-B2AD-494A1A3ACD0A}"/>
    <dgm:cxn modelId="{DC8A452E-AE1C-407B-BC3B-20F015EDF117}" type="presOf" srcId="{FBD72FF7-9869-4350-9679-A29D6441C4CB}" destId="{2884DC53-EFF1-4542-BDFC-D40BFA666A72}" srcOrd="0" destOrd="0" presId="urn:microsoft.com/office/officeart/2005/8/layout/hierarchy3"/>
    <dgm:cxn modelId="{57186238-BA24-4A8A-B880-043178F33AB8}" type="presOf" srcId="{F9214A5E-E29A-4B2C-A872-6C44DB454DFD}" destId="{C1996648-9452-46D1-806D-799118D192C7}" srcOrd="0" destOrd="0" presId="urn:microsoft.com/office/officeart/2005/8/layout/hierarchy3"/>
    <dgm:cxn modelId="{9D820B3A-1817-4568-A4AC-F1D26D74CEDB}" type="presOf" srcId="{0C65A2C3-D87C-4DD6-A72D-F19EAF32A1E0}" destId="{8084397D-2BF7-4AA0-8186-CC1662F95341}" srcOrd="0" destOrd="0" presId="urn:microsoft.com/office/officeart/2005/8/layout/hierarchy3"/>
    <dgm:cxn modelId="{087A553E-ABCF-48C6-A855-AB0947C7DD8E}" srcId="{F9777734-07DD-4649-B9AD-F3DF536E5A79}" destId="{FEA51C73-87FB-4327-A568-5B119934FAA7}" srcOrd="1" destOrd="0" parTransId="{3C84AB21-1AB4-4000-89A4-FAE8A3CF8764}" sibTransId="{65295198-808D-4F4F-8887-9AE86EB4D3D2}"/>
    <dgm:cxn modelId="{82468F3F-48B3-4E91-B24D-D8D05B9AF884}" type="presOf" srcId="{6DDE0EBE-784F-4502-9F3B-7DDBFC3DFC15}" destId="{2D360867-34FC-47A9-8294-706F15D51269}" srcOrd="0" destOrd="0" presId="urn:microsoft.com/office/officeart/2005/8/layout/hierarchy3"/>
    <dgm:cxn modelId="{55471F42-CB78-46DE-B3E3-CA49683338EA}" type="presOf" srcId="{3C84AB21-1AB4-4000-89A4-FAE8A3CF8764}" destId="{C5844EC1-5B1A-45E7-8B1C-78C08E5F2176}" srcOrd="0" destOrd="0" presId="urn:microsoft.com/office/officeart/2005/8/layout/hierarchy3"/>
    <dgm:cxn modelId="{21AB2C64-874D-4F2B-89BB-64886FF62EE7}" type="presOf" srcId="{94D706C0-D9F3-41B2-A69E-55CEC5EE9F9B}" destId="{FEC75DA4-4EBE-4245-AAFC-005C4FA14BE2}" srcOrd="0" destOrd="0" presId="urn:microsoft.com/office/officeart/2005/8/layout/hierarchy3"/>
    <dgm:cxn modelId="{E82D5951-09F4-489F-85B4-2DAAEBAAD3F1}" srcId="{414D0B80-D940-4CEC-8E1D-06BD6CD4AD02}" destId="{7FCD7487-1623-4B33-AE66-D546E00F0B4C}" srcOrd="3" destOrd="0" parTransId="{53442CB0-4EF5-4215-A4EA-A5B6F186A451}" sibTransId="{B6A0AB39-D770-4970-8293-6B20D5C41718}"/>
    <dgm:cxn modelId="{CECA6F52-BA68-4986-B023-AC1F36F9D142}" type="presOf" srcId="{EDF3ECC0-31BF-499B-B919-191DF82A8145}" destId="{5FF9EC75-E80E-4D88-B0D3-F8AA91A549ED}" srcOrd="0" destOrd="0" presId="urn:microsoft.com/office/officeart/2005/8/layout/hierarchy3"/>
    <dgm:cxn modelId="{9A446474-CBD0-47EE-9046-62FF164B62D1}" type="presOf" srcId="{7FCD7487-1623-4B33-AE66-D546E00F0B4C}" destId="{99DB3575-1A29-4AC3-9884-A8285BEC1319}" srcOrd="1" destOrd="0" presId="urn:microsoft.com/office/officeart/2005/8/layout/hierarchy3"/>
    <dgm:cxn modelId="{2F6CB957-0E69-4AB3-939D-589063BEC493}" type="presOf" srcId="{FEA51C73-87FB-4327-A568-5B119934FAA7}" destId="{887EEB5A-1148-4476-AF5B-88AF6FDBE592}" srcOrd="0" destOrd="0" presId="urn:microsoft.com/office/officeart/2005/8/layout/hierarchy3"/>
    <dgm:cxn modelId="{40E7517E-1584-4FFF-B775-D54AEC3E2B81}" type="presOf" srcId="{F9214A5E-E29A-4B2C-A872-6C44DB454DFD}" destId="{046A23F8-DAB0-4F7D-875B-271D0CA7013A}" srcOrd="1" destOrd="0" presId="urn:microsoft.com/office/officeart/2005/8/layout/hierarchy3"/>
    <dgm:cxn modelId="{E9E8FFA0-A661-41C9-A730-7FDC29E58E38}" type="presOf" srcId="{7058A11B-5958-437C-ABA4-35F93469A645}" destId="{B5921428-977A-4189-91BD-D99436CDB1E1}" srcOrd="0" destOrd="0" presId="urn:microsoft.com/office/officeart/2005/8/layout/hierarchy3"/>
    <dgm:cxn modelId="{36BC47A7-5401-4912-BB45-F5D6D99131EF}" srcId="{0C65A2C3-D87C-4DD6-A72D-F19EAF32A1E0}" destId="{94D706C0-D9F3-41B2-A69E-55CEC5EE9F9B}" srcOrd="1" destOrd="0" parTransId="{6DDE0EBE-784F-4502-9F3B-7DDBFC3DFC15}" sibTransId="{3F2A68A2-431F-4708-94C9-4272CCCB4E87}"/>
    <dgm:cxn modelId="{FBE0E2AC-B868-47E7-B15A-C0A06E73DB69}" type="presOf" srcId="{6551BC67-CD12-4200-9FBB-B6D688F45340}" destId="{71CEFED9-ABCF-421D-AE52-56037029E376}" srcOrd="1" destOrd="0" presId="urn:microsoft.com/office/officeart/2005/8/layout/hierarchy3"/>
    <dgm:cxn modelId="{040CB6CC-A76F-4405-B3F0-9DBD09F3DE6B}" type="presOf" srcId="{6551BC67-CD12-4200-9FBB-B6D688F45340}" destId="{5388C493-3398-4B12-9D52-A55E676B3C64}" srcOrd="0" destOrd="0" presId="urn:microsoft.com/office/officeart/2005/8/layout/hierarchy3"/>
    <dgm:cxn modelId="{8C26CECC-C986-4098-8D7C-4F412646E565}" type="presOf" srcId="{7FCD7487-1623-4B33-AE66-D546E00F0B4C}" destId="{BDF608B8-4FF8-47CF-A8E5-8A27E2A8C247}" srcOrd="0" destOrd="0" presId="urn:microsoft.com/office/officeart/2005/8/layout/hierarchy3"/>
    <dgm:cxn modelId="{6F1115D0-3B82-4B08-B0F3-4EC47CC1E9C2}" type="presOf" srcId="{1222F73C-A26F-47AE-9E90-BA86E9E005FC}" destId="{5C1298A8-C628-4B76-8AA8-C135B3577946}" srcOrd="0" destOrd="0" presId="urn:microsoft.com/office/officeart/2005/8/layout/hierarchy3"/>
    <dgm:cxn modelId="{7D3DD9D3-EA9C-4D09-BE56-315A80A18C5B}" srcId="{7FCD7487-1623-4B33-AE66-D546E00F0B4C}" destId="{1222F73C-A26F-47AE-9E90-BA86E9E005FC}" srcOrd="0" destOrd="0" parTransId="{363BCE4C-9ED8-43B5-909D-9D62F98975C1}" sibTransId="{7696A142-5E4A-4422-9A64-A08EF7107E19}"/>
    <dgm:cxn modelId="{356F84D9-D0C8-4D31-B6C0-3C03423A8F5E}" type="presOf" srcId="{F9777734-07DD-4649-B9AD-F3DF536E5A79}" destId="{30C78D85-CB83-485D-B529-C95CE607D14E}" srcOrd="0" destOrd="0" presId="urn:microsoft.com/office/officeart/2005/8/layout/hierarchy3"/>
    <dgm:cxn modelId="{8D1CEDDD-4CE5-47B3-A234-B2BD24B95FCF}" type="presOf" srcId="{363BCE4C-9ED8-43B5-909D-9D62F98975C1}" destId="{BE597C8B-3393-4169-833C-D9D49767F988}" srcOrd="0" destOrd="0" presId="urn:microsoft.com/office/officeart/2005/8/layout/hierarchy3"/>
    <dgm:cxn modelId="{26F35AEE-1448-49D2-8F8A-B0635EFD98A7}" type="presOf" srcId="{CF8CD875-89AB-4699-AA53-92A3CDC9B159}" destId="{84A05732-40D6-4713-A329-2380C91665C2}" srcOrd="0" destOrd="0" presId="urn:microsoft.com/office/officeart/2005/8/layout/hierarchy3"/>
    <dgm:cxn modelId="{CF5894F1-1CA1-4384-AB6A-42D599952463}" type="presOf" srcId="{1F609CBD-FB76-4C6E-8EA1-4C5273398B0E}" destId="{D9C590E7-5211-425A-9C53-C8558FA19F74}" srcOrd="0" destOrd="0" presId="urn:microsoft.com/office/officeart/2005/8/layout/hierarchy3"/>
    <dgm:cxn modelId="{AFC960FB-B5CC-48A3-97EC-A9E8CD7B3C49}" type="presOf" srcId="{43C7BD8D-C9B5-4F65-AA4D-20D0ACC830CE}" destId="{CDAB1446-C2F3-4D4E-91D4-8502E06D9954}" srcOrd="0" destOrd="0" presId="urn:microsoft.com/office/officeart/2005/8/layout/hierarchy3"/>
    <dgm:cxn modelId="{1652D5FB-60ED-4335-A6B8-00AF22543825}" srcId="{414D0B80-D940-4CEC-8E1D-06BD6CD4AD02}" destId="{6551BC67-CD12-4200-9FBB-B6D688F45340}" srcOrd="4" destOrd="0" parTransId="{608D7F80-FDC5-4DFD-8DBE-8C77AAC1FA78}" sibTransId="{C63E69CD-76A3-4C4D-9AA9-C4EFC66C83D3}"/>
    <dgm:cxn modelId="{43E8EAFC-4F65-4ED4-B520-A5E62CD02211}" type="presOf" srcId="{F9777734-07DD-4649-B9AD-F3DF536E5A79}" destId="{D1A1331A-F396-4301-95DA-A06CDECD214C}" srcOrd="1" destOrd="0" presId="urn:microsoft.com/office/officeart/2005/8/layout/hierarchy3"/>
    <dgm:cxn modelId="{82C0FA94-3806-4C31-802C-0227CB7D908F}" type="presParOf" srcId="{6A2FFA3E-8452-40E1-8EE3-3B53B4ACEFA3}" destId="{892FFB10-84C1-4F97-8DED-17130D19AECB}" srcOrd="0" destOrd="0" presId="urn:microsoft.com/office/officeart/2005/8/layout/hierarchy3"/>
    <dgm:cxn modelId="{4C8EFE85-7170-46FE-BDC4-74C6410AB574}" type="presParOf" srcId="{892FFB10-84C1-4F97-8DED-17130D19AECB}" destId="{466340DC-624B-42C6-A959-D96FCFA56FCF}" srcOrd="0" destOrd="0" presId="urn:microsoft.com/office/officeart/2005/8/layout/hierarchy3"/>
    <dgm:cxn modelId="{7590C988-24D5-472A-B211-2DB131D71B99}" type="presParOf" srcId="{466340DC-624B-42C6-A959-D96FCFA56FCF}" destId="{8084397D-2BF7-4AA0-8186-CC1662F95341}" srcOrd="0" destOrd="0" presId="urn:microsoft.com/office/officeart/2005/8/layout/hierarchy3"/>
    <dgm:cxn modelId="{FF0D3A04-666E-47C1-8444-D340D14A6CED}" type="presParOf" srcId="{466340DC-624B-42C6-A959-D96FCFA56FCF}" destId="{293246B1-4F0C-42AB-87A5-C795473DD9E9}" srcOrd="1" destOrd="0" presId="urn:microsoft.com/office/officeart/2005/8/layout/hierarchy3"/>
    <dgm:cxn modelId="{F9DDC214-04DA-4A7C-80AA-A482236DC834}" type="presParOf" srcId="{892FFB10-84C1-4F97-8DED-17130D19AECB}" destId="{8AEE75DF-EDF4-4D3F-A9D5-173040AA5501}" srcOrd="1" destOrd="0" presId="urn:microsoft.com/office/officeart/2005/8/layout/hierarchy3"/>
    <dgm:cxn modelId="{389FF497-9DAF-4F82-8D9C-64E43872322E}" type="presParOf" srcId="{8AEE75DF-EDF4-4D3F-A9D5-173040AA5501}" destId="{BA7D7267-E760-4712-AA31-6669CBC9E8E6}" srcOrd="0" destOrd="0" presId="urn:microsoft.com/office/officeart/2005/8/layout/hierarchy3"/>
    <dgm:cxn modelId="{C47171A7-D0A6-4F9B-B72A-184A140FFD1C}" type="presParOf" srcId="{8AEE75DF-EDF4-4D3F-A9D5-173040AA5501}" destId="{2054B5BD-6365-4721-83A2-24C2E4F14C5A}" srcOrd="1" destOrd="0" presId="urn:microsoft.com/office/officeart/2005/8/layout/hierarchy3"/>
    <dgm:cxn modelId="{8B3CCD1F-8B9A-4BC9-95E3-8FAAF3B461E7}" type="presParOf" srcId="{8AEE75DF-EDF4-4D3F-A9D5-173040AA5501}" destId="{2D360867-34FC-47A9-8294-706F15D51269}" srcOrd="2" destOrd="0" presId="urn:microsoft.com/office/officeart/2005/8/layout/hierarchy3"/>
    <dgm:cxn modelId="{9E01C82E-4EC7-469C-B45E-7CABC069CFFC}" type="presParOf" srcId="{8AEE75DF-EDF4-4D3F-A9D5-173040AA5501}" destId="{FEC75DA4-4EBE-4245-AAFC-005C4FA14BE2}" srcOrd="3" destOrd="0" presId="urn:microsoft.com/office/officeart/2005/8/layout/hierarchy3"/>
    <dgm:cxn modelId="{D6FD6493-9272-4CAC-BB50-BCC73F7749C4}" type="presParOf" srcId="{6A2FFA3E-8452-40E1-8EE3-3B53B4ACEFA3}" destId="{F6E77D0A-DB0A-4BD0-BBA1-86BDFDC956BF}" srcOrd="1" destOrd="0" presId="urn:microsoft.com/office/officeart/2005/8/layout/hierarchy3"/>
    <dgm:cxn modelId="{F4B3C206-98BC-4B8E-8CEF-627C29F62038}" type="presParOf" srcId="{F6E77D0A-DB0A-4BD0-BBA1-86BDFDC956BF}" destId="{311A4313-772C-4070-A1AB-D644D27CB420}" srcOrd="0" destOrd="0" presId="urn:microsoft.com/office/officeart/2005/8/layout/hierarchy3"/>
    <dgm:cxn modelId="{71724E35-0B15-411E-B993-A41E6E17E87F}" type="presParOf" srcId="{311A4313-772C-4070-A1AB-D644D27CB420}" destId="{30C78D85-CB83-485D-B529-C95CE607D14E}" srcOrd="0" destOrd="0" presId="urn:microsoft.com/office/officeart/2005/8/layout/hierarchy3"/>
    <dgm:cxn modelId="{67DF59B6-F347-4802-8D55-B2180DDD863F}" type="presParOf" srcId="{311A4313-772C-4070-A1AB-D644D27CB420}" destId="{D1A1331A-F396-4301-95DA-A06CDECD214C}" srcOrd="1" destOrd="0" presId="urn:microsoft.com/office/officeart/2005/8/layout/hierarchy3"/>
    <dgm:cxn modelId="{DD1DFAF6-F722-4292-9DA0-06BD56768B96}" type="presParOf" srcId="{F6E77D0A-DB0A-4BD0-BBA1-86BDFDC956BF}" destId="{E7D6C687-D058-4956-9FD0-6D014C0D98BA}" srcOrd="1" destOrd="0" presId="urn:microsoft.com/office/officeart/2005/8/layout/hierarchy3"/>
    <dgm:cxn modelId="{E2B7AB13-17D4-4627-AE37-C9CBD2FE0CB6}" type="presParOf" srcId="{E7D6C687-D058-4956-9FD0-6D014C0D98BA}" destId="{5FF9EC75-E80E-4D88-B0D3-F8AA91A549ED}" srcOrd="0" destOrd="0" presId="urn:microsoft.com/office/officeart/2005/8/layout/hierarchy3"/>
    <dgm:cxn modelId="{ECA3B90B-4BD6-4DA6-B836-00D2E349D209}" type="presParOf" srcId="{E7D6C687-D058-4956-9FD0-6D014C0D98BA}" destId="{84A05732-40D6-4713-A329-2380C91665C2}" srcOrd="1" destOrd="0" presId="urn:microsoft.com/office/officeart/2005/8/layout/hierarchy3"/>
    <dgm:cxn modelId="{CCC6EB69-10E4-495A-BBD3-F45615C7C56F}" type="presParOf" srcId="{E7D6C687-D058-4956-9FD0-6D014C0D98BA}" destId="{C5844EC1-5B1A-45E7-8B1C-78C08E5F2176}" srcOrd="2" destOrd="0" presId="urn:microsoft.com/office/officeart/2005/8/layout/hierarchy3"/>
    <dgm:cxn modelId="{B1974B80-D9F9-44CE-92D3-4ED603943D07}" type="presParOf" srcId="{E7D6C687-D058-4956-9FD0-6D014C0D98BA}" destId="{887EEB5A-1148-4476-AF5B-88AF6FDBE592}" srcOrd="3" destOrd="0" presId="urn:microsoft.com/office/officeart/2005/8/layout/hierarchy3"/>
    <dgm:cxn modelId="{6B395A86-CD85-4535-AC4B-29FE2A43DBF4}" type="presParOf" srcId="{6A2FFA3E-8452-40E1-8EE3-3B53B4ACEFA3}" destId="{96647DAA-068F-43EF-AA96-90999A9CE629}" srcOrd="2" destOrd="0" presId="urn:microsoft.com/office/officeart/2005/8/layout/hierarchy3"/>
    <dgm:cxn modelId="{8916AC16-8E0B-4B0D-A794-EACFFB47E428}" type="presParOf" srcId="{96647DAA-068F-43EF-AA96-90999A9CE629}" destId="{28277CD5-16B6-4601-9F3C-F94E0F901A1A}" srcOrd="0" destOrd="0" presId="urn:microsoft.com/office/officeart/2005/8/layout/hierarchy3"/>
    <dgm:cxn modelId="{B92EAFB6-C910-4A49-B1CA-E9F625BC5721}" type="presParOf" srcId="{28277CD5-16B6-4601-9F3C-F94E0F901A1A}" destId="{C1996648-9452-46D1-806D-799118D192C7}" srcOrd="0" destOrd="0" presId="urn:microsoft.com/office/officeart/2005/8/layout/hierarchy3"/>
    <dgm:cxn modelId="{32D384B5-A629-4686-89E9-A27718B342D7}" type="presParOf" srcId="{28277CD5-16B6-4601-9F3C-F94E0F901A1A}" destId="{046A23F8-DAB0-4F7D-875B-271D0CA7013A}" srcOrd="1" destOrd="0" presId="urn:microsoft.com/office/officeart/2005/8/layout/hierarchy3"/>
    <dgm:cxn modelId="{25EE1123-95DA-4711-9B96-9135F64E6488}" type="presParOf" srcId="{96647DAA-068F-43EF-AA96-90999A9CE629}" destId="{A8987181-804F-4744-96F3-567C366B566B}" srcOrd="1" destOrd="0" presId="urn:microsoft.com/office/officeart/2005/8/layout/hierarchy3"/>
    <dgm:cxn modelId="{646F64A2-D214-4D42-90AA-C28B46932ECA}" type="presParOf" srcId="{A8987181-804F-4744-96F3-567C366B566B}" destId="{2884DC53-EFF1-4542-BDFC-D40BFA666A72}" srcOrd="0" destOrd="0" presId="urn:microsoft.com/office/officeart/2005/8/layout/hierarchy3"/>
    <dgm:cxn modelId="{3CD28DD7-1785-4D6F-A208-6E0208179F70}" type="presParOf" srcId="{A8987181-804F-4744-96F3-567C366B566B}" destId="{D9C590E7-5211-425A-9C53-C8558FA19F74}" srcOrd="1" destOrd="0" presId="urn:microsoft.com/office/officeart/2005/8/layout/hierarchy3"/>
    <dgm:cxn modelId="{F20278A7-AF34-49ED-AB75-1B05394C0FEA}" type="presParOf" srcId="{6A2FFA3E-8452-40E1-8EE3-3B53B4ACEFA3}" destId="{A79BC09E-D07D-4C27-8BD7-36295EE7EB5D}" srcOrd="3" destOrd="0" presId="urn:microsoft.com/office/officeart/2005/8/layout/hierarchy3"/>
    <dgm:cxn modelId="{FB9E40B1-A2E4-477D-A0F1-82F750A582CD}" type="presParOf" srcId="{A79BC09E-D07D-4C27-8BD7-36295EE7EB5D}" destId="{C74E24FD-8C06-4D57-91C2-E52E4BAB1919}" srcOrd="0" destOrd="0" presId="urn:microsoft.com/office/officeart/2005/8/layout/hierarchy3"/>
    <dgm:cxn modelId="{249B6307-005B-4E11-A9DB-99F3A22CB4CB}" type="presParOf" srcId="{C74E24FD-8C06-4D57-91C2-E52E4BAB1919}" destId="{BDF608B8-4FF8-47CF-A8E5-8A27E2A8C247}" srcOrd="0" destOrd="0" presId="urn:microsoft.com/office/officeart/2005/8/layout/hierarchy3"/>
    <dgm:cxn modelId="{148BE306-D7AC-4E9D-B912-D99CD6DC8EA5}" type="presParOf" srcId="{C74E24FD-8C06-4D57-91C2-E52E4BAB1919}" destId="{99DB3575-1A29-4AC3-9884-A8285BEC1319}" srcOrd="1" destOrd="0" presId="urn:microsoft.com/office/officeart/2005/8/layout/hierarchy3"/>
    <dgm:cxn modelId="{505453B5-1B78-455A-AEDA-CB17BE826CCB}" type="presParOf" srcId="{A79BC09E-D07D-4C27-8BD7-36295EE7EB5D}" destId="{3A3BC0ED-F186-4816-ACE9-02E75248D37B}" srcOrd="1" destOrd="0" presId="urn:microsoft.com/office/officeart/2005/8/layout/hierarchy3"/>
    <dgm:cxn modelId="{85E74217-EFBB-4605-9110-E5DBEE4A7442}" type="presParOf" srcId="{3A3BC0ED-F186-4816-ACE9-02E75248D37B}" destId="{BE597C8B-3393-4169-833C-D9D49767F988}" srcOrd="0" destOrd="0" presId="urn:microsoft.com/office/officeart/2005/8/layout/hierarchy3"/>
    <dgm:cxn modelId="{45897750-960B-4D45-92C1-69D4BC594F2D}" type="presParOf" srcId="{3A3BC0ED-F186-4816-ACE9-02E75248D37B}" destId="{5C1298A8-C628-4B76-8AA8-C135B3577946}" srcOrd="1" destOrd="0" presId="urn:microsoft.com/office/officeart/2005/8/layout/hierarchy3"/>
    <dgm:cxn modelId="{F0A49DAA-8FA9-47E2-A1FD-D3130854291E}" type="presParOf" srcId="{6A2FFA3E-8452-40E1-8EE3-3B53B4ACEFA3}" destId="{0A4C2FFB-BF7C-48DA-9B82-497EFB8C4447}" srcOrd="4" destOrd="0" presId="urn:microsoft.com/office/officeart/2005/8/layout/hierarchy3"/>
    <dgm:cxn modelId="{42D81E97-74BC-49C4-9AB6-891F29B93758}" type="presParOf" srcId="{0A4C2FFB-BF7C-48DA-9B82-497EFB8C4447}" destId="{692DF543-FFF1-4D5C-A6AD-5080AC364F43}" srcOrd="0" destOrd="0" presId="urn:microsoft.com/office/officeart/2005/8/layout/hierarchy3"/>
    <dgm:cxn modelId="{9D1D104C-7BD6-4072-9101-F02CD7960272}" type="presParOf" srcId="{692DF543-FFF1-4D5C-A6AD-5080AC364F43}" destId="{5388C493-3398-4B12-9D52-A55E676B3C64}" srcOrd="0" destOrd="0" presId="urn:microsoft.com/office/officeart/2005/8/layout/hierarchy3"/>
    <dgm:cxn modelId="{BB4CF0E8-887B-4A1F-9A61-E5B0B7116268}" type="presParOf" srcId="{692DF543-FFF1-4D5C-A6AD-5080AC364F43}" destId="{71CEFED9-ABCF-421D-AE52-56037029E376}" srcOrd="1" destOrd="0" presId="urn:microsoft.com/office/officeart/2005/8/layout/hierarchy3"/>
    <dgm:cxn modelId="{1B531875-21BA-4C6B-8C80-1594712F00D6}" type="presParOf" srcId="{0A4C2FFB-BF7C-48DA-9B82-497EFB8C4447}" destId="{BC05B351-D368-44F4-93AA-BB21FE70BB92}" srcOrd="1" destOrd="0" presId="urn:microsoft.com/office/officeart/2005/8/layout/hierarchy3"/>
    <dgm:cxn modelId="{69CB3448-9E9F-4A52-95F6-E0FA48207FF4}" type="presParOf" srcId="{BC05B351-D368-44F4-93AA-BB21FE70BB92}" destId="{B5921428-977A-4189-91BD-D99436CDB1E1}" srcOrd="0" destOrd="0" presId="urn:microsoft.com/office/officeart/2005/8/layout/hierarchy3"/>
    <dgm:cxn modelId="{E59DB4BB-5F75-40BC-9C52-8FB7426175C0}" type="presParOf" srcId="{BC05B351-D368-44F4-93AA-BB21FE70BB92}" destId="{CDAB1446-C2F3-4D4E-91D4-8502E06D995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0D3F49-5C49-419F-9C00-257E0BEE7E0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A9D0AE-F75E-4950-9611-C26BA5B49F59}">
      <dgm:prSet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nl-NL" sz="2000" b="1" dirty="0" err="1">
              <a:solidFill>
                <a:schemeClr val="bg1"/>
              </a:solidFill>
            </a:rPr>
            <a:t>Good</a:t>
          </a:r>
          <a:r>
            <a:rPr lang="nl-NL" sz="2000" b="1" dirty="0">
              <a:solidFill>
                <a:schemeClr val="bg1"/>
              </a:solidFill>
            </a:rPr>
            <a:t> practices onderwijs – beroepenveld</a:t>
          </a:r>
          <a:endParaRPr lang="en-US" sz="2000" b="1" dirty="0">
            <a:solidFill>
              <a:schemeClr val="bg1"/>
            </a:solidFill>
          </a:endParaRPr>
        </a:p>
      </dgm:t>
    </dgm:pt>
    <dgm:pt modelId="{E7D7B2B6-ECAA-4121-AF2E-3765C34CDEE3}" type="parTrans" cxnId="{C169599E-E92E-4B30-9091-4CFF73CE8053}">
      <dgm:prSet/>
      <dgm:spPr/>
      <dgm:t>
        <a:bodyPr/>
        <a:lstStyle/>
        <a:p>
          <a:endParaRPr lang="en-US"/>
        </a:p>
      </dgm:t>
    </dgm:pt>
    <dgm:pt modelId="{FA1748CB-2C0F-4CF6-8165-7062777AFE78}" type="sibTrans" cxnId="{C169599E-E92E-4B30-9091-4CFF73CE8053}">
      <dgm:prSet/>
      <dgm:spPr/>
      <dgm:t>
        <a:bodyPr/>
        <a:lstStyle/>
        <a:p>
          <a:endParaRPr lang="en-US"/>
        </a:p>
      </dgm:t>
    </dgm:pt>
    <dgm:pt modelId="{40571C66-E4B8-41E9-B6AC-7FA853CD2B13}">
      <dgm:prSet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Ervaringen en wensen bedrijven</a:t>
          </a:r>
          <a:endParaRPr lang="en-US" dirty="0">
            <a:solidFill>
              <a:schemeClr val="bg1"/>
            </a:solidFill>
          </a:endParaRPr>
        </a:p>
      </dgm:t>
    </dgm:pt>
    <dgm:pt modelId="{23F75D16-5CD0-4C1B-A9E0-DBE9D840139C}" type="parTrans" cxnId="{068FE2A1-FB6D-4923-B80D-8CCB21247A16}">
      <dgm:prSet/>
      <dgm:spPr/>
      <dgm:t>
        <a:bodyPr/>
        <a:lstStyle/>
        <a:p>
          <a:endParaRPr lang="en-US"/>
        </a:p>
      </dgm:t>
    </dgm:pt>
    <dgm:pt modelId="{82429E26-D0BC-40E5-8CE2-66074B9C2AA2}" type="sibTrans" cxnId="{068FE2A1-FB6D-4923-B80D-8CCB21247A16}">
      <dgm:prSet/>
      <dgm:spPr/>
      <dgm:t>
        <a:bodyPr/>
        <a:lstStyle/>
        <a:p>
          <a:endParaRPr lang="en-US"/>
        </a:p>
      </dgm:t>
    </dgm:pt>
    <dgm:pt modelId="{FC2AB3B9-1EB6-40B2-AE3E-38478A43921A}">
      <dgm:prSet/>
      <dgm:spPr/>
      <dgm:t>
        <a:bodyPr/>
        <a:lstStyle/>
        <a:p>
          <a:r>
            <a:rPr lang="en-US" b="1" dirty="0" err="1">
              <a:solidFill>
                <a:srgbClr val="002060"/>
              </a:solidFill>
            </a:rPr>
            <a:t>Organisatie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inrichting</a:t>
          </a:r>
          <a:r>
            <a:rPr lang="en-US" dirty="0">
              <a:solidFill>
                <a:srgbClr val="002060"/>
              </a:solidFill>
            </a:rPr>
            <a:t> en </a:t>
          </a:r>
          <a:r>
            <a:rPr lang="en-US" dirty="0" err="1">
              <a:solidFill>
                <a:srgbClr val="002060"/>
              </a:solidFill>
            </a:rPr>
            <a:t>procesflow</a:t>
          </a:r>
          <a:endParaRPr lang="en-US" dirty="0">
            <a:solidFill>
              <a:srgbClr val="002060"/>
            </a:solidFill>
          </a:endParaRPr>
        </a:p>
      </dgm:t>
    </dgm:pt>
    <dgm:pt modelId="{10876EBB-235D-4FD9-9BBC-0DC9F2921BD0}" type="parTrans" cxnId="{B33D3179-0BE3-41D9-835A-F77E541B8163}">
      <dgm:prSet/>
      <dgm:spPr/>
      <dgm:t>
        <a:bodyPr/>
        <a:lstStyle/>
        <a:p>
          <a:endParaRPr lang="nl-NL"/>
        </a:p>
      </dgm:t>
    </dgm:pt>
    <dgm:pt modelId="{A1CA5992-7906-4AFD-8BF1-3F35C2BE0408}" type="sibTrans" cxnId="{B33D3179-0BE3-41D9-835A-F77E541B8163}">
      <dgm:prSet/>
      <dgm:spPr/>
      <dgm:t>
        <a:bodyPr/>
        <a:lstStyle/>
        <a:p>
          <a:endParaRPr lang="nl-NL"/>
        </a:p>
      </dgm:t>
    </dgm:pt>
    <dgm:pt modelId="{B23D4E5F-E053-427D-B5F3-A09101E7EF6A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Inrichting leeromgeving </a:t>
          </a:r>
          <a:r>
            <a:rPr lang="en-US" dirty="0">
              <a:solidFill>
                <a:srgbClr val="002060"/>
              </a:solidFill>
            </a:rPr>
            <a:t>school - </a:t>
          </a:r>
          <a:r>
            <a:rPr lang="en-US" dirty="0" err="1">
              <a:solidFill>
                <a:srgbClr val="002060"/>
              </a:solidFill>
            </a:rPr>
            <a:t>beroepenveld</a:t>
          </a:r>
          <a:endParaRPr lang="en-US" dirty="0">
            <a:solidFill>
              <a:srgbClr val="002060"/>
            </a:solidFill>
          </a:endParaRPr>
        </a:p>
      </dgm:t>
    </dgm:pt>
    <dgm:pt modelId="{3B2EE90B-89B8-4CDC-8545-C0ED157DFB99}" type="parTrans" cxnId="{3FAF8F77-1E82-4FB0-9577-44B41DE2196F}">
      <dgm:prSet/>
      <dgm:spPr/>
      <dgm:t>
        <a:bodyPr/>
        <a:lstStyle/>
        <a:p>
          <a:endParaRPr lang="nl-NL"/>
        </a:p>
      </dgm:t>
    </dgm:pt>
    <dgm:pt modelId="{3C603E1D-35A4-4256-8F1B-C5E809D91619}" type="sibTrans" cxnId="{3FAF8F77-1E82-4FB0-9577-44B41DE2196F}">
      <dgm:prSet/>
      <dgm:spPr/>
      <dgm:t>
        <a:bodyPr/>
        <a:lstStyle/>
        <a:p>
          <a:endParaRPr lang="nl-NL"/>
        </a:p>
      </dgm:t>
    </dgm:pt>
    <dgm:pt modelId="{FFDB6003-461D-43A0-B03B-F26DE524FBBC}">
      <dgm:prSet/>
      <dgm:spPr/>
      <dgm:t>
        <a:bodyPr/>
        <a:lstStyle/>
        <a:p>
          <a:r>
            <a:rPr lang="en-US" b="1" dirty="0" err="1">
              <a:solidFill>
                <a:srgbClr val="002060"/>
              </a:solidFill>
            </a:rPr>
            <a:t>Relatiebeheer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kwaliteit</a:t>
          </a:r>
          <a:r>
            <a:rPr lang="en-US" dirty="0">
              <a:solidFill>
                <a:srgbClr val="002060"/>
              </a:solidFill>
            </a:rPr>
            <a:t> en </a:t>
          </a:r>
          <a:r>
            <a:rPr lang="en-US" dirty="0" err="1">
              <a:solidFill>
                <a:srgbClr val="002060"/>
              </a:solidFill>
            </a:rPr>
            <a:t>verantwoordelijkheid</a:t>
          </a:r>
          <a:endParaRPr lang="en-US" dirty="0">
            <a:solidFill>
              <a:srgbClr val="002060"/>
            </a:solidFill>
          </a:endParaRPr>
        </a:p>
      </dgm:t>
    </dgm:pt>
    <dgm:pt modelId="{94ACD1C9-9E4E-4E4F-9B89-7CEADE39B6F1}" type="parTrans" cxnId="{53C09B09-1239-4AA2-9EFB-3F66ACB8625A}">
      <dgm:prSet/>
      <dgm:spPr/>
      <dgm:t>
        <a:bodyPr/>
        <a:lstStyle/>
        <a:p>
          <a:endParaRPr lang="nl-NL"/>
        </a:p>
      </dgm:t>
    </dgm:pt>
    <dgm:pt modelId="{3885F27A-2688-4A9B-8E1A-B7685411E779}" type="sibTrans" cxnId="{53C09B09-1239-4AA2-9EFB-3F66ACB8625A}">
      <dgm:prSet/>
      <dgm:spPr/>
      <dgm:t>
        <a:bodyPr/>
        <a:lstStyle/>
        <a:p>
          <a:endParaRPr lang="nl-NL"/>
        </a:p>
      </dgm:t>
    </dgm:pt>
    <dgm:pt modelId="{2DD5EE30-8078-463C-ABE7-502ACBE55C46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aanvulling</a:t>
          </a:r>
          <a:r>
            <a:rPr lang="en-US" dirty="0">
              <a:solidFill>
                <a:srgbClr val="002060"/>
              </a:solidFill>
            </a:rPr>
            <a:t> op het interne </a:t>
          </a:r>
          <a:r>
            <a:rPr lang="en-US" dirty="0" err="1">
              <a:solidFill>
                <a:srgbClr val="002060"/>
              </a:solidFill>
            </a:rPr>
            <a:t>onderzoek</a:t>
          </a:r>
          <a:endParaRPr lang="en-US" dirty="0">
            <a:solidFill>
              <a:srgbClr val="002060"/>
            </a:solidFill>
          </a:endParaRPr>
        </a:p>
      </dgm:t>
    </dgm:pt>
    <dgm:pt modelId="{B8E15E3B-A12F-4B43-AE31-F0A4C45D31D4}" type="parTrans" cxnId="{D1D670AB-BAA5-4FF6-AAF4-A92730CA9EB7}">
      <dgm:prSet/>
      <dgm:spPr/>
      <dgm:t>
        <a:bodyPr/>
        <a:lstStyle/>
        <a:p>
          <a:endParaRPr lang="nl-NL"/>
        </a:p>
      </dgm:t>
    </dgm:pt>
    <dgm:pt modelId="{E1E186EF-B842-4893-9122-00932D65E917}" type="sibTrans" cxnId="{D1D670AB-BAA5-4FF6-AAF4-A92730CA9EB7}">
      <dgm:prSet/>
      <dgm:spPr/>
      <dgm:t>
        <a:bodyPr/>
        <a:lstStyle/>
        <a:p>
          <a:endParaRPr lang="nl-NL"/>
        </a:p>
      </dgm:t>
    </dgm:pt>
    <dgm:pt modelId="{A62C0789-C407-45CA-B860-2E9E5A99566A}" type="pres">
      <dgm:prSet presAssocID="{360D3F49-5C49-419F-9C00-257E0BEE7E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D5D151-3083-4521-B37A-8B4CB57B2F62}" type="pres">
      <dgm:prSet presAssocID="{41A9D0AE-F75E-4950-9611-C26BA5B49F59}" presName="hierRoot1" presStyleCnt="0"/>
      <dgm:spPr/>
    </dgm:pt>
    <dgm:pt modelId="{E7E3F795-DBA8-444A-A88E-D0FE9302C42D}" type="pres">
      <dgm:prSet presAssocID="{41A9D0AE-F75E-4950-9611-C26BA5B49F59}" presName="composite" presStyleCnt="0"/>
      <dgm:spPr/>
    </dgm:pt>
    <dgm:pt modelId="{96D5A930-F4CD-40DB-92F2-863B0F83ED23}" type="pres">
      <dgm:prSet presAssocID="{41A9D0AE-F75E-4950-9611-C26BA5B49F59}" presName="background" presStyleLbl="node0" presStyleIdx="0" presStyleCnt="2"/>
      <dgm:spPr/>
    </dgm:pt>
    <dgm:pt modelId="{2EA588B2-30B5-4032-917F-037FB1B8FF80}" type="pres">
      <dgm:prSet presAssocID="{41A9D0AE-F75E-4950-9611-C26BA5B49F59}" presName="text" presStyleLbl="fgAcc0" presStyleIdx="0" presStyleCnt="2" custScaleX="97639" custScaleY="105123" custLinFactNeighborX="-491" custLinFactNeighborY="-316">
        <dgm:presLayoutVars>
          <dgm:chPref val="3"/>
        </dgm:presLayoutVars>
      </dgm:prSet>
      <dgm:spPr/>
    </dgm:pt>
    <dgm:pt modelId="{A060FD84-43A4-457B-9526-7A2EA78E80BA}" type="pres">
      <dgm:prSet presAssocID="{41A9D0AE-F75E-4950-9611-C26BA5B49F59}" presName="hierChild2" presStyleCnt="0"/>
      <dgm:spPr/>
    </dgm:pt>
    <dgm:pt modelId="{70FD8BF7-3EE3-4ADB-B79A-5FAF43786F10}" type="pres">
      <dgm:prSet presAssocID="{10876EBB-235D-4FD9-9BBC-0DC9F2921BD0}" presName="Name10" presStyleLbl="parChTrans1D2" presStyleIdx="0" presStyleCnt="4"/>
      <dgm:spPr/>
    </dgm:pt>
    <dgm:pt modelId="{E42E6118-568E-4E38-B61C-B05A2A4D567D}" type="pres">
      <dgm:prSet presAssocID="{FC2AB3B9-1EB6-40B2-AE3E-38478A43921A}" presName="hierRoot2" presStyleCnt="0"/>
      <dgm:spPr/>
    </dgm:pt>
    <dgm:pt modelId="{A7F35100-2814-4DF3-93EA-F5A4A87F00DB}" type="pres">
      <dgm:prSet presAssocID="{FC2AB3B9-1EB6-40B2-AE3E-38478A43921A}" presName="composite2" presStyleCnt="0"/>
      <dgm:spPr/>
    </dgm:pt>
    <dgm:pt modelId="{73DE8F80-13E8-46E1-9D76-83A2B91C6026}" type="pres">
      <dgm:prSet presAssocID="{FC2AB3B9-1EB6-40B2-AE3E-38478A43921A}" presName="background2" presStyleLbl="node2" presStyleIdx="0" presStyleCnt="4"/>
      <dgm:spPr/>
    </dgm:pt>
    <dgm:pt modelId="{00725124-1B3A-4575-88F4-835D4525A765}" type="pres">
      <dgm:prSet presAssocID="{FC2AB3B9-1EB6-40B2-AE3E-38478A43921A}" presName="text2" presStyleLbl="fgAcc2" presStyleIdx="0" presStyleCnt="4">
        <dgm:presLayoutVars>
          <dgm:chPref val="3"/>
        </dgm:presLayoutVars>
      </dgm:prSet>
      <dgm:spPr/>
    </dgm:pt>
    <dgm:pt modelId="{C3E046AB-EA21-4BD1-BBFE-9475CCC5E93D}" type="pres">
      <dgm:prSet presAssocID="{FC2AB3B9-1EB6-40B2-AE3E-38478A43921A}" presName="hierChild3" presStyleCnt="0"/>
      <dgm:spPr/>
    </dgm:pt>
    <dgm:pt modelId="{EC18882C-B32E-43DB-B6C7-C90BB9D15E5D}" type="pres">
      <dgm:prSet presAssocID="{94ACD1C9-9E4E-4E4F-9B89-7CEADE39B6F1}" presName="Name10" presStyleLbl="parChTrans1D2" presStyleIdx="1" presStyleCnt="4"/>
      <dgm:spPr/>
    </dgm:pt>
    <dgm:pt modelId="{D7A51F64-8F5B-45E1-8706-38D9A33A5061}" type="pres">
      <dgm:prSet presAssocID="{FFDB6003-461D-43A0-B03B-F26DE524FBBC}" presName="hierRoot2" presStyleCnt="0"/>
      <dgm:spPr/>
    </dgm:pt>
    <dgm:pt modelId="{0DEA44D1-FEEB-4529-86EF-144E3869A43C}" type="pres">
      <dgm:prSet presAssocID="{FFDB6003-461D-43A0-B03B-F26DE524FBBC}" presName="composite2" presStyleCnt="0"/>
      <dgm:spPr/>
    </dgm:pt>
    <dgm:pt modelId="{81C08DFB-87BC-4636-975C-5561080735A7}" type="pres">
      <dgm:prSet presAssocID="{FFDB6003-461D-43A0-B03B-F26DE524FBBC}" presName="background2" presStyleLbl="node2" presStyleIdx="1" presStyleCnt="4"/>
      <dgm:spPr/>
    </dgm:pt>
    <dgm:pt modelId="{5C20FCDF-3A82-4431-A328-630DD7B0B975}" type="pres">
      <dgm:prSet presAssocID="{FFDB6003-461D-43A0-B03B-F26DE524FBBC}" presName="text2" presStyleLbl="fgAcc2" presStyleIdx="1" presStyleCnt="4">
        <dgm:presLayoutVars>
          <dgm:chPref val="3"/>
        </dgm:presLayoutVars>
      </dgm:prSet>
      <dgm:spPr/>
    </dgm:pt>
    <dgm:pt modelId="{05465A2D-C942-4AFE-8DE7-9FA9879BEA5C}" type="pres">
      <dgm:prSet presAssocID="{FFDB6003-461D-43A0-B03B-F26DE524FBBC}" presName="hierChild3" presStyleCnt="0"/>
      <dgm:spPr/>
    </dgm:pt>
    <dgm:pt modelId="{25FBEF3D-597B-4736-91F1-81FFF024E22F}" type="pres">
      <dgm:prSet presAssocID="{3B2EE90B-89B8-4CDC-8545-C0ED157DFB99}" presName="Name10" presStyleLbl="parChTrans1D2" presStyleIdx="2" presStyleCnt="4"/>
      <dgm:spPr/>
    </dgm:pt>
    <dgm:pt modelId="{E0F2307A-8E8E-44EE-9FFA-989E83F194D8}" type="pres">
      <dgm:prSet presAssocID="{B23D4E5F-E053-427D-B5F3-A09101E7EF6A}" presName="hierRoot2" presStyleCnt="0"/>
      <dgm:spPr/>
    </dgm:pt>
    <dgm:pt modelId="{C8A3AA7B-75E9-40B8-9184-68D7683FE1D2}" type="pres">
      <dgm:prSet presAssocID="{B23D4E5F-E053-427D-B5F3-A09101E7EF6A}" presName="composite2" presStyleCnt="0"/>
      <dgm:spPr/>
    </dgm:pt>
    <dgm:pt modelId="{794136B5-2DFC-44E6-9754-AF4CD7E65B1F}" type="pres">
      <dgm:prSet presAssocID="{B23D4E5F-E053-427D-B5F3-A09101E7EF6A}" presName="background2" presStyleLbl="node2" presStyleIdx="2" presStyleCnt="4"/>
      <dgm:spPr/>
    </dgm:pt>
    <dgm:pt modelId="{8B10E188-095B-4FCA-9DCA-2E73BBB9CF35}" type="pres">
      <dgm:prSet presAssocID="{B23D4E5F-E053-427D-B5F3-A09101E7EF6A}" presName="text2" presStyleLbl="fgAcc2" presStyleIdx="2" presStyleCnt="4">
        <dgm:presLayoutVars>
          <dgm:chPref val="3"/>
        </dgm:presLayoutVars>
      </dgm:prSet>
      <dgm:spPr/>
    </dgm:pt>
    <dgm:pt modelId="{4989098A-3DE3-4F1B-B8BE-8FE4F85A9600}" type="pres">
      <dgm:prSet presAssocID="{B23D4E5F-E053-427D-B5F3-A09101E7EF6A}" presName="hierChild3" presStyleCnt="0"/>
      <dgm:spPr/>
    </dgm:pt>
    <dgm:pt modelId="{C9BECCE6-68E3-4CB2-A15A-D62245268285}" type="pres">
      <dgm:prSet presAssocID="{40571C66-E4B8-41E9-B6AC-7FA853CD2B13}" presName="hierRoot1" presStyleCnt="0"/>
      <dgm:spPr/>
    </dgm:pt>
    <dgm:pt modelId="{B48522A4-1F33-4FA8-9968-0F4021090420}" type="pres">
      <dgm:prSet presAssocID="{40571C66-E4B8-41E9-B6AC-7FA853CD2B13}" presName="composite" presStyleCnt="0"/>
      <dgm:spPr/>
    </dgm:pt>
    <dgm:pt modelId="{FECF3EE9-541F-450E-95B6-68FEFC2C1C1B}" type="pres">
      <dgm:prSet presAssocID="{40571C66-E4B8-41E9-B6AC-7FA853CD2B13}" presName="background" presStyleLbl="node0" presStyleIdx="1" presStyleCnt="2"/>
      <dgm:spPr/>
    </dgm:pt>
    <dgm:pt modelId="{0E3E0C4B-664C-42D7-9605-B635706273A3}" type="pres">
      <dgm:prSet presAssocID="{40571C66-E4B8-41E9-B6AC-7FA853CD2B13}" presName="text" presStyleLbl="fgAcc0" presStyleIdx="1" presStyleCnt="2">
        <dgm:presLayoutVars>
          <dgm:chPref val="3"/>
        </dgm:presLayoutVars>
      </dgm:prSet>
      <dgm:spPr/>
    </dgm:pt>
    <dgm:pt modelId="{71EE30C3-2242-4353-BF97-8DC8F525511F}" type="pres">
      <dgm:prSet presAssocID="{40571C66-E4B8-41E9-B6AC-7FA853CD2B13}" presName="hierChild2" presStyleCnt="0"/>
      <dgm:spPr/>
    </dgm:pt>
    <dgm:pt modelId="{715DAF64-C64B-4AEF-A705-383C2AC6718A}" type="pres">
      <dgm:prSet presAssocID="{B8E15E3B-A12F-4B43-AE31-F0A4C45D31D4}" presName="Name10" presStyleLbl="parChTrans1D2" presStyleIdx="3" presStyleCnt="4"/>
      <dgm:spPr/>
    </dgm:pt>
    <dgm:pt modelId="{59ED55FC-DDE7-4BE6-8DAC-3C077C60165C}" type="pres">
      <dgm:prSet presAssocID="{2DD5EE30-8078-463C-ABE7-502ACBE55C46}" presName="hierRoot2" presStyleCnt="0"/>
      <dgm:spPr/>
    </dgm:pt>
    <dgm:pt modelId="{AB2DB085-8C52-48DC-BEF5-EA1C83FC33B0}" type="pres">
      <dgm:prSet presAssocID="{2DD5EE30-8078-463C-ABE7-502ACBE55C46}" presName="composite2" presStyleCnt="0"/>
      <dgm:spPr/>
    </dgm:pt>
    <dgm:pt modelId="{608FF945-8091-48BB-A27A-4992D3BBBDD4}" type="pres">
      <dgm:prSet presAssocID="{2DD5EE30-8078-463C-ABE7-502ACBE55C46}" presName="background2" presStyleLbl="node2" presStyleIdx="3" presStyleCnt="4"/>
      <dgm:spPr/>
    </dgm:pt>
    <dgm:pt modelId="{20AB3098-0595-4A21-BAED-5315B0D5348C}" type="pres">
      <dgm:prSet presAssocID="{2DD5EE30-8078-463C-ABE7-502ACBE55C46}" presName="text2" presStyleLbl="fgAcc2" presStyleIdx="3" presStyleCnt="4">
        <dgm:presLayoutVars>
          <dgm:chPref val="3"/>
        </dgm:presLayoutVars>
      </dgm:prSet>
      <dgm:spPr/>
    </dgm:pt>
    <dgm:pt modelId="{C4177535-669A-436A-9EDC-E30FD5DF3948}" type="pres">
      <dgm:prSet presAssocID="{2DD5EE30-8078-463C-ABE7-502ACBE55C46}" presName="hierChild3" presStyleCnt="0"/>
      <dgm:spPr/>
    </dgm:pt>
  </dgm:ptLst>
  <dgm:cxnLst>
    <dgm:cxn modelId="{53C09B09-1239-4AA2-9EFB-3F66ACB8625A}" srcId="{41A9D0AE-F75E-4950-9611-C26BA5B49F59}" destId="{FFDB6003-461D-43A0-B03B-F26DE524FBBC}" srcOrd="1" destOrd="0" parTransId="{94ACD1C9-9E4E-4E4F-9B89-7CEADE39B6F1}" sibTransId="{3885F27A-2688-4A9B-8E1A-B7685411E779}"/>
    <dgm:cxn modelId="{F3B6840F-0B27-4590-AC17-109EF12F599A}" type="presOf" srcId="{B8E15E3B-A12F-4B43-AE31-F0A4C45D31D4}" destId="{715DAF64-C64B-4AEF-A705-383C2AC6718A}" srcOrd="0" destOrd="0" presId="urn:microsoft.com/office/officeart/2005/8/layout/hierarchy1"/>
    <dgm:cxn modelId="{DDDF3510-F933-4EF1-9061-319C2C0E719D}" type="presOf" srcId="{B23D4E5F-E053-427D-B5F3-A09101E7EF6A}" destId="{8B10E188-095B-4FCA-9DCA-2E73BBB9CF35}" srcOrd="0" destOrd="0" presId="urn:microsoft.com/office/officeart/2005/8/layout/hierarchy1"/>
    <dgm:cxn modelId="{A8E92C36-6F2F-49A2-8EDF-1A1168DFE943}" type="presOf" srcId="{2DD5EE30-8078-463C-ABE7-502ACBE55C46}" destId="{20AB3098-0595-4A21-BAED-5315B0D5348C}" srcOrd="0" destOrd="0" presId="urn:microsoft.com/office/officeart/2005/8/layout/hierarchy1"/>
    <dgm:cxn modelId="{D47B845E-C971-4803-A523-14436FA1CBFC}" type="presOf" srcId="{10876EBB-235D-4FD9-9BBC-0DC9F2921BD0}" destId="{70FD8BF7-3EE3-4ADB-B79A-5FAF43786F10}" srcOrd="0" destOrd="0" presId="urn:microsoft.com/office/officeart/2005/8/layout/hierarchy1"/>
    <dgm:cxn modelId="{5D8D1B6B-DD40-4DA0-92FC-8D90100930E0}" type="presOf" srcId="{360D3F49-5C49-419F-9C00-257E0BEE7E07}" destId="{A62C0789-C407-45CA-B860-2E9E5A99566A}" srcOrd="0" destOrd="0" presId="urn:microsoft.com/office/officeart/2005/8/layout/hierarchy1"/>
    <dgm:cxn modelId="{089B4B73-AB2C-4A25-B849-B4581CE94E4E}" type="presOf" srcId="{FC2AB3B9-1EB6-40B2-AE3E-38478A43921A}" destId="{00725124-1B3A-4575-88F4-835D4525A765}" srcOrd="0" destOrd="0" presId="urn:microsoft.com/office/officeart/2005/8/layout/hierarchy1"/>
    <dgm:cxn modelId="{3FAF8F77-1E82-4FB0-9577-44B41DE2196F}" srcId="{41A9D0AE-F75E-4950-9611-C26BA5B49F59}" destId="{B23D4E5F-E053-427D-B5F3-A09101E7EF6A}" srcOrd="2" destOrd="0" parTransId="{3B2EE90B-89B8-4CDC-8545-C0ED157DFB99}" sibTransId="{3C603E1D-35A4-4256-8F1B-C5E809D91619}"/>
    <dgm:cxn modelId="{B33D3179-0BE3-41D9-835A-F77E541B8163}" srcId="{41A9D0AE-F75E-4950-9611-C26BA5B49F59}" destId="{FC2AB3B9-1EB6-40B2-AE3E-38478A43921A}" srcOrd="0" destOrd="0" parTransId="{10876EBB-235D-4FD9-9BBC-0DC9F2921BD0}" sibTransId="{A1CA5992-7906-4AFD-8BF1-3F35C2BE0408}"/>
    <dgm:cxn modelId="{99EA8159-5907-4647-850C-93D43F92B52B}" type="presOf" srcId="{FFDB6003-461D-43A0-B03B-F26DE524FBBC}" destId="{5C20FCDF-3A82-4431-A328-630DD7B0B975}" srcOrd="0" destOrd="0" presId="urn:microsoft.com/office/officeart/2005/8/layout/hierarchy1"/>
    <dgm:cxn modelId="{887D117F-D1AE-4465-A3B7-194BC325798D}" type="presOf" srcId="{40571C66-E4B8-41E9-B6AC-7FA853CD2B13}" destId="{0E3E0C4B-664C-42D7-9605-B635706273A3}" srcOrd="0" destOrd="0" presId="urn:microsoft.com/office/officeart/2005/8/layout/hierarchy1"/>
    <dgm:cxn modelId="{2BDBCD81-E9DC-42EB-B38E-62E1BD534296}" type="presOf" srcId="{41A9D0AE-F75E-4950-9611-C26BA5B49F59}" destId="{2EA588B2-30B5-4032-917F-037FB1B8FF80}" srcOrd="0" destOrd="0" presId="urn:microsoft.com/office/officeart/2005/8/layout/hierarchy1"/>
    <dgm:cxn modelId="{C169599E-E92E-4B30-9091-4CFF73CE8053}" srcId="{360D3F49-5C49-419F-9C00-257E0BEE7E07}" destId="{41A9D0AE-F75E-4950-9611-C26BA5B49F59}" srcOrd="0" destOrd="0" parTransId="{E7D7B2B6-ECAA-4121-AF2E-3765C34CDEE3}" sibTransId="{FA1748CB-2C0F-4CF6-8165-7062777AFE78}"/>
    <dgm:cxn modelId="{068FE2A1-FB6D-4923-B80D-8CCB21247A16}" srcId="{360D3F49-5C49-419F-9C00-257E0BEE7E07}" destId="{40571C66-E4B8-41E9-B6AC-7FA853CD2B13}" srcOrd="1" destOrd="0" parTransId="{23F75D16-5CD0-4C1B-A9E0-DBE9D840139C}" sibTransId="{82429E26-D0BC-40E5-8CE2-66074B9C2AA2}"/>
    <dgm:cxn modelId="{D1D670AB-BAA5-4FF6-AAF4-A92730CA9EB7}" srcId="{40571C66-E4B8-41E9-B6AC-7FA853CD2B13}" destId="{2DD5EE30-8078-463C-ABE7-502ACBE55C46}" srcOrd="0" destOrd="0" parTransId="{B8E15E3B-A12F-4B43-AE31-F0A4C45D31D4}" sibTransId="{E1E186EF-B842-4893-9122-00932D65E917}"/>
    <dgm:cxn modelId="{3E24C0AB-34A9-4AF8-AE44-8B899CAB88C3}" type="presOf" srcId="{3B2EE90B-89B8-4CDC-8545-C0ED157DFB99}" destId="{25FBEF3D-597B-4736-91F1-81FFF024E22F}" srcOrd="0" destOrd="0" presId="urn:microsoft.com/office/officeart/2005/8/layout/hierarchy1"/>
    <dgm:cxn modelId="{C9FBF4B5-728E-4908-A532-615461990835}" type="presOf" srcId="{94ACD1C9-9E4E-4E4F-9B89-7CEADE39B6F1}" destId="{EC18882C-B32E-43DB-B6C7-C90BB9D15E5D}" srcOrd="0" destOrd="0" presId="urn:microsoft.com/office/officeart/2005/8/layout/hierarchy1"/>
    <dgm:cxn modelId="{6F7C04DA-DAD5-4416-95E6-52B9371702FF}" type="presParOf" srcId="{A62C0789-C407-45CA-B860-2E9E5A99566A}" destId="{42D5D151-3083-4521-B37A-8B4CB57B2F62}" srcOrd="0" destOrd="0" presId="urn:microsoft.com/office/officeart/2005/8/layout/hierarchy1"/>
    <dgm:cxn modelId="{25403FAC-EA95-4548-8C3E-850D2DB3DF48}" type="presParOf" srcId="{42D5D151-3083-4521-B37A-8B4CB57B2F62}" destId="{E7E3F795-DBA8-444A-A88E-D0FE9302C42D}" srcOrd="0" destOrd="0" presId="urn:microsoft.com/office/officeart/2005/8/layout/hierarchy1"/>
    <dgm:cxn modelId="{5619451E-F93E-4F49-9C07-6FFE51E79C45}" type="presParOf" srcId="{E7E3F795-DBA8-444A-A88E-D0FE9302C42D}" destId="{96D5A930-F4CD-40DB-92F2-863B0F83ED23}" srcOrd="0" destOrd="0" presId="urn:microsoft.com/office/officeart/2005/8/layout/hierarchy1"/>
    <dgm:cxn modelId="{08E97B45-C4FA-4615-944F-A5989B636F40}" type="presParOf" srcId="{E7E3F795-DBA8-444A-A88E-D0FE9302C42D}" destId="{2EA588B2-30B5-4032-917F-037FB1B8FF80}" srcOrd="1" destOrd="0" presId="urn:microsoft.com/office/officeart/2005/8/layout/hierarchy1"/>
    <dgm:cxn modelId="{7538A2F9-F2DA-4805-ABCD-AB40692E3F61}" type="presParOf" srcId="{42D5D151-3083-4521-B37A-8B4CB57B2F62}" destId="{A060FD84-43A4-457B-9526-7A2EA78E80BA}" srcOrd="1" destOrd="0" presId="urn:microsoft.com/office/officeart/2005/8/layout/hierarchy1"/>
    <dgm:cxn modelId="{2D2C288E-5692-403F-A693-18D2839D23D7}" type="presParOf" srcId="{A060FD84-43A4-457B-9526-7A2EA78E80BA}" destId="{70FD8BF7-3EE3-4ADB-B79A-5FAF43786F10}" srcOrd="0" destOrd="0" presId="urn:microsoft.com/office/officeart/2005/8/layout/hierarchy1"/>
    <dgm:cxn modelId="{79418107-AE47-4798-8CE6-63392447DB57}" type="presParOf" srcId="{A060FD84-43A4-457B-9526-7A2EA78E80BA}" destId="{E42E6118-568E-4E38-B61C-B05A2A4D567D}" srcOrd="1" destOrd="0" presId="urn:microsoft.com/office/officeart/2005/8/layout/hierarchy1"/>
    <dgm:cxn modelId="{35856CD9-797F-4F55-8DD2-FA08FDD04C04}" type="presParOf" srcId="{E42E6118-568E-4E38-B61C-B05A2A4D567D}" destId="{A7F35100-2814-4DF3-93EA-F5A4A87F00DB}" srcOrd="0" destOrd="0" presId="urn:microsoft.com/office/officeart/2005/8/layout/hierarchy1"/>
    <dgm:cxn modelId="{878FCAB2-4C36-446A-B4DD-846DE206FFDF}" type="presParOf" srcId="{A7F35100-2814-4DF3-93EA-F5A4A87F00DB}" destId="{73DE8F80-13E8-46E1-9D76-83A2B91C6026}" srcOrd="0" destOrd="0" presId="urn:microsoft.com/office/officeart/2005/8/layout/hierarchy1"/>
    <dgm:cxn modelId="{D92AE4B7-7BD7-4ED3-9460-69C7B4BD0A87}" type="presParOf" srcId="{A7F35100-2814-4DF3-93EA-F5A4A87F00DB}" destId="{00725124-1B3A-4575-88F4-835D4525A765}" srcOrd="1" destOrd="0" presId="urn:microsoft.com/office/officeart/2005/8/layout/hierarchy1"/>
    <dgm:cxn modelId="{538037B2-FD61-48FF-B061-774A719BAFA1}" type="presParOf" srcId="{E42E6118-568E-4E38-B61C-B05A2A4D567D}" destId="{C3E046AB-EA21-4BD1-BBFE-9475CCC5E93D}" srcOrd="1" destOrd="0" presId="urn:microsoft.com/office/officeart/2005/8/layout/hierarchy1"/>
    <dgm:cxn modelId="{64512A12-8F6D-4114-BD61-A5AC1E54EF8E}" type="presParOf" srcId="{A060FD84-43A4-457B-9526-7A2EA78E80BA}" destId="{EC18882C-B32E-43DB-B6C7-C90BB9D15E5D}" srcOrd="2" destOrd="0" presId="urn:microsoft.com/office/officeart/2005/8/layout/hierarchy1"/>
    <dgm:cxn modelId="{80ADE3D6-331A-49D4-87B0-939EC7FB7259}" type="presParOf" srcId="{A060FD84-43A4-457B-9526-7A2EA78E80BA}" destId="{D7A51F64-8F5B-45E1-8706-38D9A33A5061}" srcOrd="3" destOrd="0" presId="urn:microsoft.com/office/officeart/2005/8/layout/hierarchy1"/>
    <dgm:cxn modelId="{0179A35B-0A5C-47FF-87E5-2ED9AA5FC6C4}" type="presParOf" srcId="{D7A51F64-8F5B-45E1-8706-38D9A33A5061}" destId="{0DEA44D1-FEEB-4529-86EF-144E3869A43C}" srcOrd="0" destOrd="0" presId="urn:microsoft.com/office/officeart/2005/8/layout/hierarchy1"/>
    <dgm:cxn modelId="{566C25A9-593F-447C-BDAD-CF0663DCFACB}" type="presParOf" srcId="{0DEA44D1-FEEB-4529-86EF-144E3869A43C}" destId="{81C08DFB-87BC-4636-975C-5561080735A7}" srcOrd="0" destOrd="0" presId="urn:microsoft.com/office/officeart/2005/8/layout/hierarchy1"/>
    <dgm:cxn modelId="{79838264-AED9-47C8-9096-305545E715A8}" type="presParOf" srcId="{0DEA44D1-FEEB-4529-86EF-144E3869A43C}" destId="{5C20FCDF-3A82-4431-A328-630DD7B0B975}" srcOrd="1" destOrd="0" presId="urn:microsoft.com/office/officeart/2005/8/layout/hierarchy1"/>
    <dgm:cxn modelId="{3E228FB9-4A99-470E-A12F-FDACBFD47CF4}" type="presParOf" srcId="{D7A51F64-8F5B-45E1-8706-38D9A33A5061}" destId="{05465A2D-C942-4AFE-8DE7-9FA9879BEA5C}" srcOrd="1" destOrd="0" presId="urn:microsoft.com/office/officeart/2005/8/layout/hierarchy1"/>
    <dgm:cxn modelId="{9B3111E8-EC8C-41E8-B41F-3039708CE94D}" type="presParOf" srcId="{A060FD84-43A4-457B-9526-7A2EA78E80BA}" destId="{25FBEF3D-597B-4736-91F1-81FFF024E22F}" srcOrd="4" destOrd="0" presId="urn:microsoft.com/office/officeart/2005/8/layout/hierarchy1"/>
    <dgm:cxn modelId="{1C17C3C5-8D3E-4CD8-8E14-C7D212443DF4}" type="presParOf" srcId="{A060FD84-43A4-457B-9526-7A2EA78E80BA}" destId="{E0F2307A-8E8E-44EE-9FFA-989E83F194D8}" srcOrd="5" destOrd="0" presId="urn:microsoft.com/office/officeart/2005/8/layout/hierarchy1"/>
    <dgm:cxn modelId="{F5AD8EAA-8A72-492A-8CC4-0D9010DFF4EB}" type="presParOf" srcId="{E0F2307A-8E8E-44EE-9FFA-989E83F194D8}" destId="{C8A3AA7B-75E9-40B8-9184-68D7683FE1D2}" srcOrd="0" destOrd="0" presId="urn:microsoft.com/office/officeart/2005/8/layout/hierarchy1"/>
    <dgm:cxn modelId="{D5FD5F0C-06D0-4F8B-8300-D90EFC4611A1}" type="presParOf" srcId="{C8A3AA7B-75E9-40B8-9184-68D7683FE1D2}" destId="{794136B5-2DFC-44E6-9754-AF4CD7E65B1F}" srcOrd="0" destOrd="0" presId="urn:microsoft.com/office/officeart/2005/8/layout/hierarchy1"/>
    <dgm:cxn modelId="{CF23C1BA-4D0D-4D08-89D5-E9EAFBF44777}" type="presParOf" srcId="{C8A3AA7B-75E9-40B8-9184-68D7683FE1D2}" destId="{8B10E188-095B-4FCA-9DCA-2E73BBB9CF35}" srcOrd="1" destOrd="0" presId="urn:microsoft.com/office/officeart/2005/8/layout/hierarchy1"/>
    <dgm:cxn modelId="{28B5F45E-659D-4BC3-B68B-1AB38047B242}" type="presParOf" srcId="{E0F2307A-8E8E-44EE-9FFA-989E83F194D8}" destId="{4989098A-3DE3-4F1B-B8BE-8FE4F85A9600}" srcOrd="1" destOrd="0" presId="urn:microsoft.com/office/officeart/2005/8/layout/hierarchy1"/>
    <dgm:cxn modelId="{53E061DC-A019-4922-BF25-FA4767973D28}" type="presParOf" srcId="{A62C0789-C407-45CA-B860-2E9E5A99566A}" destId="{C9BECCE6-68E3-4CB2-A15A-D62245268285}" srcOrd="1" destOrd="0" presId="urn:microsoft.com/office/officeart/2005/8/layout/hierarchy1"/>
    <dgm:cxn modelId="{E93BF3AA-16BA-4694-A927-96517600BD4B}" type="presParOf" srcId="{C9BECCE6-68E3-4CB2-A15A-D62245268285}" destId="{B48522A4-1F33-4FA8-9968-0F4021090420}" srcOrd="0" destOrd="0" presId="urn:microsoft.com/office/officeart/2005/8/layout/hierarchy1"/>
    <dgm:cxn modelId="{CAFC6CEF-6961-47FF-8B08-20564C2252BA}" type="presParOf" srcId="{B48522A4-1F33-4FA8-9968-0F4021090420}" destId="{FECF3EE9-541F-450E-95B6-68FEFC2C1C1B}" srcOrd="0" destOrd="0" presId="urn:microsoft.com/office/officeart/2005/8/layout/hierarchy1"/>
    <dgm:cxn modelId="{6640273D-1745-4234-B2C7-5856BE957C63}" type="presParOf" srcId="{B48522A4-1F33-4FA8-9968-0F4021090420}" destId="{0E3E0C4B-664C-42D7-9605-B635706273A3}" srcOrd="1" destOrd="0" presId="urn:microsoft.com/office/officeart/2005/8/layout/hierarchy1"/>
    <dgm:cxn modelId="{3ACE3F9F-6137-42CA-A23C-B77551CDF0D3}" type="presParOf" srcId="{C9BECCE6-68E3-4CB2-A15A-D62245268285}" destId="{71EE30C3-2242-4353-BF97-8DC8F525511F}" srcOrd="1" destOrd="0" presId="urn:microsoft.com/office/officeart/2005/8/layout/hierarchy1"/>
    <dgm:cxn modelId="{52379A6B-E8E3-4CAA-A7C5-5DF6F3983310}" type="presParOf" srcId="{71EE30C3-2242-4353-BF97-8DC8F525511F}" destId="{715DAF64-C64B-4AEF-A705-383C2AC6718A}" srcOrd="0" destOrd="0" presId="urn:microsoft.com/office/officeart/2005/8/layout/hierarchy1"/>
    <dgm:cxn modelId="{323370F5-04C9-4AFF-8BCB-3AD7BE12B68B}" type="presParOf" srcId="{71EE30C3-2242-4353-BF97-8DC8F525511F}" destId="{59ED55FC-DDE7-4BE6-8DAC-3C077C60165C}" srcOrd="1" destOrd="0" presId="urn:microsoft.com/office/officeart/2005/8/layout/hierarchy1"/>
    <dgm:cxn modelId="{1101FF18-E87F-4A9F-AFE3-A08E208DACBA}" type="presParOf" srcId="{59ED55FC-DDE7-4BE6-8DAC-3C077C60165C}" destId="{AB2DB085-8C52-48DC-BEF5-EA1C83FC33B0}" srcOrd="0" destOrd="0" presId="urn:microsoft.com/office/officeart/2005/8/layout/hierarchy1"/>
    <dgm:cxn modelId="{6DD11220-D84C-401E-BB8B-14FA3B208160}" type="presParOf" srcId="{AB2DB085-8C52-48DC-BEF5-EA1C83FC33B0}" destId="{608FF945-8091-48BB-A27A-4992D3BBBDD4}" srcOrd="0" destOrd="0" presId="urn:microsoft.com/office/officeart/2005/8/layout/hierarchy1"/>
    <dgm:cxn modelId="{CB5037BE-8D12-4B19-B280-7765FE92F3A4}" type="presParOf" srcId="{AB2DB085-8C52-48DC-BEF5-EA1C83FC33B0}" destId="{20AB3098-0595-4A21-BAED-5315B0D5348C}" srcOrd="1" destOrd="0" presId="urn:microsoft.com/office/officeart/2005/8/layout/hierarchy1"/>
    <dgm:cxn modelId="{9F100E8A-7C1E-4F44-AB41-C6C37D988AD1}" type="presParOf" srcId="{59ED55FC-DDE7-4BE6-8DAC-3C077C60165C}" destId="{C4177535-669A-436A-9EDC-E30FD5DF39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0D3F49-5C49-419F-9C00-257E0BEE7E0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A9D0AE-F75E-4950-9611-C26BA5B49F59}">
      <dgm:prSet custT="1"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nl-NL" sz="2000" b="1" dirty="0" err="1">
              <a:solidFill>
                <a:schemeClr val="bg1"/>
              </a:solidFill>
            </a:rPr>
            <a:t>Good</a:t>
          </a:r>
          <a:r>
            <a:rPr lang="nl-NL" sz="2000" b="1" dirty="0">
              <a:solidFill>
                <a:schemeClr val="bg1"/>
              </a:solidFill>
            </a:rPr>
            <a:t> practices onderwijs – onderzoek</a:t>
          </a:r>
          <a:endParaRPr lang="en-US" sz="2000" b="1" dirty="0">
            <a:solidFill>
              <a:schemeClr val="bg1"/>
            </a:solidFill>
          </a:endParaRPr>
        </a:p>
      </dgm:t>
    </dgm:pt>
    <dgm:pt modelId="{E7D7B2B6-ECAA-4121-AF2E-3765C34CDEE3}" type="parTrans" cxnId="{C169599E-E92E-4B30-9091-4CFF73CE8053}">
      <dgm:prSet/>
      <dgm:spPr/>
      <dgm:t>
        <a:bodyPr/>
        <a:lstStyle/>
        <a:p>
          <a:endParaRPr lang="en-US"/>
        </a:p>
      </dgm:t>
    </dgm:pt>
    <dgm:pt modelId="{FA1748CB-2C0F-4CF6-8165-7062777AFE78}" type="sibTrans" cxnId="{C169599E-E92E-4B30-9091-4CFF73CE8053}">
      <dgm:prSet/>
      <dgm:spPr/>
      <dgm:t>
        <a:bodyPr/>
        <a:lstStyle/>
        <a:p>
          <a:endParaRPr lang="en-US"/>
        </a:p>
      </dgm:t>
    </dgm:pt>
    <dgm:pt modelId="{40571C66-E4B8-41E9-B6AC-7FA853CD2B13}">
      <dgm:prSet/>
      <dgm:spPr>
        <a:solidFill>
          <a:schemeClr val="accent3">
            <a:lumMod val="50000"/>
            <a:alpha val="90000"/>
          </a:schemeClr>
        </a:solidFill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Ervaringen en wensen bedrijven</a:t>
          </a:r>
          <a:endParaRPr lang="en-US" dirty="0">
            <a:solidFill>
              <a:schemeClr val="bg1"/>
            </a:solidFill>
          </a:endParaRPr>
        </a:p>
      </dgm:t>
    </dgm:pt>
    <dgm:pt modelId="{23F75D16-5CD0-4C1B-A9E0-DBE9D840139C}" type="parTrans" cxnId="{068FE2A1-FB6D-4923-B80D-8CCB21247A16}">
      <dgm:prSet/>
      <dgm:spPr/>
      <dgm:t>
        <a:bodyPr/>
        <a:lstStyle/>
        <a:p>
          <a:endParaRPr lang="en-US"/>
        </a:p>
      </dgm:t>
    </dgm:pt>
    <dgm:pt modelId="{82429E26-D0BC-40E5-8CE2-66074B9C2AA2}" type="sibTrans" cxnId="{068FE2A1-FB6D-4923-B80D-8CCB21247A16}">
      <dgm:prSet/>
      <dgm:spPr/>
      <dgm:t>
        <a:bodyPr/>
        <a:lstStyle/>
        <a:p>
          <a:endParaRPr lang="en-US"/>
        </a:p>
      </dgm:t>
    </dgm:pt>
    <dgm:pt modelId="{FC2AB3B9-1EB6-40B2-AE3E-38478A43921A}">
      <dgm:prSet/>
      <dgm:spPr/>
      <dgm:t>
        <a:bodyPr/>
        <a:lstStyle/>
        <a:p>
          <a:r>
            <a:rPr lang="en-US" b="1" dirty="0" err="1">
              <a:solidFill>
                <a:srgbClr val="002060"/>
              </a:solidFill>
            </a:rPr>
            <a:t>Organisatie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inrichting</a:t>
          </a:r>
          <a:r>
            <a:rPr lang="en-US" dirty="0">
              <a:solidFill>
                <a:srgbClr val="002060"/>
              </a:solidFill>
            </a:rPr>
            <a:t> en </a:t>
          </a:r>
          <a:r>
            <a:rPr lang="en-US" dirty="0" err="1">
              <a:solidFill>
                <a:srgbClr val="002060"/>
              </a:solidFill>
            </a:rPr>
            <a:t>procesflow</a:t>
          </a:r>
          <a:endParaRPr lang="en-US" dirty="0">
            <a:solidFill>
              <a:srgbClr val="002060"/>
            </a:solidFill>
          </a:endParaRPr>
        </a:p>
      </dgm:t>
    </dgm:pt>
    <dgm:pt modelId="{10876EBB-235D-4FD9-9BBC-0DC9F2921BD0}" type="parTrans" cxnId="{B33D3179-0BE3-41D9-835A-F77E541B8163}">
      <dgm:prSet/>
      <dgm:spPr/>
      <dgm:t>
        <a:bodyPr/>
        <a:lstStyle/>
        <a:p>
          <a:endParaRPr lang="nl-NL"/>
        </a:p>
      </dgm:t>
    </dgm:pt>
    <dgm:pt modelId="{A1CA5992-7906-4AFD-8BF1-3F35C2BE0408}" type="sibTrans" cxnId="{B33D3179-0BE3-41D9-835A-F77E541B8163}">
      <dgm:prSet/>
      <dgm:spPr/>
      <dgm:t>
        <a:bodyPr/>
        <a:lstStyle/>
        <a:p>
          <a:endParaRPr lang="nl-NL"/>
        </a:p>
      </dgm:t>
    </dgm:pt>
    <dgm:pt modelId="{B23D4E5F-E053-427D-B5F3-A09101E7EF6A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Inrichting leeromgeving </a:t>
          </a:r>
          <a:r>
            <a:rPr lang="en-US" dirty="0">
              <a:solidFill>
                <a:srgbClr val="002060"/>
              </a:solidFill>
            </a:rPr>
            <a:t>school - </a:t>
          </a:r>
          <a:r>
            <a:rPr lang="en-US" dirty="0" err="1">
              <a:solidFill>
                <a:srgbClr val="002060"/>
              </a:solidFill>
            </a:rPr>
            <a:t>beroepenveld</a:t>
          </a:r>
          <a:endParaRPr lang="en-US" dirty="0">
            <a:solidFill>
              <a:srgbClr val="002060"/>
            </a:solidFill>
          </a:endParaRPr>
        </a:p>
      </dgm:t>
    </dgm:pt>
    <dgm:pt modelId="{3B2EE90B-89B8-4CDC-8545-C0ED157DFB99}" type="parTrans" cxnId="{3FAF8F77-1E82-4FB0-9577-44B41DE2196F}">
      <dgm:prSet/>
      <dgm:spPr/>
      <dgm:t>
        <a:bodyPr/>
        <a:lstStyle/>
        <a:p>
          <a:endParaRPr lang="nl-NL"/>
        </a:p>
      </dgm:t>
    </dgm:pt>
    <dgm:pt modelId="{3C603E1D-35A4-4256-8F1B-C5E809D91619}" type="sibTrans" cxnId="{3FAF8F77-1E82-4FB0-9577-44B41DE2196F}">
      <dgm:prSet/>
      <dgm:spPr/>
      <dgm:t>
        <a:bodyPr/>
        <a:lstStyle/>
        <a:p>
          <a:endParaRPr lang="nl-NL"/>
        </a:p>
      </dgm:t>
    </dgm:pt>
    <dgm:pt modelId="{FFDB6003-461D-43A0-B03B-F26DE524FBBC}">
      <dgm:prSet/>
      <dgm:spPr/>
      <dgm:t>
        <a:bodyPr/>
        <a:lstStyle/>
        <a:p>
          <a:r>
            <a:rPr lang="en-US" b="1" dirty="0" err="1">
              <a:solidFill>
                <a:srgbClr val="002060"/>
              </a:solidFill>
            </a:rPr>
            <a:t>Relatiebeheer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kwaliteit</a:t>
          </a:r>
          <a:r>
            <a:rPr lang="en-US" dirty="0">
              <a:solidFill>
                <a:srgbClr val="002060"/>
              </a:solidFill>
            </a:rPr>
            <a:t> en </a:t>
          </a:r>
          <a:r>
            <a:rPr lang="en-US" dirty="0" err="1">
              <a:solidFill>
                <a:srgbClr val="002060"/>
              </a:solidFill>
            </a:rPr>
            <a:t>verantwoordelijkheid</a:t>
          </a:r>
          <a:endParaRPr lang="en-US" dirty="0">
            <a:solidFill>
              <a:srgbClr val="002060"/>
            </a:solidFill>
          </a:endParaRPr>
        </a:p>
      </dgm:t>
    </dgm:pt>
    <dgm:pt modelId="{94ACD1C9-9E4E-4E4F-9B89-7CEADE39B6F1}" type="parTrans" cxnId="{53C09B09-1239-4AA2-9EFB-3F66ACB8625A}">
      <dgm:prSet/>
      <dgm:spPr/>
      <dgm:t>
        <a:bodyPr/>
        <a:lstStyle/>
        <a:p>
          <a:endParaRPr lang="nl-NL"/>
        </a:p>
      </dgm:t>
    </dgm:pt>
    <dgm:pt modelId="{3885F27A-2688-4A9B-8E1A-B7685411E779}" type="sibTrans" cxnId="{53C09B09-1239-4AA2-9EFB-3F66ACB8625A}">
      <dgm:prSet/>
      <dgm:spPr/>
      <dgm:t>
        <a:bodyPr/>
        <a:lstStyle/>
        <a:p>
          <a:endParaRPr lang="nl-NL"/>
        </a:p>
      </dgm:t>
    </dgm:pt>
    <dgm:pt modelId="{2DD5EE30-8078-463C-ABE7-502ACBE55C46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aanvulling</a:t>
          </a:r>
          <a:r>
            <a:rPr lang="en-US" dirty="0">
              <a:solidFill>
                <a:srgbClr val="002060"/>
              </a:solidFill>
            </a:rPr>
            <a:t> op het interne </a:t>
          </a:r>
          <a:r>
            <a:rPr lang="en-US" dirty="0" err="1">
              <a:solidFill>
                <a:srgbClr val="002060"/>
              </a:solidFill>
            </a:rPr>
            <a:t>onderzoek</a:t>
          </a:r>
          <a:endParaRPr lang="en-US" dirty="0">
            <a:solidFill>
              <a:srgbClr val="002060"/>
            </a:solidFill>
          </a:endParaRPr>
        </a:p>
      </dgm:t>
    </dgm:pt>
    <dgm:pt modelId="{B8E15E3B-A12F-4B43-AE31-F0A4C45D31D4}" type="parTrans" cxnId="{D1D670AB-BAA5-4FF6-AAF4-A92730CA9EB7}">
      <dgm:prSet/>
      <dgm:spPr/>
      <dgm:t>
        <a:bodyPr/>
        <a:lstStyle/>
        <a:p>
          <a:endParaRPr lang="nl-NL"/>
        </a:p>
      </dgm:t>
    </dgm:pt>
    <dgm:pt modelId="{E1E186EF-B842-4893-9122-00932D65E917}" type="sibTrans" cxnId="{D1D670AB-BAA5-4FF6-AAF4-A92730CA9EB7}">
      <dgm:prSet/>
      <dgm:spPr/>
      <dgm:t>
        <a:bodyPr/>
        <a:lstStyle/>
        <a:p>
          <a:endParaRPr lang="nl-NL"/>
        </a:p>
      </dgm:t>
    </dgm:pt>
    <dgm:pt modelId="{A62C0789-C407-45CA-B860-2E9E5A99566A}" type="pres">
      <dgm:prSet presAssocID="{360D3F49-5C49-419F-9C00-257E0BEE7E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D5D151-3083-4521-B37A-8B4CB57B2F62}" type="pres">
      <dgm:prSet presAssocID="{41A9D0AE-F75E-4950-9611-C26BA5B49F59}" presName="hierRoot1" presStyleCnt="0"/>
      <dgm:spPr/>
    </dgm:pt>
    <dgm:pt modelId="{E7E3F795-DBA8-444A-A88E-D0FE9302C42D}" type="pres">
      <dgm:prSet presAssocID="{41A9D0AE-F75E-4950-9611-C26BA5B49F59}" presName="composite" presStyleCnt="0"/>
      <dgm:spPr/>
    </dgm:pt>
    <dgm:pt modelId="{96D5A930-F4CD-40DB-92F2-863B0F83ED23}" type="pres">
      <dgm:prSet presAssocID="{41A9D0AE-F75E-4950-9611-C26BA5B49F59}" presName="background" presStyleLbl="node0" presStyleIdx="0" presStyleCnt="2"/>
      <dgm:spPr/>
    </dgm:pt>
    <dgm:pt modelId="{2EA588B2-30B5-4032-917F-037FB1B8FF80}" type="pres">
      <dgm:prSet presAssocID="{41A9D0AE-F75E-4950-9611-C26BA5B49F59}" presName="text" presStyleLbl="fgAcc0" presStyleIdx="0" presStyleCnt="2" custScaleX="97639" custScaleY="105123" custLinFactNeighborX="-491" custLinFactNeighborY="-316">
        <dgm:presLayoutVars>
          <dgm:chPref val="3"/>
        </dgm:presLayoutVars>
      </dgm:prSet>
      <dgm:spPr/>
    </dgm:pt>
    <dgm:pt modelId="{A060FD84-43A4-457B-9526-7A2EA78E80BA}" type="pres">
      <dgm:prSet presAssocID="{41A9D0AE-F75E-4950-9611-C26BA5B49F59}" presName="hierChild2" presStyleCnt="0"/>
      <dgm:spPr/>
    </dgm:pt>
    <dgm:pt modelId="{70FD8BF7-3EE3-4ADB-B79A-5FAF43786F10}" type="pres">
      <dgm:prSet presAssocID="{10876EBB-235D-4FD9-9BBC-0DC9F2921BD0}" presName="Name10" presStyleLbl="parChTrans1D2" presStyleIdx="0" presStyleCnt="4"/>
      <dgm:spPr/>
    </dgm:pt>
    <dgm:pt modelId="{E42E6118-568E-4E38-B61C-B05A2A4D567D}" type="pres">
      <dgm:prSet presAssocID="{FC2AB3B9-1EB6-40B2-AE3E-38478A43921A}" presName="hierRoot2" presStyleCnt="0"/>
      <dgm:spPr/>
    </dgm:pt>
    <dgm:pt modelId="{A7F35100-2814-4DF3-93EA-F5A4A87F00DB}" type="pres">
      <dgm:prSet presAssocID="{FC2AB3B9-1EB6-40B2-AE3E-38478A43921A}" presName="composite2" presStyleCnt="0"/>
      <dgm:spPr/>
    </dgm:pt>
    <dgm:pt modelId="{73DE8F80-13E8-46E1-9D76-83A2B91C6026}" type="pres">
      <dgm:prSet presAssocID="{FC2AB3B9-1EB6-40B2-AE3E-38478A43921A}" presName="background2" presStyleLbl="node2" presStyleIdx="0" presStyleCnt="4"/>
      <dgm:spPr/>
    </dgm:pt>
    <dgm:pt modelId="{00725124-1B3A-4575-88F4-835D4525A765}" type="pres">
      <dgm:prSet presAssocID="{FC2AB3B9-1EB6-40B2-AE3E-38478A43921A}" presName="text2" presStyleLbl="fgAcc2" presStyleIdx="0" presStyleCnt="4">
        <dgm:presLayoutVars>
          <dgm:chPref val="3"/>
        </dgm:presLayoutVars>
      </dgm:prSet>
      <dgm:spPr/>
    </dgm:pt>
    <dgm:pt modelId="{C3E046AB-EA21-4BD1-BBFE-9475CCC5E93D}" type="pres">
      <dgm:prSet presAssocID="{FC2AB3B9-1EB6-40B2-AE3E-38478A43921A}" presName="hierChild3" presStyleCnt="0"/>
      <dgm:spPr/>
    </dgm:pt>
    <dgm:pt modelId="{EC18882C-B32E-43DB-B6C7-C90BB9D15E5D}" type="pres">
      <dgm:prSet presAssocID="{94ACD1C9-9E4E-4E4F-9B89-7CEADE39B6F1}" presName="Name10" presStyleLbl="parChTrans1D2" presStyleIdx="1" presStyleCnt="4"/>
      <dgm:spPr/>
    </dgm:pt>
    <dgm:pt modelId="{D7A51F64-8F5B-45E1-8706-38D9A33A5061}" type="pres">
      <dgm:prSet presAssocID="{FFDB6003-461D-43A0-B03B-F26DE524FBBC}" presName="hierRoot2" presStyleCnt="0"/>
      <dgm:spPr/>
    </dgm:pt>
    <dgm:pt modelId="{0DEA44D1-FEEB-4529-86EF-144E3869A43C}" type="pres">
      <dgm:prSet presAssocID="{FFDB6003-461D-43A0-B03B-F26DE524FBBC}" presName="composite2" presStyleCnt="0"/>
      <dgm:spPr/>
    </dgm:pt>
    <dgm:pt modelId="{81C08DFB-87BC-4636-975C-5561080735A7}" type="pres">
      <dgm:prSet presAssocID="{FFDB6003-461D-43A0-B03B-F26DE524FBBC}" presName="background2" presStyleLbl="node2" presStyleIdx="1" presStyleCnt="4"/>
      <dgm:spPr/>
    </dgm:pt>
    <dgm:pt modelId="{5C20FCDF-3A82-4431-A328-630DD7B0B975}" type="pres">
      <dgm:prSet presAssocID="{FFDB6003-461D-43A0-B03B-F26DE524FBBC}" presName="text2" presStyleLbl="fgAcc2" presStyleIdx="1" presStyleCnt="4">
        <dgm:presLayoutVars>
          <dgm:chPref val="3"/>
        </dgm:presLayoutVars>
      </dgm:prSet>
      <dgm:spPr/>
    </dgm:pt>
    <dgm:pt modelId="{05465A2D-C942-4AFE-8DE7-9FA9879BEA5C}" type="pres">
      <dgm:prSet presAssocID="{FFDB6003-461D-43A0-B03B-F26DE524FBBC}" presName="hierChild3" presStyleCnt="0"/>
      <dgm:spPr/>
    </dgm:pt>
    <dgm:pt modelId="{25FBEF3D-597B-4736-91F1-81FFF024E22F}" type="pres">
      <dgm:prSet presAssocID="{3B2EE90B-89B8-4CDC-8545-C0ED157DFB99}" presName="Name10" presStyleLbl="parChTrans1D2" presStyleIdx="2" presStyleCnt="4"/>
      <dgm:spPr/>
    </dgm:pt>
    <dgm:pt modelId="{E0F2307A-8E8E-44EE-9FFA-989E83F194D8}" type="pres">
      <dgm:prSet presAssocID="{B23D4E5F-E053-427D-B5F3-A09101E7EF6A}" presName="hierRoot2" presStyleCnt="0"/>
      <dgm:spPr/>
    </dgm:pt>
    <dgm:pt modelId="{C8A3AA7B-75E9-40B8-9184-68D7683FE1D2}" type="pres">
      <dgm:prSet presAssocID="{B23D4E5F-E053-427D-B5F3-A09101E7EF6A}" presName="composite2" presStyleCnt="0"/>
      <dgm:spPr/>
    </dgm:pt>
    <dgm:pt modelId="{794136B5-2DFC-44E6-9754-AF4CD7E65B1F}" type="pres">
      <dgm:prSet presAssocID="{B23D4E5F-E053-427D-B5F3-A09101E7EF6A}" presName="background2" presStyleLbl="node2" presStyleIdx="2" presStyleCnt="4"/>
      <dgm:spPr/>
    </dgm:pt>
    <dgm:pt modelId="{8B10E188-095B-4FCA-9DCA-2E73BBB9CF35}" type="pres">
      <dgm:prSet presAssocID="{B23D4E5F-E053-427D-B5F3-A09101E7EF6A}" presName="text2" presStyleLbl="fgAcc2" presStyleIdx="2" presStyleCnt="4">
        <dgm:presLayoutVars>
          <dgm:chPref val="3"/>
        </dgm:presLayoutVars>
      </dgm:prSet>
      <dgm:spPr/>
    </dgm:pt>
    <dgm:pt modelId="{4989098A-3DE3-4F1B-B8BE-8FE4F85A9600}" type="pres">
      <dgm:prSet presAssocID="{B23D4E5F-E053-427D-B5F3-A09101E7EF6A}" presName="hierChild3" presStyleCnt="0"/>
      <dgm:spPr/>
    </dgm:pt>
    <dgm:pt modelId="{C9BECCE6-68E3-4CB2-A15A-D62245268285}" type="pres">
      <dgm:prSet presAssocID="{40571C66-E4B8-41E9-B6AC-7FA853CD2B13}" presName="hierRoot1" presStyleCnt="0"/>
      <dgm:spPr/>
    </dgm:pt>
    <dgm:pt modelId="{B48522A4-1F33-4FA8-9968-0F4021090420}" type="pres">
      <dgm:prSet presAssocID="{40571C66-E4B8-41E9-B6AC-7FA853CD2B13}" presName="composite" presStyleCnt="0"/>
      <dgm:spPr/>
    </dgm:pt>
    <dgm:pt modelId="{FECF3EE9-541F-450E-95B6-68FEFC2C1C1B}" type="pres">
      <dgm:prSet presAssocID="{40571C66-E4B8-41E9-B6AC-7FA853CD2B13}" presName="background" presStyleLbl="node0" presStyleIdx="1" presStyleCnt="2"/>
      <dgm:spPr/>
    </dgm:pt>
    <dgm:pt modelId="{0E3E0C4B-664C-42D7-9605-B635706273A3}" type="pres">
      <dgm:prSet presAssocID="{40571C66-E4B8-41E9-B6AC-7FA853CD2B13}" presName="text" presStyleLbl="fgAcc0" presStyleIdx="1" presStyleCnt="2">
        <dgm:presLayoutVars>
          <dgm:chPref val="3"/>
        </dgm:presLayoutVars>
      </dgm:prSet>
      <dgm:spPr/>
    </dgm:pt>
    <dgm:pt modelId="{71EE30C3-2242-4353-BF97-8DC8F525511F}" type="pres">
      <dgm:prSet presAssocID="{40571C66-E4B8-41E9-B6AC-7FA853CD2B13}" presName="hierChild2" presStyleCnt="0"/>
      <dgm:spPr/>
    </dgm:pt>
    <dgm:pt modelId="{715DAF64-C64B-4AEF-A705-383C2AC6718A}" type="pres">
      <dgm:prSet presAssocID="{B8E15E3B-A12F-4B43-AE31-F0A4C45D31D4}" presName="Name10" presStyleLbl="parChTrans1D2" presStyleIdx="3" presStyleCnt="4"/>
      <dgm:spPr/>
    </dgm:pt>
    <dgm:pt modelId="{59ED55FC-DDE7-4BE6-8DAC-3C077C60165C}" type="pres">
      <dgm:prSet presAssocID="{2DD5EE30-8078-463C-ABE7-502ACBE55C46}" presName="hierRoot2" presStyleCnt="0"/>
      <dgm:spPr/>
    </dgm:pt>
    <dgm:pt modelId="{AB2DB085-8C52-48DC-BEF5-EA1C83FC33B0}" type="pres">
      <dgm:prSet presAssocID="{2DD5EE30-8078-463C-ABE7-502ACBE55C46}" presName="composite2" presStyleCnt="0"/>
      <dgm:spPr/>
    </dgm:pt>
    <dgm:pt modelId="{608FF945-8091-48BB-A27A-4992D3BBBDD4}" type="pres">
      <dgm:prSet presAssocID="{2DD5EE30-8078-463C-ABE7-502ACBE55C46}" presName="background2" presStyleLbl="node2" presStyleIdx="3" presStyleCnt="4"/>
      <dgm:spPr/>
    </dgm:pt>
    <dgm:pt modelId="{20AB3098-0595-4A21-BAED-5315B0D5348C}" type="pres">
      <dgm:prSet presAssocID="{2DD5EE30-8078-463C-ABE7-502ACBE55C46}" presName="text2" presStyleLbl="fgAcc2" presStyleIdx="3" presStyleCnt="4">
        <dgm:presLayoutVars>
          <dgm:chPref val="3"/>
        </dgm:presLayoutVars>
      </dgm:prSet>
      <dgm:spPr/>
    </dgm:pt>
    <dgm:pt modelId="{C4177535-669A-436A-9EDC-E30FD5DF3948}" type="pres">
      <dgm:prSet presAssocID="{2DD5EE30-8078-463C-ABE7-502ACBE55C46}" presName="hierChild3" presStyleCnt="0"/>
      <dgm:spPr/>
    </dgm:pt>
  </dgm:ptLst>
  <dgm:cxnLst>
    <dgm:cxn modelId="{53C09B09-1239-4AA2-9EFB-3F66ACB8625A}" srcId="{41A9D0AE-F75E-4950-9611-C26BA5B49F59}" destId="{FFDB6003-461D-43A0-B03B-F26DE524FBBC}" srcOrd="1" destOrd="0" parTransId="{94ACD1C9-9E4E-4E4F-9B89-7CEADE39B6F1}" sibTransId="{3885F27A-2688-4A9B-8E1A-B7685411E779}"/>
    <dgm:cxn modelId="{F3B6840F-0B27-4590-AC17-109EF12F599A}" type="presOf" srcId="{B8E15E3B-A12F-4B43-AE31-F0A4C45D31D4}" destId="{715DAF64-C64B-4AEF-A705-383C2AC6718A}" srcOrd="0" destOrd="0" presId="urn:microsoft.com/office/officeart/2005/8/layout/hierarchy1"/>
    <dgm:cxn modelId="{DDDF3510-F933-4EF1-9061-319C2C0E719D}" type="presOf" srcId="{B23D4E5F-E053-427D-B5F3-A09101E7EF6A}" destId="{8B10E188-095B-4FCA-9DCA-2E73BBB9CF35}" srcOrd="0" destOrd="0" presId="urn:microsoft.com/office/officeart/2005/8/layout/hierarchy1"/>
    <dgm:cxn modelId="{A8E92C36-6F2F-49A2-8EDF-1A1168DFE943}" type="presOf" srcId="{2DD5EE30-8078-463C-ABE7-502ACBE55C46}" destId="{20AB3098-0595-4A21-BAED-5315B0D5348C}" srcOrd="0" destOrd="0" presId="urn:microsoft.com/office/officeart/2005/8/layout/hierarchy1"/>
    <dgm:cxn modelId="{D47B845E-C971-4803-A523-14436FA1CBFC}" type="presOf" srcId="{10876EBB-235D-4FD9-9BBC-0DC9F2921BD0}" destId="{70FD8BF7-3EE3-4ADB-B79A-5FAF43786F10}" srcOrd="0" destOrd="0" presId="urn:microsoft.com/office/officeart/2005/8/layout/hierarchy1"/>
    <dgm:cxn modelId="{5D8D1B6B-DD40-4DA0-92FC-8D90100930E0}" type="presOf" srcId="{360D3F49-5C49-419F-9C00-257E0BEE7E07}" destId="{A62C0789-C407-45CA-B860-2E9E5A99566A}" srcOrd="0" destOrd="0" presId="urn:microsoft.com/office/officeart/2005/8/layout/hierarchy1"/>
    <dgm:cxn modelId="{089B4B73-AB2C-4A25-B849-B4581CE94E4E}" type="presOf" srcId="{FC2AB3B9-1EB6-40B2-AE3E-38478A43921A}" destId="{00725124-1B3A-4575-88F4-835D4525A765}" srcOrd="0" destOrd="0" presId="urn:microsoft.com/office/officeart/2005/8/layout/hierarchy1"/>
    <dgm:cxn modelId="{3FAF8F77-1E82-4FB0-9577-44B41DE2196F}" srcId="{41A9D0AE-F75E-4950-9611-C26BA5B49F59}" destId="{B23D4E5F-E053-427D-B5F3-A09101E7EF6A}" srcOrd="2" destOrd="0" parTransId="{3B2EE90B-89B8-4CDC-8545-C0ED157DFB99}" sibTransId="{3C603E1D-35A4-4256-8F1B-C5E809D91619}"/>
    <dgm:cxn modelId="{B33D3179-0BE3-41D9-835A-F77E541B8163}" srcId="{41A9D0AE-F75E-4950-9611-C26BA5B49F59}" destId="{FC2AB3B9-1EB6-40B2-AE3E-38478A43921A}" srcOrd="0" destOrd="0" parTransId="{10876EBB-235D-4FD9-9BBC-0DC9F2921BD0}" sibTransId="{A1CA5992-7906-4AFD-8BF1-3F35C2BE0408}"/>
    <dgm:cxn modelId="{99EA8159-5907-4647-850C-93D43F92B52B}" type="presOf" srcId="{FFDB6003-461D-43A0-B03B-F26DE524FBBC}" destId="{5C20FCDF-3A82-4431-A328-630DD7B0B975}" srcOrd="0" destOrd="0" presId="urn:microsoft.com/office/officeart/2005/8/layout/hierarchy1"/>
    <dgm:cxn modelId="{887D117F-D1AE-4465-A3B7-194BC325798D}" type="presOf" srcId="{40571C66-E4B8-41E9-B6AC-7FA853CD2B13}" destId="{0E3E0C4B-664C-42D7-9605-B635706273A3}" srcOrd="0" destOrd="0" presId="urn:microsoft.com/office/officeart/2005/8/layout/hierarchy1"/>
    <dgm:cxn modelId="{2BDBCD81-E9DC-42EB-B38E-62E1BD534296}" type="presOf" srcId="{41A9D0AE-F75E-4950-9611-C26BA5B49F59}" destId="{2EA588B2-30B5-4032-917F-037FB1B8FF80}" srcOrd="0" destOrd="0" presId="urn:microsoft.com/office/officeart/2005/8/layout/hierarchy1"/>
    <dgm:cxn modelId="{C169599E-E92E-4B30-9091-4CFF73CE8053}" srcId="{360D3F49-5C49-419F-9C00-257E0BEE7E07}" destId="{41A9D0AE-F75E-4950-9611-C26BA5B49F59}" srcOrd="0" destOrd="0" parTransId="{E7D7B2B6-ECAA-4121-AF2E-3765C34CDEE3}" sibTransId="{FA1748CB-2C0F-4CF6-8165-7062777AFE78}"/>
    <dgm:cxn modelId="{068FE2A1-FB6D-4923-B80D-8CCB21247A16}" srcId="{360D3F49-5C49-419F-9C00-257E0BEE7E07}" destId="{40571C66-E4B8-41E9-B6AC-7FA853CD2B13}" srcOrd="1" destOrd="0" parTransId="{23F75D16-5CD0-4C1B-A9E0-DBE9D840139C}" sibTransId="{82429E26-D0BC-40E5-8CE2-66074B9C2AA2}"/>
    <dgm:cxn modelId="{D1D670AB-BAA5-4FF6-AAF4-A92730CA9EB7}" srcId="{40571C66-E4B8-41E9-B6AC-7FA853CD2B13}" destId="{2DD5EE30-8078-463C-ABE7-502ACBE55C46}" srcOrd="0" destOrd="0" parTransId="{B8E15E3B-A12F-4B43-AE31-F0A4C45D31D4}" sibTransId="{E1E186EF-B842-4893-9122-00932D65E917}"/>
    <dgm:cxn modelId="{3E24C0AB-34A9-4AF8-AE44-8B899CAB88C3}" type="presOf" srcId="{3B2EE90B-89B8-4CDC-8545-C0ED157DFB99}" destId="{25FBEF3D-597B-4736-91F1-81FFF024E22F}" srcOrd="0" destOrd="0" presId="urn:microsoft.com/office/officeart/2005/8/layout/hierarchy1"/>
    <dgm:cxn modelId="{C9FBF4B5-728E-4908-A532-615461990835}" type="presOf" srcId="{94ACD1C9-9E4E-4E4F-9B89-7CEADE39B6F1}" destId="{EC18882C-B32E-43DB-B6C7-C90BB9D15E5D}" srcOrd="0" destOrd="0" presId="urn:microsoft.com/office/officeart/2005/8/layout/hierarchy1"/>
    <dgm:cxn modelId="{6F7C04DA-DAD5-4416-95E6-52B9371702FF}" type="presParOf" srcId="{A62C0789-C407-45CA-B860-2E9E5A99566A}" destId="{42D5D151-3083-4521-B37A-8B4CB57B2F62}" srcOrd="0" destOrd="0" presId="urn:microsoft.com/office/officeart/2005/8/layout/hierarchy1"/>
    <dgm:cxn modelId="{25403FAC-EA95-4548-8C3E-850D2DB3DF48}" type="presParOf" srcId="{42D5D151-3083-4521-B37A-8B4CB57B2F62}" destId="{E7E3F795-DBA8-444A-A88E-D0FE9302C42D}" srcOrd="0" destOrd="0" presId="urn:microsoft.com/office/officeart/2005/8/layout/hierarchy1"/>
    <dgm:cxn modelId="{5619451E-F93E-4F49-9C07-6FFE51E79C45}" type="presParOf" srcId="{E7E3F795-DBA8-444A-A88E-D0FE9302C42D}" destId="{96D5A930-F4CD-40DB-92F2-863B0F83ED23}" srcOrd="0" destOrd="0" presId="urn:microsoft.com/office/officeart/2005/8/layout/hierarchy1"/>
    <dgm:cxn modelId="{08E97B45-C4FA-4615-944F-A5989B636F40}" type="presParOf" srcId="{E7E3F795-DBA8-444A-A88E-D0FE9302C42D}" destId="{2EA588B2-30B5-4032-917F-037FB1B8FF80}" srcOrd="1" destOrd="0" presId="urn:microsoft.com/office/officeart/2005/8/layout/hierarchy1"/>
    <dgm:cxn modelId="{7538A2F9-F2DA-4805-ABCD-AB40692E3F61}" type="presParOf" srcId="{42D5D151-3083-4521-B37A-8B4CB57B2F62}" destId="{A060FD84-43A4-457B-9526-7A2EA78E80BA}" srcOrd="1" destOrd="0" presId="urn:microsoft.com/office/officeart/2005/8/layout/hierarchy1"/>
    <dgm:cxn modelId="{2D2C288E-5692-403F-A693-18D2839D23D7}" type="presParOf" srcId="{A060FD84-43A4-457B-9526-7A2EA78E80BA}" destId="{70FD8BF7-3EE3-4ADB-B79A-5FAF43786F10}" srcOrd="0" destOrd="0" presId="urn:microsoft.com/office/officeart/2005/8/layout/hierarchy1"/>
    <dgm:cxn modelId="{79418107-AE47-4798-8CE6-63392447DB57}" type="presParOf" srcId="{A060FD84-43A4-457B-9526-7A2EA78E80BA}" destId="{E42E6118-568E-4E38-B61C-B05A2A4D567D}" srcOrd="1" destOrd="0" presId="urn:microsoft.com/office/officeart/2005/8/layout/hierarchy1"/>
    <dgm:cxn modelId="{35856CD9-797F-4F55-8DD2-FA08FDD04C04}" type="presParOf" srcId="{E42E6118-568E-4E38-B61C-B05A2A4D567D}" destId="{A7F35100-2814-4DF3-93EA-F5A4A87F00DB}" srcOrd="0" destOrd="0" presId="urn:microsoft.com/office/officeart/2005/8/layout/hierarchy1"/>
    <dgm:cxn modelId="{878FCAB2-4C36-446A-B4DD-846DE206FFDF}" type="presParOf" srcId="{A7F35100-2814-4DF3-93EA-F5A4A87F00DB}" destId="{73DE8F80-13E8-46E1-9D76-83A2B91C6026}" srcOrd="0" destOrd="0" presId="urn:microsoft.com/office/officeart/2005/8/layout/hierarchy1"/>
    <dgm:cxn modelId="{D92AE4B7-7BD7-4ED3-9460-69C7B4BD0A87}" type="presParOf" srcId="{A7F35100-2814-4DF3-93EA-F5A4A87F00DB}" destId="{00725124-1B3A-4575-88F4-835D4525A765}" srcOrd="1" destOrd="0" presId="urn:microsoft.com/office/officeart/2005/8/layout/hierarchy1"/>
    <dgm:cxn modelId="{538037B2-FD61-48FF-B061-774A719BAFA1}" type="presParOf" srcId="{E42E6118-568E-4E38-B61C-B05A2A4D567D}" destId="{C3E046AB-EA21-4BD1-BBFE-9475CCC5E93D}" srcOrd="1" destOrd="0" presId="urn:microsoft.com/office/officeart/2005/8/layout/hierarchy1"/>
    <dgm:cxn modelId="{64512A12-8F6D-4114-BD61-A5AC1E54EF8E}" type="presParOf" srcId="{A060FD84-43A4-457B-9526-7A2EA78E80BA}" destId="{EC18882C-B32E-43DB-B6C7-C90BB9D15E5D}" srcOrd="2" destOrd="0" presId="urn:microsoft.com/office/officeart/2005/8/layout/hierarchy1"/>
    <dgm:cxn modelId="{80ADE3D6-331A-49D4-87B0-939EC7FB7259}" type="presParOf" srcId="{A060FD84-43A4-457B-9526-7A2EA78E80BA}" destId="{D7A51F64-8F5B-45E1-8706-38D9A33A5061}" srcOrd="3" destOrd="0" presId="urn:microsoft.com/office/officeart/2005/8/layout/hierarchy1"/>
    <dgm:cxn modelId="{0179A35B-0A5C-47FF-87E5-2ED9AA5FC6C4}" type="presParOf" srcId="{D7A51F64-8F5B-45E1-8706-38D9A33A5061}" destId="{0DEA44D1-FEEB-4529-86EF-144E3869A43C}" srcOrd="0" destOrd="0" presId="urn:microsoft.com/office/officeart/2005/8/layout/hierarchy1"/>
    <dgm:cxn modelId="{566C25A9-593F-447C-BDAD-CF0663DCFACB}" type="presParOf" srcId="{0DEA44D1-FEEB-4529-86EF-144E3869A43C}" destId="{81C08DFB-87BC-4636-975C-5561080735A7}" srcOrd="0" destOrd="0" presId="urn:microsoft.com/office/officeart/2005/8/layout/hierarchy1"/>
    <dgm:cxn modelId="{79838264-AED9-47C8-9096-305545E715A8}" type="presParOf" srcId="{0DEA44D1-FEEB-4529-86EF-144E3869A43C}" destId="{5C20FCDF-3A82-4431-A328-630DD7B0B975}" srcOrd="1" destOrd="0" presId="urn:microsoft.com/office/officeart/2005/8/layout/hierarchy1"/>
    <dgm:cxn modelId="{3E228FB9-4A99-470E-A12F-FDACBFD47CF4}" type="presParOf" srcId="{D7A51F64-8F5B-45E1-8706-38D9A33A5061}" destId="{05465A2D-C942-4AFE-8DE7-9FA9879BEA5C}" srcOrd="1" destOrd="0" presId="urn:microsoft.com/office/officeart/2005/8/layout/hierarchy1"/>
    <dgm:cxn modelId="{9B3111E8-EC8C-41E8-B41F-3039708CE94D}" type="presParOf" srcId="{A060FD84-43A4-457B-9526-7A2EA78E80BA}" destId="{25FBEF3D-597B-4736-91F1-81FFF024E22F}" srcOrd="4" destOrd="0" presId="urn:microsoft.com/office/officeart/2005/8/layout/hierarchy1"/>
    <dgm:cxn modelId="{1C17C3C5-8D3E-4CD8-8E14-C7D212443DF4}" type="presParOf" srcId="{A060FD84-43A4-457B-9526-7A2EA78E80BA}" destId="{E0F2307A-8E8E-44EE-9FFA-989E83F194D8}" srcOrd="5" destOrd="0" presId="urn:microsoft.com/office/officeart/2005/8/layout/hierarchy1"/>
    <dgm:cxn modelId="{F5AD8EAA-8A72-492A-8CC4-0D9010DFF4EB}" type="presParOf" srcId="{E0F2307A-8E8E-44EE-9FFA-989E83F194D8}" destId="{C8A3AA7B-75E9-40B8-9184-68D7683FE1D2}" srcOrd="0" destOrd="0" presId="urn:microsoft.com/office/officeart/2005/8/layout/hierarchy1"/>
    <dgm:cxn modelId="{D5FD5F0C-06D0-4F8B-8300-D90EFC4611A1}" type="presParOf" srcId="{C8A3AA7B-75E9-40B8-9184-68D7683FE1D2}" destId="{794136B5-2DFC-44E6-9754-AF4CD7E65B1F}" srcOrd="0" destOrd="0" presId="urn:microsoft.com/office/officeart/2005/8/layout/hierarchy1"/>
    <dgm:cxn modelId="{CF23C1BA-4D0D-4D08-89D5-E9EAFBF44777}" type="presParOf" srcId="{C8A3AA7B-75E9-40B8-9184-68D7683FE1D2}" destId="{8B10E188-095B-4FCA-9DCA-2E73BBB9CF35}" srcOrd="1" destOrd="0" presId="urn:microsoft.com/office/officeart/2005/8/layout/hierarchy1"/>
    <dgm:cxn modelId="{28B5F45E-659D-4BC3-B68B-1AB38047B242}" type="presParOf" srcId="{E0F2307A-8E8E-44EE-9FFA-989E83F194D8}" destId="{4989098A-3DE3-4F1B-B8BE-8FE4F85A9600}" srcOrd="1" destOrd="0" presId="urn:microsoft.com/office/officeart/2005/8/layout/hierarchy1"/>
    <dgm:cxn modelId="{53E061DC-A019-4922-BF25-FA4767973D28}" type="presParOf" srcId="{A62C0789-C407-45CA-B860-2E9E5A99566A}" destId="{C9BECCE6-68E3-4CB2-A15A-D62245268285}" srcOrd="1" destOrd="0" presId="urn:microsoft.com/office/officeart/2005/8/layout/hierarchy1"/>
    <dgm:cxn modelId="{E93BF3AA-16BA-4694-A927-96517600BD4B}" type="presParOf" srcId="{C9BECCE6-68E3-4CB2-A15A-D62245268285}" destId="{B48522A4-1F33-4FA8-9968-0F4021090420}" srcOrd="0" destOrd="0" presId="urn:microsoft.com/office/officeart/2005/8/layout/hierarchy1"/>
    <dgm:cxn modelId="{CAFC6CEF-6961-47FF-8B08-20564C2252BA}" type="presParOf" srcId="{B48522A4-1F33-4FA8-9968-0F4021090420}" destId="{FECF3EE9-541F-450E-95B6-68FEFC2C1C1B}" srcOrd="0" destOrd="0" presId="urn:microsoft.com/office/officeart/2005/8/layout/hierarchy1"/>
    <dgm:cxn modelId="{6640273D-1745-4234-B2C7-5856BE957C63}" type="presParOf" srcId="{B48522A4-1F33-4FA8-9968-0F4021090420}" destId="{0E3E0C4B-664C-42D7-9605-B635706273A3}" srcOrd="1" destOrd="0" presId="urn:microsoft.com/office/officeart/2005/8/layout/hierarchy1"/>
    <dgm:cxn modelId="{3ACE3F9F-6137-42CA-A23C-B77551CDF0D3}" type="presParOf" srcId="{C9BECCE6-68E3-4CB2-A15A-D62245268285}" destId="{71EE30C3-2242-4353-BF97-8DC8F525511F}" srcOrd="1" destOrd="0" presId="urn:microsoft.com/office/officeart/2005/8/layout/hierarchy1"/>
    <dgm:cxn modelId="{52379A6B-E8E3-4CAA-A7C5-5DF6F3983310}" type="presParOf" srcId="{71EE30C3-2242-4353-BF97-8DC8F525511F}" destId="{715DAF64-C64B-4AEF-A705-383C2AC6718A}" srcOrd="0" destOrd="0" presId="urn:microsoft.com/office/officeart/2005/8/layout/hierarchy1"/>
    <dgm:cxn modelId="{323370F5-04C9-4AFF-8BCB-3AD7BE12B68B}" type="presParOf" srcId="{71EE30C3-2242-4353-BF97-8DC8F525511F}" destId="{59ED55FC-DDE7-4BE6-8DAC-3C077C60165C}" srcOrd="1" destOrd="0" presId="urn:microsoft.com/office/officeart/2005/8/layout/hierarchy1"/>
    <dgm:cxn modelId="{1101FF18-E87F-4A9F-AFE3-A08E208DACBA}" type="presParOf" srcId="{59ED55FC-DDE7-4BE6-8DAC-3C077C60165C}" destId="{AB2DB085-8C52-48DC-BEF5-EA1C83FC33B0}" srcOrd="0" destOrd="0" presId="urn:microsoft.com/office/officeart/2005/8/layout/hierarchy1"/>
    <dgm:cxn modelId="{6DD11220-D84C-401E-BB8B-14FA3B208160}" type="presParOf" srcId="{AB2DB085-8C52-48DC-BEF5-EA1C83FC33B0}" destId="{608FF945-8091-48BB-A27A-4992D3BBBDD4}" srcOrd="0" destOrd="0" presId="urn:microsoft.com/office/officeart/2005/8/layout/hierarchy1"/>
    <dgm:cxn modelId="{CB5037BE-8D12-4B19-B280-7765FE92F3A4}" type="presParOf" srcId="{AB2DB085-8C52-48DC-BEF5-EA1C83FC33B0}" destId="{20AB3098-0595-4A21-BAED-5315B0D5348C}" srcOrd="1" destOrd="0" presId="urn:microsoft.com/office/officeart/2005/8/layout/hierarchy1"/>
    <dgm:cxn modelId="{9F100E8A-7C1E-4F44-AB41-C6C37D988AD1}" type="presParOf" srcId="{59ED55FC-DDE7-4BE6-8DAC-3C077C60165C}" destId="{C4177535-669A-436A-9EDC-E30FD5DF39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06ADDE-FF75-4AA6-A3C1-3FF3BD99F8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FF5E752-0319-4463-B731-22A18F6C43A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C676C2E-6E3D-4312-8744-18D1FD71C0D3}" type="parTrans" cxnId="{99F83B20-8B4B-484C-A116-3F48283DD887}">
      <dgm:prSet/>
      <dgm:spPr/>
      <dgm:t>
        <a:bodyPr/>
        <a:lstStyle/>
        <a:p>
          <a:endParaRPr lang="en-US"/>
        </a:p>
      </dgm:t>
    </dgm:pt>
    <dgm:pt modelId="{88509E14-C537-41E9-90D0-10E6E24E1910}" type="sibTrans" cxnId="{99F83B20-8B4B-484C-A116-3F48283DD887}">
      <dgm:prSet/>
      <dgm:spPr/>
      <dgm:t>
        <a:bodyPr/>
        <a:lstStyle/>
        <a:p>
          <a:endParaRPr lang="en-US"/>
        </a:p>
      </dgm:t>
    </dgm:pt>
    <dgm:pt modelId="{920EA459-6B96-4A85-8396-27787061678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tx1"/>
              </a:solidFill>
            </a:rPr>
            <a:t>onderzoek</a:t>
          </a:r>
          <a:r>
            <a:rPr lang="nl-NL" b="0" i="0" dirty="0"/>
            <a:t> ≠ </a:t>
          </a:r>
          <a:r>
            <a:rPr lang="nl-NL" dirty="0">
              <a:solidFill>
                <a:schemeClr val="tx1"/>
              </a:solidFill>
            </a:rPr>
            <a:t> wensen/mogelijkheden mkb </a:t>
          </a:r>
          <a:r>
            <a:rPr lang="nl-NL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i="1" dirty="0">
              <a:solidFill>
                <a:schemeClr val="tx1"/>
              </a:solidFill>
            </a:rPr>
            <a:t> focus op onderzoek vertaalbaar naar mkb</a:t>
          </a:r>
          <a:endParaRPr lang="en-US" i="1" dirty="0">
            <a:solidFill>
              <a:schemeClr val="tx1"/>
            </a:solidFill>
          </a:endParaRPr>
        </a:p>
      </dgm:t>
    </dgm:pt>
    <dgm:pt modelId="{BA34E09C-B759-4437-B65C-E158D9E7744D}" type="parTrans" cxnId="{8645730F-3801-4E27-A081-26397242D1A4}">
      <dgm:prSet/>
      <dgm:spPr/>
      <dgm:t>
        <a:bodyPr/>
        <a:lstStyle/>
        <a:p>
          <a:endParaRPr lang="en-US"/>
        </a:p>
      </dgm:t>
    </dgm:pt>
    <dgm:pt modelId="{EC7B36B7-EDFC-4DF4-A1D3-A7CFFF9B8220}" type="sibTrans" cxnId="{8645730F-3801-4E27-A081-26397242D1A4}">
      <dgm:prSet/>
      <dgm:spPr/>
      <dgm:t>
        <a:bodyPr/>
        <a:lstStyle/>
        <a:p>
          <a:endParaRPr lang="en-US"/>
        </a:p>
      </dgm:t>
    </dgm:pt>
    <dgm:pt modelId="{9F23C530-1851-4E9C-B6E6-ACB07D7EEA8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mkb zag meerwaarde, maar had moeite met de vertaling naar hun eigen situatie rond innovatie en verduurzaming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bestaande relaties en mkb grens loslaten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3755EF3-B5CC-44A6-923B-C9DFDFDF83F2}" type="parTrans" cxnId="{5243672B-64B2-4AD0-9747-489EE2FFD719}">
      <dgm:prSet/>
      <dgm:spPr/>
      <dgm:t>
        <a:bodyPr/>
        <a:lstStyle/>
        <a:p>
          <a:endParaRPr lang="en-US"/>
        </a:p>
      </dgm:t>
    </dgm:pt>
    <dgm:pt modelId="{9A296759-4518-4D84-9E26-6989FD1F86C7}" type="sibTrans" cxnId="{5243672B-64B2-4AD0-9747-489EE2FFD719}">
      <dgm:prSet/>
      <dgm:spPr/>
      <dgm:t>
        <a:bodyPr/>
        <a:lstStyle/>
        <a:p>
          <a:endParaRPr lang="en-US"/>
        </a:p>
      </dgm:t>
    </dgm:pt>
    <dgm:pt modelId="{6C349ACF-97B0-4C93-9399-9B4501C939C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0F42F70-4EF5-47EB-82A0-73DC8CB63F0D}" type="parTrans" cxnId="{BA635D54-5DFC-460E-A277-E2A21DDA9F5B}">
      <dgm:prSet/>
      <dgm:spPr/>
      <dgm:t>
        <a:bodyPr/>
        <a:lstStyle/>
        <a:p>
          <a:endParaRPr lang="en-US"/>
        </a:p>
      </dgm:t>
    </dgm:pt>
    <dgm:pt modelId="{56736B5C-1CE9-4B9C-BE76-A7B5D57BA16E}" type="sibTrans" cxnId="{BA635D54-5DFC-460E-A277-E2A21DDA9F5B}">
      <dgm:prSet/>
      <dgm:spPr/>
      <dgm:t>
        <a:bodyPr/>
        <a:lstStyle/>
        <a:p>
          <a:endParaRPr lang="en-US"/>
        </a:p>
      </dgm:t>
    </dgm:pt>
    <dgm:pt modelId="{09AE23F5-50C3-4FA3-8733-957B9ACED9F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baan)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7BD2E6C9-3546-42C9-A9CF-EC1FB4389D13}" type="parTrans" cxnId="{D1049822-5AEE-48A8-B1F9-58D45E4121F0}">
      <dgm:prSet/>
      <dgm:spPr/>
      <dgm:t>
        <a:bodyPr/>
        <a:lstStyle/>
        <a:p>
          <a:endParaRPr lang="en-US"/>
        </a:p>
      </dgm:t>
    </dgm:pt>
    <dgm:pt modelId="{BF11C623-C11E-4557-875F-03B4210C569B}" type="sibTrans" cxnId="{D1049822-5AEE-48A8-B1F9-58D45E4121F0}">
      <dgm:prSet/>
      <dgm:spPr/>
      <dgm:t>
        <a:bodyPr/>
        <a:lstStyle/>
        <a:p>
          <a:endParaRPr lang="en-US"/>
        </a:p>
      </dgm:t>
    </dgm:pt>
    <dgm:pt modelId="{2E9CF836-8BD8-4B71-B44D-EA0C43C4D203}" type="pres">
      <dgm:prSet presAssocID="{CB06ADDE-FF75-4AA6-A3C1-3FF3BD99F8C7}" presName="root" presStyleCnt="0">
        <dgm:presLayoutVars>
          <dgm:dir/>
          <dgm:resizeHandles val="exact"/>
        </dgm:presLayoutVars>
      </dgm:prSet>
      <dgm:spPr/>
    </dgm:pt>
    <dgm:pt modelId="{AEE9A6D5-741D-4A64-A9B7-1EAA41E47345}" type="pres">
      <dgm:prSet presAssocID="{AFF5E752-0319-4463-B731-22A18F6C43A6}" presName="compNode" presStyleCnt="0"/>
      <dgm:spPr/>
    </dgm:pt>
    <dgm:pt modelId="{3831EDD6-07C7-4568-92FF-E8F0BB46F7E3}" type="pres">
      <dgm:prSet presAssocID="{AFF5E752-0319-4463-B731-22A18F6C43A6}" presName="bgRect" presStyleLbl="bgShp" presStyleIdx="0" presStyleCnt="5"/>
      <dgm:spPr>
        <a:solidFill>
          <a:schemeClr val="accent5">
            <a:lumMod val="20000"/>
            <a:lumOff val="80000"/>
          </a:schemeClr>
        </a:solidFill>
      </dgm:spPr>
    </dgm:pt>
    <dgm:pt modelId="{A32C1649-9415-4512-8988-FD26B1DF5AE4}" type="pres">
      <dgm:prSet presAssocID="{AFF5E752-0319-4463-B731-22A18F6C43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8A77A698-705F-4275-9309-2E642D04BE69}" type="pres">
      <dgm:prSet presAssocID="{AFF5E752-0319-4463-B731-22A18F6C43A6}" presName="spaceRect" presStyleCnt="0"/>
      <dgm:spPr/>
    </dgm:pt>
    <dgm:pt modelId="{A95752F6-F0CE-456E-AD69-82C4AFCD8656}" type="pres">
      <dgm:prSet presAssocID="{AFF5E752-0319-4463-B731-22A18F6C43A6}" presName="parTx" presStyleLbl="revTx" presStyleIdx="0" presStyleCnt="5">
        <dgm:presLayoutVars>
          <dgm:chMax val="0"/>
          <dgm:chPref val="0"/>
        </dgm:presLayoutVars>
      </dgm:prSet>
      <dgm:spPr/>
    </dgm:pt>
    <dgm:pt modelId="{9D394873-865C-4FBC-B72C-2B30AC6D6696}" type="pres">
      <dgm:prSet presAssocID="{88509E14-C537-41E9-90D0-10E6E24E1910}" presName="sibTrans" presStyleCnt="0"/>
      <dgm:spPr/>
    </dgm:pt>
    <dgm:pt modelId="{2772A117-B2EE-403C-A794-9DF19A1A686A}" type="pres">
      <dgm:prSet presAssocID="{920EA459-6B96-4A85-8396-27787061678E}" presName="compNode" presStyleCnt="0"/>
      <dgm:spPr/>
    </dgm:pt>
    <dgm:pt modelId="{5F3CCA6F-1E6B-41C2-92CE-6D542A4524B5}" type="pres">
      <dgm:prSet presAssocID="{920EA459-6B96-4A85-8396-27787061678E}" presName="bgRect" presStyleLbl="bgShp" presStyleIdx="1" presStyleCnt="5"/>
      <dgm:spPr>
        <a:solidFill>
          <a:schemeClr val="accent5">
            <a:lumMod val="20000"/>
            <a:lumOff val="80000"/>
          </a:schemeClr>
        </a:solidFill>
      </dgm:spPr>
    </dgm:pt>
    <dgm:pt modelId="{C6314FE8-AA90-4236-ADFD-A8C9B39EC491}" type="pres">
      <dgm:prSet presAssocID="{920EA459-6B96-4A85-8396-27787061678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deau"/>
        </a:ext>
      </dgm:extLst>
    </dgm:pt>
    <dgm:pt modelId="{C6A54224-1308-49BC-91E8-95173355EB58}" type="pres">
      <dgm:prSet presAssocID="{920EA459-6B96-4A85-8396-27787061678E}" presName="spaceRect" presStyleCnt="0"/>
      <dgm:spPr/>
    </dgm:pt>
    <dgm:pt modelId="{79013C89-0537-421A-B864-C752AD6DBE6D}" type="pres">
      <dgm:prSet presAssocID="{920EA459-6B96-4A85-8396-27787061678E}" presName="parTx" presStyleLbl="revTx" presStyleIdx="1" presStyleCnt="5">
        <dgm:presLayoutVars>
          <dgm:chMax val="0"/>
          <dgm:chPref val="0"/>
        </dgm:presLayoutVars>
      </dgm:prSet>
      <dgm:spPr/>
    </dgm:pt>
    <dgm:pt modelId="{50D1E630-964D-4391-80D7-A8046C78F92A}" type="pres">
      <dgm:prSet presAssocID="{EC7B36B7-EDFC-4DF4-A1D3-A7CFFF9B8220}" presName="sibTrans" presStyleCnt="0"/>
      <dgm:spPr/>
    </dgm:pt>
    <dgm:pt modelId="{DD3A40E8-80A5-47E9-B1CD-6BEDFF21295A}" type="pres">
      <dgm:prSet presAssocID="{9F23C530-1851-4E9C-B6E6-ACB07D7EEA84}" presName="compNode" presStyleCnt="0"/>
      <dgm:spPr/>
    </dgm:pt>
    <dgm:pt modelId="{6BE3B235-C9F7-4169-A160-93E1E8D5DD53}" type="pres">
      <dgm:prSet presAssocID="{9F23C530-1851-4E9C-B6E6-ACB07D7EEA84}" presName="bgRect" presStyleLbl="bgShp" presStyleIdx="2" presStyleCnt="5"/>
      <dgm:spPr>
        <a:solidFill>
          <a:schemeClr val="accent5">
            <a:lumMod val="20000"/>
            <a:lumOff val="80000"/>
          </a:schemeClr>
        </a:solidFill>
      </dgm:spPr>
    </dgm:pt>
    <dgm:pt modelId="{6DE06741-6BEE-45B3-AAE8-43BE5D1DC187}" type="pres">
      <dgm:prSet presAssocID="{9F23C530-1851-4E9C-B6E6-ACB07D7EEA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druk"/>
        </a:ext>
      </dgm:extLst>
    </dgm:pt>
    <dgm:pt modelId="{ACCE755B-0942-4A27-81CB-7A1F747073BD}" type="pres">
      <dgm:prSet presAssocID="{9F23C530-1851-4E9C-B6E6-ACB07D7EEA84}" presName="spaceRect" presStyleCnt="0"/>
      <dgm:spPr/>
    </dgm:pt>
    <dgm:pt modelId="{658F1237-4E44-4F50-8C49-20AD3C17C6FC}" type="pres">
      <dgm:prSet presAssocID="{9F23C530-1851-4E9C-B6E6-ACB07D7EEA84}" presName="parTx" presStyleLbl="revTx" presStyleIdx="2" presStyleCnt="5">
        <dgm:presLayoutVars>
          <dgm:chMax val="0"/>
          <dgm:chPref val="0"/>
        </dgm:presLayoutVars>
      </dgm:prSet>
      <dgm:spPr/>
    </dgm:pt>
    <dgm:pt modelId="{D3285FA7-9A59-458F-B424-207837848A4A}" type="pres">
      <dgm:prSet presAssocID="{9A296759-4518-4D84-9E26-6989FD1F86C7}" presName="sibTrans" presStyleCnt="0"/>
      <dgm:spPr/>
    </dgm:pt>
    <dgm:pt modelId="{5BFFC8F7-EE29-405C-8B40-DA2C0CE3B754}" type="pres">
      <dgm:prSet presAssocID="{6C349ACF-97B0-4C93-9399-9B4501C939C3}" presName="compNode" presStyleCnt="0"/>
      <dgm:spPr/>
    </dgm:pt>
    <dgm:pt modelId="{EC7E5AAB-2D72-4DB2-8A8F-BD8E37B08849}" type="pres">
      <dgm:prSet presAssocID="{6C349ACF-97B0-4C93-9399-9B4501C939C3}" presName="bgRect" presStyleLbl="bgShp" presStyleIdx="3" presStyleCnt="5"/>
      <dgm:spPr>
        <a:solidFill>
          <a:schemeClr val="accent5">
            <a:lumMod val="20000"/>
            <a:lumOff val="80000"/>
          </a:schemeClr>
        </a:solidFill>
      </dgm:spPr>
    </dgm:pt>
    <dgm:pt modelId="{C7AD688B-6823-493D-880C-075AFAB990EA}" type="pres">
      <dgm:prSet presAssocID="{6C349ACF-97B0-4C93-9399-9B4501C939C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"/>
        </a:ext>
      </dgm:extLst>
    </dgm:pt>
    <dgm:pt modelId="{3F88F519-2B77-45A9-9B2F-BD1E9904B067}" type="pres">
      <dgm:prSet presAssocID="{6C349ACF-97B0-4C93-9399-9B4501C939C3}" presName="spaceRect" presStyleCnt="0"/>
      <dgm:spPr/>
    </dgm:pt>
    <dgm:pt modelId="{B74925A8-AB21-401F-8557-A6356D06B39E}" type="pres">
      <dgm:prSet presAssocID="{6C349ACF-97B0-4C93-9399-9B4501C939C3}" presName="parTx" presStyleLbl="revTx" presStyleIdx="3" presStyleCnt="5">
        <dgm:presLayoutVars>
          <dgm:chMax val="0"/>
          <dgm:chPref val="0"/>
        </dgm:presLayoutVars>
      </dgm:prSet>
      <dgm:spPr/>
    </dgm:pt>
    <dgm:pt modelId="{6C2219AB-5FE2-46A0-9A63-7E9F17A4C6CA}" type="pres">
      <dgm:prSet presAssocID="{56736B5C-1CE9-4B9C-BE76-A7B5D57BA16E}" presName="sibTrans" presStyleCnt="0"/>
      <dgm:spPr/>
    </dgm:pt>
    <dgm:pt modelId="{1C6BCD24-ED9C-48A7-BC8F-75939991990A}" type="pres">
      <dgm:prSet presAssocID="{09AE23F5-50C3-4FA3-8733-957B9ACED9F8}" presName="compNode" presStyleCnt="0"/>
      <dgm:spPr/>
    </dgm:pt>
    <dgm:pt modelId="{7F723273-8475-43FB-BBF4-24891D185E43}" type="pres">
      <dgm:prSet presAssocID="{09AE23F5-50C3-4FA3-8733-957B9ACED9F8}" presName="bgRect" presStyleLbl="bgShp" presStyleIdx="4" presStyleCnt="5"/>
      <dgm:spPr>
        <a:solidFill>
          <a:schemeClr val="accent5">
            <a:lumMod val="20000"/>
            <a:lumOff val="80000"/>
          </a:schemeClr>
        </a:solidFill>
      </dgm:spPr>
    </dgm:pt>
    <dgm:pt modelId="{212640D6-E4A9-4148-9687-6A90BA078C4E}" type="pres">
      <dgm:prSet presAssocID="{09AE23F5-50C3-4FA3-8733-957B9ACED9F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EA4EE7D-9824-4683-8EE2-D3B8FA392C38}" type="pres">
      <dgm:prSet presAssocID="{09AE23F5-50C3-4FA3-8733-957B9ACED9F8}" presName="spaceRect" presStyleCnt="0"/>
      <dgm:spPr/>
    </dgm:pt>
    <dgm:pt modelId="{5C87161B-1A12-4663-9F85-B8B0446D2ADE}" type="pres">
      <dgm:prSet presAssocID="{09AE23F5-50C3-4FA3-8733-957B9ACED9F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645730F-3801-4E27-A081-26397242D1A4}" srcId="{CB06ADDE-FF75-4AA6-A3C1-3FF3BD99F8C7}" destId="{920EA459-6B96-4A85-8396-27787061678E}" srcOrd="1" destOrd="0" parTransId="{BA34E09C-B759-4437-B65C-E158D9E7744D}" sibTransId="{EC7B36B7-EDFC-4DF4-A1D3-A7CFFF9B8220}"/>
    <dgm:cxn modelId="{99F83B20-8B4B-484C-A116-3F48283DD887}" srcId="{CB06ADDE-FF75-4AA6-A3C1-3FF3BD99F8C7}" destId="{AFF5E752-0319-4463-B731-22A18F6C43A6}" srcOrd="0" destOrd="0" parTransId="{FC676C2E-6E3D-4312-8744-18D1FD71C0D3}" sibTransId="{88509E14-C537-41E9-90D0-10E6E24E1910}"/>
    <dgm:cxn modelId="{D1049822-5AEE-48A8-B1F9-58D45E4121F0}" srcId="{CB06ADDE-FF75-4AA6-A3C1-3FF3BD99F8C7}" destId="{09AE23F5-50C3-4FA3-8733-957B9ACED9F8}" srcOrd="4" destOrd="0" parTransId="{7BD2E6C9-3546-42C9-A9CF-EC1FB4389D13}" sibTransId="{BF11C623-C11E-4557-875F-03B4210C569B}"/>
    <dgm:cxn modelId="{5243672B-64B2-4AD0-9747-489EE2FFD719}" srcId="{CB06ADDE-FF75-4AA6-A3C1-3FF3BD99F8C7}" destId="{9F23C530-1851-4E9C-B6E6-ACB07D7EEA84}" srcOrd="2" destOrd="0" parTransId="{B3755EF3-B5CC-44A6-923B-C9DFDFDF83F2}" sibTransId="{9A296759-4518-4D84-9E26-6989FD1F86C7}"/>
    <dgm:cxn modelId="{BA635D54-5DFC-460E-A277-E2A21DDA9F5B}" srcId="{CB06ADDE-FF75-4AA6-A3C1-3FF3BD99F8C7}" destId="{6C349ACF-97B0-4C93-9399-9B4501C939C3}" srcOrd="3" destOrd="0" parTransId="{F0F42F70-4EF5-47EB-82A0-73DC8CB63F0D}" sibTransId="{56736B5C-1CE9-4B9C-BE76-A7B5D57BA16E}"/>
    <dgm:cxn modelId="{2452A2AE-BB7E-4839-AAAA-F0C7128D81D0}" type="presOf" srcId="{920EA459-6B96-4A85-8396-27787061678E}" destId="{79013C89-0537-421A-B864-C752AD6DBE6D}" srcOrd="0" destOrd="0" presId="urn:microsoft.com/office/officeart/2018/2/layout/IconVerticalSolidList"/>
    <dgm:cxn modelId="{4CD917B3-6A03-4A52-8118-E67F8F4C9728}" type="presOf" srcId="{9F23C530-1851-4E9C-B6E6-ACB07D7EEA84}" destId="{658F1237-4E44-4F50-8C49-20AD3C17C6FC}" srcOrd="0" destOrd="0" presId="urn:microsoft.com/office/officeart/2018/2/layout/IconVerticalSolidList"/>
    <dgm:cxn modelId="{E421B3C4-2C89-4132-808C-834395F2D22D}" type="presOf" srcId="{6C349ACF-97B0-4C93-9399-9B4501C939C3}" destId="{B74925A8-AB21-401F-8557-A6356D06B39E}" srcOrd="0" destOrd="0" presId="urn:microsoft.com/office/officeart/2018/2/layout/IconVerticalSolidList"/>
    <dgm:cxn modelId="{2B2382E0-DDD2-40FD-A096-39292469A591}" type="presOf" srcId="{AFF5E752-0319-4463-B731-22A18F6C43A6}" destId="{A95752F6-F0CE-456E-AD69-82C4AFCD8656}" srcOrd="0" destOrd="0" presId="urn:microsoft.com/office/officeart/2018/2/layout/IconVerticalSolidList"/>
    <dgm:cxn modelId="{FFD106ED-3DCF-4E25-9051-DCBADAC07AC1}" type="presOf" srcId="{09AE23F5-50C3-4FA3-8733-957B9ACED9F8}" destId="{5C87161B-1A12-4663-9F85-B8B0446D2ADE}" srcOrd="0" destOrd="0" presId="urn:microsoft.com/office/officeart/2018/2/layout/IconVerticalSolidList"/>
    <dgm:cxn modelId="{C807EBF8-5B4F-400A-8C73-CE3E5E67BF12}" type="presOf" srcId="{CB06ADDE-FF75-4AA6-A3C1-3FF3BD99F8C7}" destId="{2E9CF836-8BD8-4B71-B44D-EA0C43C4D203}" srcOrd="0" destOrd="0" presId="urn:microsoft.com/office/officeart/2018/2/layout/IconVerticalSolidList"/>
    <dgm:cxn modelId="{274F4FE0-7397-4A7E-9D62-FE707A85F187}" type="presParOf" srcId="{2E9CF836-8BD8-4B71-B44D-EA0C43C4D203}" destId="{AEE9A6D5-741D-4A64-A9B7-1EAA41E47345}" srcOrd="0" destOrd="0" presId="urn:microsoft.com/office/officeart/2018/2/layout/IconVerticalSolidList"/>
    <dgm:cxn modelId="{F2359D29-2960-4482-ABA1-686A98029127}" type="presParOf" srcId="{AEE9A6D5-741D-4A64-A9B7-1EAA41E47345}" destId="{3831EDD6-07C7-4568-92FF-E8F0BB46F7E3}" srcOrd="0" destOrd="0" presId="urn:microsoft.com/office/officeart/2018/2/layout/IconVerticalSolidList"/>
    <dgm:cxn modelId="{869641E3-7AA1-4AD2-B711-3108EE42E9E9}" type="presParOf" srcId="{AEE9A6D5-741D-4A64-A9B7-1EAA41E47345}" destId="{A32C1649-9415-4512-8988-FD26B1DF5AE4}" srcOrd="1" destOrd="0" presId="urn:microsoft.com/office/officeart/2018/2/layout/IconVerticalSolidList"/>
    <dgm:cxn modelId="{95DA927A-E6D9-4619-A88A-76978884B74C}" type="presParOf" srcId="{AEE9A6D5-741D-4A64-A9B7-1EAA41E47345}" destId="{8A77A698-705F-4275-9309-2E642D04BE69}" srcOrd="2" destOrd="0" presId="urn:microsoft.com/office/officeart/2018/2/layout/IconVerticalSolidList"/>
    <dgm:cxn modelId="{2AF015B3-F904-41F9-8D1D-7313DCCF4E4C}" type="presParOf" srcId="{AEE9A6D5-741D-4A64-A9B7-1EAA41E47345}" destId="{A95752F6-F0CE-456E-AD69-82C4AFCD8656}" srcOrd="3" destOrd="0" presId="urn:microsoft.com/office/officeart/2018/2/layout/IconVerticalSolidList"/>
    <dgm:cxn modelId="{17113892-CE5A-4699-B1D3-5363E6479530}" type="presParOf" srcId="{2E9CF836-8BD8-4B71-B44D-EA0C43C4D203}" destId="{9D394873-865C-4FBC-B72C-2B30AC6D6696}" srcOrd="1" destOrd="0" presId="urn:microsoft.com/office/officeart/2018/2/layout/IconVerticalSolidList"/>
    <dgm:cxn modelId="{B399EA3E-CA03-4055-A77B-8FBE9521FA2D}" type="presParOf" srcId="{2E9CF836-8BD8-4B71-B44D-EA0C43C4D203}" destId="{2772A117-B2EE-403C-A794-9DF19A1A686A}" srcOrd="2" destOrd="0" presId="urn:microsoft.com/office/officeart/2018/2/layout/IconVerticalSolidList"/>
    <dgm:cxn modelId="{CB772A75-89FB-45BA-BEDA-80C864021BA2}" type="presParOf" srcId="{2772A117-B2EE-403C-A794-9DF19A1A686A}" destId="{5F3CCA6F-1E6B-41C2-92CE-6D542A4524B5}" srcOrd="0" destOrd="0" presId="urn:microsoft.com/office/officeart/2018/2/layout/IconVerticalSolidList"/>
    <dgm:cxn modelId="{597783CA-985A-4023-9E56-FB6F4E39452A}" type="presParOf" srcId="{2772A117-B2EE-403C-A794-9DF19A1A686A}" destId="{C6314FE8-AA90-4236-ADFD-A8C9B39EC491}" srcOrd="1" destOrd="0" presId="urn:microsoft.com/office/officeart/2018/2/layout/IconVerticalSolidList"/>
    <dgm:cxn modelId="{07461D8D-1E07-4005-93F1-7B98F6431E5F}" type="presParOf" srcId="{2772A117-B2EE-403C-A794-9DF19A1A686A}" destId="{C6A54224-1308-49BC-91E8-95173355EB58}" srcOrd="2" destOrd="0" presId="urn:microsoft.com/office/officeart/2018/2/layout/IconVerticalSolidList"/>
    <dgm:cxn modelId="{EE359549-DB46-4074-B710-8A48AA5CF6A6}" type="presParOf" srcId="{2772A117-B2EE-403C-A794-9DF19A1A686A}" destId="{79013C89-0537-421A-B864-C752AD6DBE6D}" srcOrd="3" destOrd="0" presId="urn:microsoft.com/office/officeart/2018/2/layout/IconVerticalSolidList"/>
    <dgm:cxn modelId="{C9A6327F-3463-4C3E-9073-B53FFF134FD4}" type="presParOf" srcId="{2E9CF836-8BD8-4B71-B44D-EA0C43C4D203}" destId="{50D1E630-964D-4391-80D7-A8046C78F92A}" srcOrd="3" destOrd="0" presId="urn:microsoft.com/office/officeart/2018/2/layout/IconVerticalSolidList"/>
    <dgm:cxn modelId="{A81355E3-5582-452D-8FA1-28BECCA99ADD}" type="presParOf" srcId="{2E9CF836-8BD8-4B71-B44D-EA0C43C4D203}" destId="{DD3A40E8-80A5-47E9-B1CD-6BEDFF21295A}" srcOrd="4" destOrd="0" presId="urn:microsoft.com/office/officeart/2018/2/layout/IconVerticalSolidList"/>
    <dgm:cxn modelId="{3AD0151B-694E-48D4-B41A-7F64410A8C7A}" type="presParOf" srcId="{DD3A40E8-80A5-47E9-B1CD-6BEDFF21295A}" destId="{6BE3B235-C9F7-4169-A160-93E1E8D5DD53}" srcOrd="0" destOrd="0" presId="urn:microsoft.com/office/officeart/2018/2/layout/IconVerticalSolidList"/>
    <dgm:cxn modelId="{1023668E-BF26-40BD-BF8B-7503CDDF970D}" type="presParOf" srcId="{DD3A40E8-80A5-47E9-B1CD-6BEDFF21295A}" destId="{6DE06741-6BEE-45B3-AAE8-43BE5D1DC187}" srcOrd="1" destOrd="0" presId="urn:microsoft.com/office/officeart/2018/2/layout/IconVerticalSolidList"/>
    <dgm:cxn modelId="{80032547-772F-49DA-94C8-56D26B43D2D8}" type="presParOf" srcId="{DD3A40E8-80A5-47E9-B1CD-6BEDFF21295A}" destId="{ACCE755B-0942-4A27-81CB-7A1F747073BD}" srcOrd="2" destOrd="0" presId="urn:microsoft.com/office/officeart/2018/2/layout/IconVerticalSolidList"/>
    <dgm:cxn modelId="{AD0C53B7-2285-453C-9544-280A3AF0BC43}" type="presParOf" srcId="{DD3A40E8-80A5-47E9-B1CD-6BEDFF21295A}" destId="{658F1237-4E44-4F50-8C49-20AD3C17C6FC}" srcOrd="3" destOrd="0" presId="urn:microsoft.com/office/officeart/2018/2/layout/IconVerticalSolidList"/>
    <dgm:cxn modelId="{844572E4-55E7-4C1E-A7DC-1F04966FB19A}" type="presParOf" srcId="{2E9CF836-8BD8-4B71-B44D-EA0C43C4D203}" destId="{D3285FA7-9A59-458F-B424-207837848A4A}" srcOrd="5" destOrd="0" presId="urn:microsoft.com/office/officeart/2018/2/layout/IconVerticalSolidList"/>
    <dgm:cxn modelId="{4362460C-4AE2-498C-8A8D-6A3554DEC262}" type="presParOf" srcId="{2E9CF836-8BD8-4B71-B44D-EA0C43C4D203}" destId="{5BFFC8F7-EE29-405C-8B40-DA2C0CE3B754}" srcOrd="6" destOrd="0" presId="urn:microsoft.com/office/officeart/2018/2/layout/IconVerticalSolidList"/>
    <dgm:cxn modelId="{D978B562-BA74-4828-BD74-4F0A8FFC8ED3}" type="presParOf" srcId="{5BFFC8F7-EE29-405C-8B40-DA2C0CE3B754}" destId="{EC7E5AAB-2D72-4DB2-8A8F-BD8E37B08849}" srcOrd="0" destOrd="0" presId="urn:microsoft.com/office/officeart/2018/2/layout/IconVerticalSolidList"/>
    <dgm:cxn modelId="{DB11D35F-654C-4CFF-B343-828973698EE5}" type="presParOf" srcId="{5BFFC8F7-EE29-405C-8B40-DA2C0CE3B754}" destId="{C7AD688B-6823-493D-880C-075AFAB990EA}" srcOrd="1" destOrd="0" presId="urn:microsoft.com/office/officeart/2018/2/layout/IconVerticalSolidList"/>
    <dgm:cxn modelId="{D63E5B89-8BC7-4C1B-9411-54D28CA58093}" type="presParOf" srcId="{5BFFC8F7-EE29-405C-8B40-DA2C0CE3B754}" destId="{3F88F519-2B77-45A9-9B2F-BD1E9904B067}" srcOrd="2" destOrd="0" presId="urn:microsoft.com/office/officeart/2018/2/layout/IconVerticalSolidList"/>
    <dgm:cxn modelId="{0C609660-F084-4C87-A434-B7FBB9B46C27}" type="presParOf" srcId="{5BFFC8F7-EE29-405C-8B40-DA2C0CE3B754}" destId="{B74925A8-AB21-401F-8557-A6356D06B39E}" srcOrd="3" destOrd="0" presId="urn:microsoft.com/office/officeart/2018/2/layout/IconVerticalSolidList"/>
    <dgm:cxn modelId="{A2D2D3DD-93D5-45B8-AB7A-AD4592B98224}" type="presParOf" srcId="{2E9CF836-8BD8-4B71-B44D-EA0C43C4D203}" destId="{6C2219AB-5FE2-46A0-9A63-7E9F17A4C6CA}" srcOrd="7" destOrd="0" presId="urn:microsoft.com/office/officeart/2018/2/layout/IconVerticalSolidList"/>
    <dgm:cxn modelId="{B6A88357-E7B5-4566-87FF-F78C6DC81827}" type="presParOf" srcId="{2E9CF836-8BD8-4B71-B44D-EA0C43C4D203}" destId="{1C6BCD24-ED9C-48A7-BC8F-75939991990A}" srcOrd="8" destOrd="0" presId="urn:microsoft.com/office/officeart/2018/2/layout/IconVerticalSolidList"/>
    <dgm:cxn modelId="{126598D9-ACAF-4C22-A70A-B388914B50D9}" type="presParOf" srcId="{1C6BCD24-ED9C-48A7-BC8F-75939991990A}" destId="{7F723273-8475-43FB-BBF4-24891D185E43}" srcOrd="0" destOrd="0" presId="urn:microsoft.com/office/officeart/2018/2/layout/IconVerticalSolidList"/>
    <dgm:cxn modelId="{F582A77D-E1E6-4B3C-9C36-6336B7A43287}" type="presParOf" srcId="{1C6BCD24-ED9C-48A7-BC8F-75939991990A}" destId="{212640D6-E4A9-4148-9687-6A90BA078C4E}" srcOrd="1" destOrd="0" presId="urn:microsoft.com/office/officeart/2018/2/layout/IconVerticalSolidList"/>
    <dgm:cxn modelId="{99B3E550-6427-43DF-8C95-01C89CC7CE78}" type="presParOf" srcId="{1C6BCD24-ED9C-48A7-BC8F-75939991990A}" destId="{0EA4EE7D-9824-4683-8EE2-D3B8FA392C38}" srcOrd="2" destOrd="0" presId="urn:microsoft.com/office/officeart/2018/2/layout/IconVerticalSolidList"/>
    <dgm:cxn modelId="{D6B5D14F-DA33-4AAF-9F06-5C86327728F8}" type="presParOf" srcId="{1C6BCD24-ED9C-48A7-BC8F-75939991990A}" destId="{5C87161B-1A12-4663-9F85-B8B0446D2A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06ADDE-FF75-4AA6-A3C1-3FF3BD99F8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FF5E752-0319-4463-B731-22A18F6C43A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C676C2E-6E3D-4312-8744-18D1FD71C0D3}" type="parTrans" cxnId="{99F83B20-8B4B-484C-A116-3F48283DD887}">
      <dgm:prSet/>
      <dgm:spPr/>
      <dgm:t>
        <a:bodyPr/>
        <a:lstStyle/>
        <a:p>
          <a:endParaRPr lang="en-US"/>
        </a:p>
      </dgm:t>
    </dgm:pt>
    <dgm:pt modelId="{88509E14-C537-41E9-90D0-10E6E24E1910}" type="sibTrans" cxnId="{99F83B20-8B4B-484C-A116-3F48283DD887}">
      <dgm:prSet/>
      <dgm:spPr/>
      <dgm:t>
        <a:bodyPr/>
        <a:lstStyle/>
        <a:p>
          <a:endParaRPr lang="en-US"/>
        </a:p>
      </dgm:t>
    </dgm:pt>
    <dgm:pt modelId="{920EA459-6B96-4A85-8396-27787061678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onderzoek</a:t>
          </a:r>
          <a:r>
            <a:rPr lang="nl-NL" b="0" i="0" dirty="0">
              <a:solidFill>
                <a:schemeClr val="bg1">
                  <a:lumMod val="65000"/>
                </a:schemeClr>
              </a:solidFill>
            </a:rPr>
            <a:t> ≠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wensen/mogelijkheden mkb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 focus op onderzoek vertaalbaar naar mkb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A34E09C-B759-4437-B65C-E158D9E7744D}" type="parTrans" cxnId="{8645730F-3801-4E27-A081-26397242D1A4}">
      <dgm:prSet/>
      <dgm:spPr/>
      <dgm:t>
        <a:bodyPr/>
        <a:lstStyle/>
        <a:p>
          <a:endParaRPr lang="en-US"/>
        </a:p>
      </dgm:t>
    </dgm:pt>
    <dgm:pt modelId="{EC7B36B7-EDFC-4DF4-A1D3-A7CFFF9B8220}" type="sibTrans" cxnId="{8645730F-3801-4E27-A081-26397242D1A4}">
      <dgm:prSet/>
      <dgm:spPr/>
      <dgm:t>
        <a:bodyPr/>
        <a:lstStyle/>
        <a:p>
          <a:endParaRPr lang="en-US"/>
        </a:p>
      </dgm:t>
    </dgm:pt>
    <dgm:pt modelId="{9F23C530-1851-4E9C-B6E6-ACB07D7EEA8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tx1"/>
              </a:solidFill>
            </a:rPr>
            <a:t>mkb moeite vertaalslag naar eigen innovatie en verduurzaming </a:t>
          </a:r>
          <a:r>
            <a:rPr lang="nl-NL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tx1"/>
              </a:solidFill>
            </a:rPr>
            <a:t> </a:t>
          </a:r>
          <a:r>
            <a:rPr lang="nl-NL" i="1" dirty="0">
              <a:solidFill>
                <a:schemeClr val="tx1"/>
              </a:solidFill>
            </a:rPr>
            <a:t>focus op maatwerk met bestaande relaties </a:t>
          </a:r>
          <a:endParaRPr lang="en-US" i="1" dirty="0">
            <a:solidFill>
              <a:schemeClr val="tx1"/>
            </a:solidFill>
          </a:endParaRPr>
        </a:p>
      </dgm:t>
    </dgm:pt>
    <dgm:pt modelId="{B3755EF3-B5CC-44A6-923B-C9DFDFDF83F2}" type="parTrans" cxnId="{5243672B-64B2-4AD0-9747-489EE2FFD719}">
      <dgm:prSet/>
      <dgm:spPr/>
      <dgm:t>
        <a:bodyPr/>
        <a:lstStyle/>
        <a:p>
          <a:endParaRPr lang="en-US"/>
        </a:p>
      </dgm:t>
    </dgm:pt>
    <dgm:pt modelId="{9A296759-4518-4D84-9E26-6989FD1F86C7}" type="sibTrans" cxnId="{5243672B-64B2-4AD0-9747-489EE2FFD719}">
      <dgm:prSet/>
      <dgm:spPr/>
      <dgm:t>
        <a:bodyPr/>
        <a:lstStyle/>
        <a:p>
          <a:endParaRPr lang="en-US"/>
        </a:p>
      </dgm:t>
    </dgm:pt>
    <dgm:pt modelId="{6C349ACF-97B0-4C93-9399-9B4501C939C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0F42F70-4EF5-47EB-82A0-73DC8CB63F0D}" type="parTrans" cxnId="{BA635D54-5DFC-460E-A277-E2A21DDA9F5B}">
      <dgm:prSet/>
      <dgm:spPr/>
      <dgm:t>
        <a:bodyPr/>
        <a:lstStyle/>
        <a:p>
          <a:endParaRPr lang="en-US"/>
        </a:p>
      </dgm:t>
    </dgm:pt>
    <dgm:pt modelId="{56736B5C-1CE9-4B9C-BE76-A7B5D57BA16E}" type="sibTrans" cxnId="{BA635D54-5DFC-460E-A277-E2A21DDA9F5B}">
      <dgm:prSet/>
      <dgm:spPr/>
      <dgm:t>
        <a:bodyPr/>
        <a:lstStyle/>
        <a:p>
          <a:endParaRPr lang="en-US"/>
        </a:p>
      </dgm:t>
    </dgm:pt>
    <dgm:pt modelId="{09AE23F5-50C3-4FA3-8733-957B9ACED9F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baan)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7BD2E6C9-3546-42C9-A9CF-EC1FB4389D13}" type="parTrans" cxnId="{D1049822-5AEE-48A8-B1F9-58D45E4121F0}">
      <dgm:prSet/>
      <dgm:spPr/>
      <dgm:t>
        <a:bodyPr/>
        <a:lstStyle/>
        <a:p>
          <a:endParaRPr lang="en-US"/>
        </a:p>
      </dgm:t>
    </dgm:pt>
    <dgm:pt modelId="{BF11C623-C11E-4557-875F-03B4210C569B}" type="sibTrans" cxnId="{D1049822-5AEE-48A8-B1F9-58D45E4121F0}">
      <dgm:prSet/>
      <dgm:spPr/>
      <dgm:t>
        <a:bodyPr/>
        <a:lstStyle/>
        <a:p>
          <a:endParaRPr lang="en-US"/>
        </a:p>
      </dgm:t>
    </dgm:pt>
    <dgm:pt modelId="{2E9CF836-8BD8-4B71-B44D-EA0C43C4D203}" type="pres">
      <dgm:prSet presAssocID="{CB06ADDE-FF75-4AA6-A3C1-3FF3BD99F8C7}" presName="root" presStyleCnt="0">
        <dgm:presLayoutVars>
          <dgm:dir/>
          <dgm:resizeHandles val="exact"/>
        </dgm:presLayoutVars>
      </dgm:prSet>
      <dgm:spPr/>
    </dgm:pt>
    <dgm:pt modelId="{AEE9A6D5-741D-4A64-A9B7-1EAA41E47345}" type="pres">
      <dgm:prSet presAssocID="{AFF5E752-0319-4463-B731-22A18F6C43A6}" presName="compNode" presStyleCnt="0"/>
      <dgm:spPr/>
    </dgm:pt>
    <dgm:pt modelId="{3831EDD6-07C7-4568-92FF-E8F0BB46F7E3}" type="pres">
      <dgm:prSet presAssocID="{AFF5E752-0319-4463-B731-22A18F6C43A6}" presName="bgRect" presStyleLbl="bgShp" presStyleIdx="0" presStyleCnt="5"/>
      <dgm:spPr>
        <a:solidFill>
          <a:schemeClr val="accent5">
            <a:lumMod val="20000"/>
            <a:lumOff val="80000"/>
          </a:schemeClr>
        </a:solidFill>
      </dgm:spPr>
    </dgm:pt>
    <dgm:pt modelId="{A32C1649-9415-4512-8988-FD26B1DF5AE4}" type="pres">
      <dgm:prSet presAssocID="{AFF5E752-0319-4463-B731-22A18F6C43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8A77A698-705F-4275-9309-2E642D04BE69}" type="pres">
      <dgm:prSet presAssocID="{AFF5E752-0319-4463-B731-22A18F6C43A6}" presName="spaceRect" presStyleCnt="0"/>
      <dgm:spPr/>
    </dgm:pt>
    <dgm:pt modelId="{A95752F6-F0CE-456E-AD69-82C4AFCD8656}" type="pres">
      <dgm:prSet presAssocID="{AFF5E752-0319-4463-B731-22A18F6C43A6}" presName="parTx" presStyleLbl="revTx" presStyleIdx="0" presStyleCnt="5">
        <dgm:presLayoutVars>
          <dgm:chMax val="0"/>
          <dgm:chPref val="0"/>
        </dgm:presLayoutVars>
      </dgm:prSet>
      <dgm:spPr/>
    </dgm:pt>
    <dgm:pt modelId="{9D394873-865C-4FBC-B72C-2B30AC6D6696}" type="pres">
      <dgm:prSet presAssocID="{88509E14-C537-41E9-90D0-10E6E24E1910}" presName="sibTrans" presStyleCnt="0"/>
      <dgm:spPr/>
    </dgm:pt>
    <dgm:pt modelId="{2772A117-B2EE-403C-A794-9DF19A1A686A}" type="pres">
      <dgm:prSet presAssocID="{920EA459-6B96-4A85-8396-27787061678E}" presName="compNode" presStyleCnt="0"/>
      <dgm:spPr/>
    </dgm:pt>
    <dgm:pt modelId="{5F3CCA6F-1E6B-41C2-92CE-6D542A4524B5}" type="pres">
      <dgm:prSet presAssocID="{920EA459-6B96-4A85-8396-27787061678E}" presName="bgRect" presStyleLbl="bgShp" presStyleIdx="1" presStyleCnt="5"/>
      <dgm:spPr>
        <a:solidFill>
          <a:schemeClr val="accent5">
            <a:lumMod val="20000"/>
            <a:lumOff val="80000"/>
          </a:schemeClr>
        </a:solidFill>
      </dgm:spPr>
    </dgm:pt>
    <dgm:pt modelId="{C6314FE8-AA90-4236-ADFD-A8C9B39EC491}" type="pres">
      <dgm:prSet presAssocID="{920EA459-6B96-4A85-8396-27787061678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deau"/>
        </a:ext>
      </dgm:extLst>
    </dgm:pt>
    <dgm:pt modelId="{C6A54224-1308-49BC-91E8-95173355EB58}" type="pres">
      <dgm:prSet presAssocID="{920EA459-6B96-4A85-8396-27787061678E}" presName="spaceRect" presStyleCnt="0"/>
      <dgm:spPr/>
    </dgm:pt>
    <dgm:pt modelId="{79013C89-0537-421A-B864-C752AD6DBE6D}" type="pres">
      <dgm:prSet presAssocID="{920EA459-6B96-4A85-8396-27787061678E}" presName="parTx" presStyleLbl="revTx" presStyleIdx="1" presStyleCnt="5">
        <dgm:presLayoutVars>
          <dgm:chMax val="0"/>
          <dgm:chPref val="0"/>
        </dgm:presLayoutVars>
      </dgm:prSet>
      <dgm:spPr/>
    </dgm:pt>
    <dgm:pt modelId="{50D1E630-964D-4391-80D7-A8046C78F92A}" type="pres">
      <dgm:prSet presAssocID="{EC7B36B7-EDFC-4DF4-A1D3-A7CFFF9B8220}" presName="sibTrans" presStyleCnt="0"/>
      <dgm:spPr/>
    </dgm:pt>
    <dgm:pt modelId="{DD3A40E8-80A5-47E9-B1CD-6BEDFF21295A}" type="pres">
      <dgm:prSet presAssocID="{9F23C530-1851-4E9C-B6E6-ACB07D7EEA84}" presName="compNode" presStyleCnt="0"/>
      <dgm:spPr/>
    </dgm:pt>
    <dgm:pt modelId="{6BE3B235-C9F7-4169-A160-93E1E8D5DD53}" type="pres">
      <dgm:prSet presAssocID="{9F23C530-1851-4E9C-B6E6-ACB07D7EEA84}" presName="bgRect" presStyleLbl="bgShp" presStyleIdx="2" presStyleCnt="5"/>
      <dgm:spPr>
        <a:solidFill>
          <a:schemeClr val="accent5">
            <a:lumMod val="20000"/>
            <a:lumOff val="80000"/>
          </a:schemeClr>
        </a:solidFill>
      </dgm:spPr>
    </dgm:pt>
    <dgm:pt modelId="{6DE06741-6BEE-45B3-AAE8-43BE5D1DC187}" type="pres">
      <dgm:prSet presAssocID="{9F23C530-1851-4E9C-B6E6-ACB07D7EEA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druk"/>
        </a:ext>
      </dgm:extLst>
    </dgm:pt>
    <dgm:pt modelId="{ACCE755B-0942-4A27-81CB-7A1F747073BD}" type="pres">
      <dgm:prSet presAssocID="{9F23C530-1851-4E9C-B6E6-ACB07D7EEA84}" presName="spaceRect" presStyleCnt="0"/>
      <dgm:spPr/>
    </dgm:pt>
    <dgm:pt modelId="{658F1237-4E44-4F50-8C49-20AD3C17C6FC}" type="pres">
      <dgm:prSet presAssocID="{9F23C530-1851-4E9C-B6E6-ACB07D7EEA84}" presName="parTx" presStyleLbl="revTx" presStyleIdx="2" presStyleCnt="5">
        <dgm:presLayoutVars>
          <dgm:chMax val="0"/>
          <dgm:chPref val="0"/>
        </dgm:presLayoutVars>
      </dgm:prSet>
      <dgm:spPr/>
    </dgm:pt>
    <dgm:pt modelId="{D3285FA7-9A59-458F-B424-207837848A4A}" type="pres">
      <dgm:prSet presAssocID="{9A296759-4518-4D84-9E26-6989FD1F86C7}" presName="sibTrans" presStyleCnt="0"/>
      <dgm:spPr/>
    </dgm:pt>
    <dgm:pt modelId="{5BFFC8F7-EE29-405C-8B40-DA2C0CE3B754}" type="pres">
      <dgm:prSet presAssocID="{6C349ACF-97B0-4C93-9399-9B4501C939C3}" presName="compNode" presStyleCnt="0"/>
      <dgm:spPr/>
    </dgm:pt>
    <dgm:pt modelId="{EC7E5AAB-2D72-4DB2-8A8F-BD8E37B08849}" type="pres">
      <dgm:prSet presAssocID="{6C349ACF-97B0-4C93-9399-9B4501C939C3}" presName="bgRect" presStyleLbl="bgShp" presStyleIdx="3" presStyleCnt="5"/>
      <dgm:spPr>
        <a:solidFill>
          <a:schemeClr val="accent5">
            <a:lumMod val="20000"/>
            <a:lumOff val="80000"/>
          </a:schemeClr>
        </a:solidFill>
      </dgm:spPr>
    </dgm:pt>
    <dgm:pt modelId="{C7AD688B-6823-493D-880C-075AFAB990EA}" type="pres">
      <dgm:prSet presAssocID="{6C349ACF-97B0-4C93-9399-9B4501C939C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"/>
        </a:ext>
      </dgm:extLst>
    </dgm:pt>
    <dgm:pt modelId="{3F88F519-2B77-45A9-9B2F-BD1E9904B067}" type="pres">
      <dgm:prSet presAssocID="{6C349ACF-97B0-4C93-9399-9B4501C939C3}" presName="spaceRect" presStyleCnt="0"/>
      <dgm:spPr/>
    </dgm:pt>
    <dgm:pt modelId="{B74925A8-AB21-401F-8557-A6356D06B39E}" type="pres">
      <dgm:prSet presAssocID="{6C349ACF-97B0-4C93-9399-9B4501C939C3}" presName="parTx" presStyleLbl="revTx" presStyleIdx="3" presStyleCnt="5">
        <dgm:presLayoutVars>
          <dgm:chMax val="0"/>
          <dgm:chPref val="0"/>
        </dgm:presLayoutVars>
      </dgm:prSet>
      <dgm:spPr/>
    </dgm:pt>
    <dgm:pt modelId="{6C2219AB-5FE2-46A0-9A63-7E9F17A4C6CA}" type="pres">
      <dgm:prSet presAssocID="{56736B5C-1CE9-4B9C-BE76-A7B5D57BA16E}" presName="sibTrans" presStyleCnt="0"/>
      <dgm:spPr/>
    </dgm:pt>
    <dgm:pt modelId="{1C6BCD24-ED9C-48A7-BC8F-75939991990A}" type="pres">
      <dgm:prSet presAssocID="{09AE23F5-50C3-4FA3-8733-957B9ACED9F8}" presName="compNode" presStyleCnt="0"/>
      <dgm:spPr/>
    </dgm:pt>
    <dgm:pt modelId="{7F723273-8475-43FB-BBF4-24891D185E43}" type="pres">
      <dgm:prSet presAssocID="{09AE23F5-50C3-4FA3-8733-957B9ACED9F8}" presName="bgRect" presStyleLbl="bgShp" presStyleIdx="4" presStyleCnt="5"/>
      <dgm:spPr>
        <a:solidFill>
          <a:schemeClr val="accent5">
            <a:lumMod val="20000"/>
            <a:lumOff val="80000"/>
          </a:schemeClr>
        </a:solidFill>
      </dgm:spPr>
    </dgm:pt>
    <dgm:pt modelId="{212640D6-E4A9-4148-9687-6A90BA078C4E}" type="pres">
      <dgm:prSet presAssocID="{09AE23F5-50C3-4FA3-8733-957B9ACED9F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EA4EE7D-9824-4683-8EE2-D3B8FA392C38}" type="pres">
      <dgm:prSet presAssocID="{09AE23F5-50C3-4FA3-8733-957B9ACED9F8}" presName="spaceRect" presStyleCnt="0"/>
      <dgm:spPr/>
    </dgm:pt>
    <dgm:pt modelId="{5C87161B-1A12-4663-9F85-B8B0446D2ADE}" type="pres">
      <dgm:prSet presAssocID="{09AE23F5-50C3-4FA3-8733-957B9ACED9F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645730F-3801-4E27-A081-26397242D1A4}" srcId="{CB06ADDE-FF75-4AA6-A3C1-3FF3BD99F8C7}" destId="{920EA459-6B96-4A85-8396-27787061678E}" srcOrd="1" destOrd="0" parTransId="{BA34E09C-B759-4437-B65C-E158D9E7744D}" sibTransId="{EC7B36B7-EDFC-4DF4-A1D3-A7CFFF9B8220}"/>
    <dgm:cxn modelId="{99F83B20-8B4B-484C-A116-3F48283DD887}" srcId="{CB06ADDE-FF75-4AA6-A3C1-3FF3BD99F8C7}" destId="{AFF5E752-0319-4463-B731-22A18F6C43A6}" srcOrd="0" destOrd="0" parTransId="{FC676C2E-6E3D-4312-8744-18D1FD71C0D3}" sibTransId="{88509E14-C537-41E9-90D0-10E6E24E1910}"/>
    <dgm:cxn modelId="{D1049822-5AEE-48A8-B1F9-58D45E4121F0}" srcId="{CB06ADDE-FF75-4AA6-A3C1-3FF3BD99F8C7}" destId="{09AE23F5-50C3-4FA3-8733-957B9ACED9F8}" srcOrd="4" destOrd="0" parTransId="{7BD2E6C9-3546-42C9-A9CF-EC1FB4389D13}" sibTransId="{BF11C623-C11E-4557-875F-03B4210C569B}"/>
    <dgm:cxn modelId="{5243672B-64B2-4AD0-9747-489EE2FFD719}" srcId="{CB06ADDE-FF75-4AA6-A3C1-3FF3BD99F8C7}" destId="{9F23C530-1851-4E9C-B6E6-ACB07D7EEA84}" srcOrd="2" destOrd="0" parTransId="{B3755EF3-B5CC-44A6-923B-C9DFDFDF83F2}" sibTransId="{9A296759-4518-4D84-9E26-6989FD1F86C7}"/>
    <dgm:cxn modelId="{BA635D54-5DFC-460E-A277-E2A21DDA9F5B}" srcId="{CB06ADDE-FF75-4AA6-A3C1-3FF3BD99F8C7}" destId="{6C349ACF-97B0-4C93-9399-9B4501C939C3}" srcOrd="3" destOrd="0" parTransId="{F0F42F70-4EF5-47EB-82A0-73DC8CB63F0D}" sibTransId="{56736B5C-1CE9-4B9C-BE76-A7B5D57BA16E}"/>
    <dgm:cxn modelId="{2452A2AE-BB7E-4839-AAAA-F0C7128D81D0}" type="presOf" srcId="{920EA459-6B96-4A85-8396-27787061678E}" destId="{79013C89-0537-421A-B864-C752AD6DBE6D}" srcOrd="0" destOrd="0" presId="urn:microsoft.com/office/officeart/2018/2/layout/IconVerticalSolidList"/>
    <dgm:cxn modelId="{4CD917B3-6A03-4A52-8118-E67F8F4C9728}" type="presOf" srcId="{9F23C530-1851-4E9C-B6E6-ACB07D7EEA84}" destId="{658F1237-4E44-4F50-8C49-20AD3C17C6FC}" srcOrd="0" destOrd="0" presId="urn:microsoft.com/office/officeart/2018/2/layout/IconVerticalSolidList"/>
    <dgm:cxn modelId="{E421B3C4-2C89-4132-808C-834395F2D22D}" type="presOf" srcId="{6C349ACF-97B0-4C93-9399-9B4501C939C3}" destId="{B74925A8-AB21-401F-8557-A6356D06B39E}" srcOrd="0" destOrd="0" presId="urn:microsoft.com/office/officeart/2018/2/layout/IconVerticalSolidList"/>
    <dgm:cxn modelId="{2B2382E0-DDD2-40FD-A096-39292469A591}" type="presOf" srcId="{AFF5E752-0319-4463-B731-22A18F6C43A6}" destId="{A95752F6-F0CE-456E-AD69-82C4AFCD8656}" srcOrd="0" destOrd="0" presId="urn:microsoft.com/office/officeart/2018/2/layout/IconVerticalSolidList"/>
    <dgm:cxn modelId="{FFD106ED-3DCF-4E25-9051-DCBADAC07AC1}" type="presOf" srcId="{09AE23F5-50C3-4FA3-8733-957B9ACED9F8}" destId="{5C87161B-1A12-4663-9F85-B8B0446D2ADE}" srcOrd="0" destOrd="0" presId="urn:microsoft.com/office/officeart/2018/2/layout/IconVerticalSolidList"/>
    <dgm:cxn modelId="{C807EBF8-5B4F-400A-8C73-CE3E5E67BF12}" type="presOf" srcId="{CB06ADDE-FF75-4AA6-A3C1-3FF3BD99F8C7}" destId="{2E9CF836-8BD8-4B71-B44D-EA0C43C4D203}" srcOrd="0" destOrd="0" presId="urn:microsoft.com/office/officeart/2018/2/layout/IconVerticalSolidList"/>
    <dgm:cxn modelId="{274F4FE0-7397-4A7E-9D62-FE707A85F187}" type="presParOf" srcId="{2E9CF836-8BD8-4B71-B44D-EA0C43C4D203}" destId="{AEE9A6D5-741D-4A64-A9B7-1EAA41E47345}" srcOrd="0" destOrd="0" presId="urn:microsoft.com/office/officeart/2018/2/layout/IconVerticalSolidList"/>
    <dgm:cxn modelId="{F2359D29-2960-4482-ABA1-686A98029127}" type="presParOf" srcId="{AEE9A6D5-741D-4A64-A9B7-1EAA41E47345}" destId="{3831EDD6-07C7-4568-92FF-E8F0BB46F7E3}" srcOrd="0" destOrd="0" presId="urn:microsoft.com/office/officeart/2018/2/layout/IconVerticalSolidList"/>
    <dgm:cxn modelId="{869641E3-7AA1-4AD2-B711-3108EE42E9E9}" type="presParOf" srcId="{AEE9A6D5-741D-4A64-A9B7-1EAA41E47345}" destId="{A32C1649-9415-4512-8988-FD26B1DF5AE4}" srcOrd="1" destOrd="0" presId="urn:microsoft.com/office/officeart/2018/2/layout/IconVerticalSolidList"/>
    <dgm:cxn modelId="{95DA927A-E6D9-4619-A88A-76978884B74C}" type="presParOf" srcId="{AEE9A6D5-741D-4A64-A9B7-1EAA41E47345}" destId="{8A77A698-705F-4275-9309-2E642D04BE69}" srcOrd="2" destOrd="0" presId="urn:microsoft.com/office/officeart/2018/2/layout/IconVerticalSolidList"/>
    <dgm:cxn modelId="{2AF015B3-F904-41F9-8D1D-7313DCCF4E4C}" type="presParOf" srcId="{AEE9A6D5-741D-4A64-A9B7-1EAA41E47345}" destId="{A95752F6-F0CE-456E-AD69-82C4AFCD8656}" srcOrd="3" destOrd="0" presId="urn:microsoft.com/office/officeart/2018/2/layout/IconVerticalSolidList"/>
    <dgm:cxn modelId="{17113892-CE5A-4699-B1D3-5363E6479530}" type="presParOf" srcId="{2E9CF836-8BD8-4B71-B44D-EA0C43C4D203}" destId="{9D394873-865C-4FBC-B72C-2B30AC6D6696}" srcOrd="1" destOrd="0" presId="urn:microsoft.com/office/officeart/2018/2/layout/IconVerticalSolidList"/>
    <dgm:cxn modelId="{B399EA3E-CA03-4055-A77B-8FBE9521FA2D}" type="presParOf" srcId="{2E9CF836-8BD8-4B71-B44D-EA0C43C4D203}" destId="{2772A117-B2EE-403C-A794-9DF19A1A686A}" srcOrd="2" destOrd="0" presId="urn:microsoft.com/office/officeart/2018/2/layout/IconVerticalSolidList"/>
    <dgm:cxn modelId="{CB772A75-89FB-45BA-BEDA-80C864021BA2}" type="presParOf" srcId="{2772A117-B2EE-403C-A794-9DF19A1A686A}" destId="{5F3CCA6F-1E6B-41C2-92CE-6D542A4524B5}" srcOrd="0" destOrd="0" presId="urn:microsoft.com/office/officeart/2018/2/layout/IconVerticalSolidList"/>
    <dgm:cxn modelId="{597783CA-985A-4023-9E56-FB6F4E39452A}" type="presParOf" srcId="{2772A117-B2EE-403C-A794-9DF19A1A686A}" destId="{C6314FE8-AA90-4236-ADFD-A8C9B39EC491}" srcOrd="1" destOrd="0" presId="urn:microsoft.com/office/officeart/2018/2/layout/IconVerticalSolidList"/>
    <dgm:cxn modelId="{07461D8D-1E07-4005-93F1-7B98F6431E5F}" type="presParOf" srcId="{2772A117-B2EE-403C-A794-9DF19A1A686A}" destId="{C6A54224-1308-49BC-91E8-95173355EB58}" srcOrd="2" destOrd="0" presId="urn:microsoft.com/office/officeart/2018/2/layout/IconVerticalSolidList"/>
    <dgm:cxn modelId="{EE359549-DB46-4074-B710-8A48AA5CF6A6}" type="presParOf" srcId="{2772A117-B2EE-403C-A794-9DF19A1A686A}" destId="{79013C89-0537-421A-B864-C752AD6DBE6D}" srcOrd="3" destOrd="0" presId="urn:microsoft.com/office/officeart/2018/2/layout/IconVerticalSolidList"/>
    <dgm:cxn modelId="{C9A6327F-3463-4C3E-9073-B53FFF134FD4}" type="presParOf" srcId="{2E9CF836-8BD8-4B71-B44D-EA0C43C4D203}" destId="{50D1E630-964D-4391-80D7-A8046C78F92A}" srcOrd="3" destOrd="0" presId="urn:microsoft.com/office/officeart/2018/2/layout/IconVerticalSolidList"/>
    <dgm:cxn modelId="{A81355E3-5582-452D-8FA1-28BECCA99ADD}" type="presParOf" srcId="{2E9CF836-8BD8-4B71-B44D-EA0C43C4D203}" destId="{DD3A40E8-80A5-47E9-B1CD-6BEDFF21295A}" srcOrd="4" destOrd="0" presId="urn:microsoft.com/office/officeart/2018/2/layout/IconVerticalSolidList"/>
    <dgm:cxn modelId="{3AD0151B-694E-48D4-B41A-7F64410A8C7A}" type="presParOf" srcId="{DD3A40E8-80A5-47E9-B1CD-6BEDFF21295A}" destId="{6BE3B235-C9F7-4169-A160-93E1E8D5DD53}" srcOrd="0" destOrd="0" presId="urn:microsoft.com/office/officeart/2018/2/layout/IconVerticalSolidList"/>
    <dgm:cxn modelId="{1023668E-BF26-40BD-BF8B-7503CDDF970D}" type="presParOf" srcId="{DD3A40E8-80A5-47E9-B1CD-6BEDFF21295A}" destId="{6DE06741-6BEE-45B3-AAE8-43BE5D1DC187}" srcOrd="1" destOrd="0" presId="urn:microsoft.com/office/officeart/2018/2/layout/IconVerticalSolidList"/>
    <dgm:cxn modelId="{80032547-772F-49DA-94C8-56D26B43D2D8}" type="presParOf" srcId="{DD3A40E8-80A5-47E9-B1CD-6BEDFF21295A}" destId="{ACCE755B-0942-4A27-81CB-7A1F747073BD}" srcOrd="2" destOrd="0" presId="urn:microsoft.com/office/officeart/2018/2/layout/IconVerticalSolidList"/>
    <dgm:cxn modelId="{AD0C53B7-2285-453C-9544-280A3AF0BC43}" type="presParOf" srcId="{DD3A40E8-80A5-47E9-B1CD-6BEDFF21295A}" destId="{658F1237-4E44-4F50-8C49-20AD3C17C6FC}" srcOrd="3" destOrd="0" presId="urn:microsoft.com/office/officeart/2018/2/layout/IconVerticalSolidList"/>
    <dgm:cxn modelId="{844572E4-55E7-4C1E-A7DC-1F04966FB19A}" type="presParOf" srcId="{2E9CF836-8BD8-4B71-B44D-EA0C43C4D203}" destId="{D3285FA7-9A59-458F-B424-207837848A4A}" srcOrd="5" destOrd="0" presId="urn:microsoft.com/office/officeart/2018/2/layout/IconVerticalSolidList"/>
    <dgm:cxn modelId="{4362460C-4AE2-498C-8A8D-6A3554DEC262}" type="presParOf" srcId="{2E9CF836-8BD8-4B71-B44D-EA0C43C4D203}" destId="{5BFFC8F7-EE29-405C-8B40-DA2C0CE3B754}" srcOrd="6" destOrd="0" presId="urn:microsoft.com/office/officeart/2018/2/layout/IconVerticalSolidList"/>
    <dgm:cxn modelId="{D978B562-BA74-4828-BD74-4F0A8FFC8ED3}" type="presParOf" srcId="{5BFFC8F7-EE29-405C-8B40-DA2C0CE3B754}" destId="{EC7E5AAB-2D72-4DB2-8A8F-BD8E37B08849}" srcOrd="0" destOrd="0" presId="urn:microsoft.com/office/officeart/2018/2/layout/IconVerticalSolidList"/>
    <dgm:cxn modelId="{DB11D35F-654C-4CFF-B343-828973698EE5}" type="presParOf" srcId="{5BFFC8F7-EE29-405C-8B40-DA2C0CE3B754}" destId="{C7AD688B-6823-493D-880C-075AFAB990EA}" srcOrd="1" destOrd="0" presId="urn:microsoft.com/office/officeart/2018/2/layout/IconVerticalSolidList"/>
    <dgm:cxn modelId="{D63E5B89-8BC7-4C1B-9411-54D28CA58093}" type="presParOf" srcId="{5BFFC8F7-EE29-405C-8B40-DA2C0CE3B754}" destId="{3F88F519-2B77-45A9-9B2F-BD1E9904B067}" srcOrd="2" destOrd="0" presId="urn:microsoft.com/office/officeart/2018/2/layout/IconVerticalSolidList"/>
    <dgm:cxn modelId="{0C609660-F084-4C87-A434-B7FBB9B46C27}" type="presParOf" srcId="{5BFFC8F7-EE29-405C-8B40-DA2C0CE3B754}" destId="{B74925A8-AB21-401F-8557-A6356D06B39E}" srcOrd="3" destOrd="0" presId="urn:microsoft.com/office/officeart/2018/2/layout/IconVerticalSolidList"/>
    <dgm:cxn modelId="{A2D2D3DD-93D5-45B8-AB7A-AD4592B98224}" type="presParOf" srcId="{2E9CF836-8BD8-4B71-B44D-EA0C43C4D203}" destId="{6C2219AB-5FE2-46A0-9A63-7E9F17A4C6CA}" srcOrd="7" destOrd="0" presId="urn:microsoft.com/office/officeart/2018/2/layout/IconVerticalSolidList"/>
    <dgm:cxn modelId="{B6A88357-E7B5-4566-87FF-F78C6DC81827}" type="presParOf" srcId="{2E9CF836-8BD8-4B71-B44D-EA0C43C4D203}" destId="{1C6BCD24-ED9C-48A7-BC8F-75939991990A}" srcOrd="8" destOrd="0" presId="urn:microsoft.com/office/officeart/2018/2/layout/IconVerticalSolidList"/>
    <dgm:cxn modelId="{126598D9-ACAF-4C22-A70A-B388914B50D9}" type="presParOf" srcId="{1C6BCD24-ED9C-48A7-BC8F-75939991990A}" destId="{7F723273-8475-43FB-BBF4-24891D185E43}" srcOrd="0" destOrd="0" presId="urn:microsoft.com/office/officeart/2018/2/layout/IconVerticalSolidList"/>
    <dgm:cxn modelId="{F582A77D-E1E6-4B3C-9C36-6336B7A43287}" type="presParOf" srcId="{1C6BCD24-ED9C-48A7-BC8F-75939991990A}" destId="{212640D6-E4A9-4148-9687-6A90BA078C4E}" srcOrd="1" destOrd="0" presId="urn:microsoft.com/office/officeart/2018/2/layout/IconVerticalSolidList"/>
    <dgm:cxn modelId="{99B3E550-6427-43DF-8C95-01C89CC7CE78}" type="presParOf" srcId="{1C6BCD24-ED9C-48A7-BC8F-75939991990A}" destId="{0EA4EE7D-9824-4683-8EE2-D3B8FA392C38}" srcOrd="2" destOrd="0" presId="urn:microsoft.com/office/officeart/2018/2/layout/IconVerticalSolidList"/>
    <dgm:cxn modelId="{D6B5D14F-DA33-4AAF-9F06-5C86327728F8}" type="presParOf" srcId="{1C6BCD24-ED9C-48A7-BC8F-75939991990A}" destId="{5C87161B-1A12-4663-9F85-B8B0446D2A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06ADDE-FF75-4AA6-A3C1-3FF3BD99F8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FF5E752-0319-4463-B731-22A18F6C43A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C676C2E-6E3D-4312-8744-18D1FD71C0D3}" type="parTrans" cxnId="{99F83B20-8B4B-484C-A116-3F48283DD887}">
      <dgm:prSet/>
      <dgm:spPr/>
      <dgm:t>
        <a:bodyPr/>
        <a:lstStyle/>
        <a:p>
          <a:endParaRPr lang="en-US"/>
        </a:p>
      </dgm:t>
    </dgm:pt>
    <dgm:pt modelId="{88509E14-C537-41E9-90D0-10E6E24E1910}" type="sibTrans" cxnId="{99F83B20-8B4B-484C-A116-3F48283DD887}">
      <dgm:prSet/>
      <dgm:spPr/>
      <dgm:t>
        <a:bodyPr/>
        <a:lstStyle/>
        <a:p>
          <a:endParaRPr lang="en-US"/>
        </a:p>
      </dgm:t>
    </dgm:pt>
    <dgm:pt modelId="{920EA459-6B96-4A85-8396-27787061678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onderzoek</a:t>
          </a:r>
          <a:r>
            <a:rPr lang="nl-NL" b="0" i="0" dirty="0">
              <a:solidFill>
                <a:schemeClr val="bg1">
                  <a:lumMod val="65000"/>
                </a:schemeClr>
              </a:solidFill>
            </a:rPr>
            <a:t> ≠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wensen/mogelijkheden mkb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 focus op onderzoek vertaalbaar naar mkb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A34E09C-B759-4437-B65C-E158D9E7744D}" type="parTrans" cxnId="{8645730F-3801-4E27-A081-26397242D1A4}">
      <dgm:prSet/>
      <dgm:spPr/>
      <dgm:t>
        <a:bodyPr/>
        <a:lstStyle/>
        <a:p>
          <a:endParaRPr lang="en-US"/>
        </a:p>
      </dgm:t>
    </dgm:pt>
    <dgm:pt modelId="{EC7B36B7-EDFC-4DF4-A1D3-A7CFFF9B8220}" type="sibTrans" cxnId="{8645730F-3801-4E27-A081-26397242D1A4}">
      <dgm:prSet/>
      <dgm:spPr/>
      <dgm:t>
        <a:bodyPr/>
        <a:lstStyle/>
        <a:p>
          <a:endParaRPr lang="en-US"/>
        </a:p>
      </dgm:t>
    </dgm:pt>
    <dgm:pt modelId="{9F23C530-1851-4E9C-B6E6-ACB07D7EEA8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mkb zag meerwaarde maar moeite vertaalslag naar eigen innovatie en verduurzaming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bestaande relaties en mkb grens loslaten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3755EF3-B5CC-44A6-923B-C9DFDFDF83F2}" type="parTrans" cxnId="{5243672B-64B2-4AD0-9747-489EE2FFD719}">
      <dgm:prSet/>
      <dgm:spPr/>
      <dgm:t>
        <a:bodyPr/>
        <a:lstStyle/>
        <a:p>
          <a:endParaRPr lang="en-US"/>
        </a:p>
      </dgm:t>
    </dgm:pt>
    <dgm:pt modelId="{9A296759-4518-4D84-9E26-6989FD1F86C7}" type="sibTrans" cxnId="{5243672B-64B2-4AD0-9747-489EE2FFD719}">
      <dgm:prSet/>
      <dgm:spPr/>
      <dgm:t>
        <a:bodyPr/>
        <a:lstStyle/>
        <a:p>
          <a:endParaRPr lang="en-US"/>
        </a:p>
      </dgm:t>
    </dgm:pt>
    <dgm:pt modelId="{6C349ACF-97B0-4C93-9399-9B4501C939C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tx1"/>
              </a:solidFill>
            </a:rPr>
            <a:t>opleidingen binnen de HU zijn divers georganiseerd, verschillende eisen aan afstuderen </a:t>
          </a:r>
          <a:r>
            <a:rPr lang="nl-NL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tx1"/>
              </a:solidFill>
            </a:rPr>
            <a:t> </a:t>
          </a:r>
          <a:r>
            <a:rPr lang="nl-NL" i="1" dirty="0">
              <a:solidFill>
                <a:schemeClr val="tx1"/>
              </a:solidFill>
            </a:rPr>
            <a:t>focus op een paar bekende opleidingen</a:t>
          </a:r>
          <a:endParaRPr lang="en-US" i="1" dirty="0">
            <a:solidFill>
              <a:schemeClr val="tx1"/>
            </a:solidFill>
          </a:endParaRPr>
        </a:p>
      </dgm:t>
    </dgm:pt>
    <dgm:pt modelId="{F0F42F70-4EF5-47EB-82A0-73DC8CB63F0D}" type="parTrans" cxnId="{BA635D54-5DFC-460E-A277-E2A21DDA9F5B}">
      <dgm:prSet/>
      <dgm:spPr/>
      <dgm:t>
        <a:bodyPr/>
        <a:lstStyle/>
        <a:p>
          <a:endParaRPr lang="en-US"/>
        </a:p>
      </dgm:t>
    </dgm:pt>
    <dgm:pt modelId="{56736B5C-1CE9-4B9C-BE76-A7B5D57BA16E}" type="sibTrans" cxnId="{BA635D54-5DFC-460E-A277-E2A21DDA9F5B}">
      <dgm:prSet/>
      <dgm:spPr/>
      <dgm:t>
        <a:bodyPr/>
        <a:lstStyle/>
        <a:p>
          <a:endParaRPr lang="en-US"/>
        </a:p>
      </dgm:t>
    </dgm:pt>
    <dgm:pt modelId="{09AE23F5-50C3-4FA3-8733-957B9ACED9F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baan)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7BD2E6C9-3546-42C9-A9CF-EC1FB4389D13}" type="parTrans" cxnId="{D1049822-5AEE-48A8-B1F9-58D45E4121F0}">
      <dgm:prSet/>
      <dgm:spPr/>
      <dgm:t>
        <a:bodyPr/>
        <a:lstStyle/>
        <a:p>
          <a:endParaRPr lang="en-US"/>
        </a:p>
      </dgm:t>
    </dgm:pt>
    <dgm:pt modelId="{BF11C623-C11E-4557-875F-03B4210C569B}" type="sibTrans" cxnId="{D1049822-5AEE-48A8-B1F9-58D45E4121F0}">
      <dgm:prSet/>
      <dgm:spPr/>
      <dgm:t>
        <a:bodyPr/>
        <a:lstStyle/>
        <a:p>
          <a:endParaRPr lang="en-US"/>
        </a:p>
      </dgm:t>
    </dgm:pt>
    <dgm:pt modelId="{2E9CF836-8BD8-4B71-B44D-EA0C43C4D203}" type="pres">
      <dgm:prSet presAssocID="{CB06ADDE-FF75-4AA6-A3C1-3FF3BD99F8C7}" presName="root" presStyleCnt="0">
        <dgm:presLayoutVars>
          <dgm:dir/>
          <dgm:resizeHandles val="exact"/>
        </dgm:presLayoutVars>
      </dgm:prSet>
      <dgm:spPr/>
    </dgm:pt>
    <dgm:pt modelId="{AEE9A6D5-741D-4A64-A9B7-1EAA41E47345}" type="pres">
      <dgm:prSet presAssocID="{AFF5E752-0319-4463-B731-22A18F6C43A6}" presName="compNode" presStyleCnt="0"/>
      <dgm:spPr/>
    </dgm:pt>
    <dgm:pt modelId="{3831EDD6-07C7-4568-92FF-E8F0BB46F7E3}" type="pres">
      <dgm:prSet presAssocID="{AFF5E752-0319-4463-B731-22A18F6C43A6}" presName="bgRect" presStyleLbl="bgShp" presStyleIdx="0" presStyleCnt="5"/>
      <dgm:spPr>
        <a:solidFill>
          <a:schemeClr val="accent5">
            <a:lumMod val="20000"/>
            <a:lumOff val="80000"/>
          </a:schemeClr>
        </a:solidFill>
      </dgm:spPr>
    </dgm:pt>
    <dgm:pt modelId="{A32C1649-9415-4512-8988-FD26B1DF5AE4}" type="pres">
      <dgm:prSet presAssocID="{AFF5E752-0319-4463-B731-22A18F6C43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8A77A698-705F-4275-9309-2E642D04BE69}" type="pres">
      <dgm:prSet presAssocID="{AFF5E752-0319-4463-B731-22A18F6C43A6}" presName="spaceRect" presStyleCnt="0"/>
      <dgm:spPr/>
    </dgm:pt>
    <dgm:pt modelId="{A95752F6-F0CE-456E-AD69-82C4AFCD8656}" type="pres">
      <dgm:prSet presAssocID="{AFF5E752-0319-4463-B731-22A18F6C43A6}" presName="parTx" presStyleLbl="revTx" presStyleIdx="0" presStyleCnt="5">
        <dgm:presLayoutVars>
          <dgm:chMax val="0"/>
          <dgm:chPref val="0"/>
        </dgm:presLayoutVars>
      </dgm:prSet>
      <dgm:spPr/>
    </dgm:pt>
    <dgm:pt modelId="{9D394873-865C-4FBC-B72C-2B30AC6D6696}" type="pres">
      <dgm:prSet presAssocID="{88509E14-C537-41E9-90D0-10E6E24E1910}" presName="sibTrans" presStyleCnt="0"/>
      <dgm:spPr/>
    </dgm:pt>
    <dgm:pt modelId="{2772A117-B2EE-403C-A794-9DF19A1A686A}" type="pres">
      <dgm:prSet presAssocID="{920EA459-6B96-4A85-8396-27787061678E}" presName="compNode" presStyleCnt="0"/>
      <dgm:spPr/>
    </dgm:pt>
    <dgm:pt modelId="{5F3CCA6F-1E6B-41C2-92CE-6D542A4524B5}" type="pres">
      <dgm:prSet presAssocID="{920EA459-6B96-4A85-8396-27787061678E}" presName="bgRect" presStyleLbl="bgShp" presStyleIdx="1" presStyleCnt="5"/>
      <dgm:spPr>
        <a:solidFill>
          <a:schemeClr val="accent5">
            <a:lumMod val="20000"/>
            <a:lumOff val="80000"/>
          </a:schemeClr>
        </a:solidFill>
      </dgm:spPr>
    </dgm:pt>
    <dgm:pt modelId="{C6314FE8-AA90-4236-ADFD-A8C9B39EC491}" type="pres">
      <dgm:prSet presAssocID="{920EA459-6B96-4A85-8396-27787061678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deau"/>
        </a:ext>
      </dgm:extLst>
    </dgm:pt>
    <dgm:pt modelId="{C6A54224-1308-49BC-91E8-95173355EB58}" type="pres">
      <dgm:prSet presAssocID="{920EA459-6B96-4A85-8396-27787061678E}" presName="spaceRect" presStyleCnt="0"/>
      <dgm:spPr/>
    </dgm:pt>
    <dgm:pt modelId="{79013C89-0537-421A-B864-C752AD6DBE6D}" type="pres">
      <dgm:prSet presAssocID="{920EA459-6B96-4A85-8396-27787061678E}" presName="parTx" presStyleLbl="revTx" presStyleIdx="1" presStyleCnt="5">
        <dgm:presLayoutVars>
          <dgm:chMax val="0"/>
          <dgm:chPref val="0"/>
        </dgm:presLayoutVars>
      </dgm:prSet>
      <dgm:spPr/>
    </dgm:pt>
    <dgm:pt modelId="{50D1E630-964D-4391-80D7-A8046C78F92A}" type="pres">
      <dgm:prSet presAssocID="{EC7B36B7-EDFC-4DF4-A1D3-A7CFFF9B8220}" presName="sibTrans" presStyleCnt="0"/>
      <dgm:spPr/>
    </dgm:pt>
    <dgm:pt modelId="{DD3A40E8-80A5-47E9-B1CD-6BEDFF21295A}" type="pres">
      <dgm:prSet presAssocID="{9F23C530-1851-4E9C-B6E6-ACB07D7EEA84}" presName="compNode" presStyleCnt="0"/>
      <dgm:spPr/>
    </dgm:pt>
    <dgm:pt modelId="{6BE3B235-C9F7-4169-A160-93E1E8D5DD53}" type="pres">
      <dgm:prSet presAssocID="{9F23C530-1851-4E9C-B6E6-ACB07D7EEA84}" presName="bgRect" presStyleLbl="bgShp" presStyleIdx="2" presStyleCnt="5"/>
      <dgm:spPr>
        <a:solidFill>
          <a:schemeClr val="accent5">
            <a:lumMod val="20000"/>
            <a:lumOff val="80000"/>
          </a:schemeClr>
        </a:solidFill>
      </dgm:spPr>
    </dgm:pt>
    <dgm:pt modelId="{6DE06741-6BEE-45B3-AAE8-43BE5D1DC187}" type="pres">
      <dgm:prSet presAssocID="{9F23C530-1851-4E9C-B6E6-ACB07D7EEA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druk"/>
        </a:ext>
      </dgm:extLst>
    </dgm:pt>
    <dgm:pt modelId="{ACCE755B-0942-4A27-81CB-7A1F747073BD}" type="pres">
      <dgm:prSet presAssocID="{9F23C530-1851-4E9C-B6E6-ACB07D7EEA84}" presName="spaceRect" presStyleCnt="0"/>
      <dgm:spPr/>
    </dgm:pt>
    <dgm:pt modelId="{658F1237-4E44-4F50-8C49-20AD3C17C6FC}" type="pres">
      <dgm:prSet presAssocID="{9F23C530-1851-4E9C-B6E6-ACB07D7EEA84}" presName="parTx" presStyleLbl="revTx" presStyleIdx="2" presStyleCnt="5">
        <dgm:presLayoutVars>
          <dgm:chMax val="0"/>
          <dgm:chPref val="0"/>
        </dgm:presLayoutVars>
      </dgm:prSet>
      <dgm:spPr/>
    </dgm:pt>
    <dgm:pt modelId="{D3285FA7-9A59-458F-B424-207837848A4A}" type="pres">
      <dgm:prSet presAssocID="{9A296759-4518-4D84-9E26-6989FD1F86C7}" presName="sibTrans" presStyleCnt="0"/>
      <dgm:spPr/>
    </dgm:pt>
    <dgm:pt modelId="{5BFFC8F7-EE29-405C-8B40-DA2C0CE3B754}" type="pres">
      <dgm:prSet presAssocID="{6C349ACF-97B0-4C93-9399-9B4501C939C3}" presName="compNode" presStyleCnt="0"/>
      <dgm:spPr/>
    </dgm:pt>
    <dgm:pt modelId="{EC7E5AAB-2D72-4DB2-8A8F-BD8E37B08849}" type="pres">
      <dgm:prSet presAssocID="{6C349ACF-97B0-4C93-9399-9B4501C939C3}" presName="bgRect" presStyleLbl="bgShp" presStyleIdx="3" presStyleCnt="5"/>
      <dgm:spPr>
        <a:solidFill>
          <a:schemeClr val="accent5">
            <a:lumMod val="20000"/>
            <a:lumOff val="80000"/>
          </a:schemeClr>
        </a:solidFill>
      </dgm:spPr>
    </dgm:pt>
    <dgm:pt modelId="{C7AD688B-6823-493D-880C-075AFAB990EA}" type="pres">
      <dgm:prSet presAssocID="{6C349ACF-97B0-4C93-9399-9B4501C939C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"/>
        </a:ext>
      </dgm:extLst>
    </dgm:pt>
    <dgm:pt modelId="{3F88F519-2B77-45A9-9B2F-BD1E9904B067}" type="pres">
      <dgm:prSet presAssocID="{6C349ACF-97B0-4C93-9399-9B4501C939C3}" presName="spaceRect" presStyleCnt="0"/>
      <dgm:spPr/>
    </dgm:pt>
    <dgm:pt modelId="{B74925A8-AB21-401F-8557-A6356D06B39E}" type="pres">
      <dgm:prSet presAssocID="{6C349ACF-97B0-4C93-9399-9B4501C939C3}" presName="parTx" presStyleLbl="revTx" presStyleIdx="3" presStyleCnt="5">
        <dgm:presLayoutVars>
          <dgm:chMax val="0"/>
          <dgm:chPref val="0"/>
        </dgm:presLayoutVars>
      </dgm:prSet>
      <dgm:spPr/>
    </dgm:pt>
    <dgm:pt modelId="{6C2219AB-5FE2-46A0-9A63-7E9F17A4C6CA}" type="pres">
      <dgm:prSet presAssocID="{56736B5C-1CE9-4B9C-BE76-A7B5D57BA16E}" presName="sibTrans" presStyleCnt="0"/>
      <dgm:spPr/>
    </dgm:pt>
    <dgm:pt modelId="{1C6BCD24-ED9C-48A7-BC8F-75939991990A}" type="pres">
      <dgm:prSet presAssocID="{09AE23F5-50C3-4FA3-8733-957B9ACED9F8}" presName="compNode" presStyleCnt="0"/>
      <dgm:spPr/>
    </dgm:pt>
    <dgm:pt modelId="{7F723273-8475-43FB-BBF4-24891D185E43}" type="pres">
      <dgm:prSet presAssocID="{09AE23F5-50C3-4FA3-8733-957B9ACED9F8}" presName="bgRect" presStyleLbl="bgShp" presStyleIdx="4" presStyleCnt="5"/>
      <dgm:spPr>
        <a:solidFill>
          <a:schemeClr val="accent5">
            <a:lumMod val="20000"/>
            <a:lumOff val="80000"/>
          </a:schemeClr>
        </a:solidFill>
      </dgm:spPr>
    </dgm:pt>
    <dgm:pt modelId="{212640D6-E4A9-4148-9687-6A90BA078C4E}" type="pres">
      <dgm:prSet presAssocID="{09AE23F5-50C3-4FA3-8733-957B9ACED9F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EA4EE7D-9824-4683-8EE2-D3B8FA392C38}" type="pres">
      <dgm:prSet presAssocID="{09AE23F5-50C3-4FA3-8733-957B9ACED9F8}" presName="spaceRect" presStyleCnt="0"/>
      <dgm:spPr/>
    </dgm:pt>
    <dgm:pt modelId="{5C87161B-1A12-4663-9F85-B8B0446D2ADE}" type="pres">
      <dgm:prSet presAssocID="{09AE23F5-50C3-4FA3-8733-957B9ACED9F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645730F-3801-4E27-A081-26397242D1A4}" srcId="{CB06ADDE-FF75-4AA6-A3C1-3FF3BD99F8C7}" destId="{920EA459-6B96-4A85-8396-27787061678E}" srcOrd="1" destOrd="0" parTransId="{BA34E09C-B759-4437-B65C-E158D9E7744D}" sibTransId="{EC7B36B7-EDFC-4DF4-A1D3-A7CFFF9B8220}"/>
    <dgm:cxn modelId="{99F83B20-8B4B-484C-A116-3F48283DD887}" srcId="{CB06ADDE-FF75-4AA6-A3C1-3FF3BD99F8C7}" destId="{AFF5E752-0319-4463-B731-22A18F6C43A6}" srcOrd="0" destOrd="0" parTransId="{FC676C2E-6E3D-4312-8744-18D1FD71C0D3}" sibTransId="{88509E14-C537-41E9-90D0-10E6E24E1910}"/>
    <dgm:cxn modelId="{D1049822-5AEE-48A8-B1F9-58D45E4121F0}" srcId="{CB06ADDE-FF75-4AA6-A3C1-3FF3BD99F8C7}" destId="{09AE23F5-50C3-4FA3-8733-957B9ACED9F8}" srcOrd="4" destOrd="0" parTransId="{7BD2E6C9-3546-42C9-A9CF-EC1FB4389D13}" sibTransId="{BF11C623-C11E-4557-875F-03B4210C569B}"/>
    <dgm:cxn modelId="{5243672B-64B2-4AD0-9747-489EE2FFD719}" srcId="{CB06ADDE-FF75-4AA6-A3C1-3FF3BD99F8C7}" destId="{9F23C530-1851-4E9C-B6E6-ACB07D7EEA84}" srcOrd="2" destOrd="0" parTransId="{B3755EF3-B5CC-44A6-923B-C9DFDFDF83F2}" sibTransId="{9A296759-4518-4D84-9E26-6989FD1F86C7}"/>
    <dgm:cxn modelId="{BA635D54-5DFC-460E-A277-E2A21DDA9F5B}" srcId="{CB06ADDE-FF75-4AA6-A3C1-3FF3BD99F8C7}" destId="{6C349ACF-97B0-4C93-9399-9B4501C939C3}" srcOrd="3" destOrd="0" parTransId="{F0F42F70-4EF5-47EB-82A0-73DC8CB63F0D}" sibTransId="{56736B5C-1CE9-4B9C-BE76-A7B5D57BA16E}"/>
    <dgm:cxn modelId="{2452A2AE-BB7E-4839-AAAA-F0C7128D81D0}" type="presOf" srcId="{920EA459-6B96-4A85-8396-27787061678E}" destId="{79013C89-0537-421A-B864-C752AD6DBE6D}" srcOrd="0" destOrd="0" presId="urn:microsoft.com/office/officeart/2018/2/layout/IconVerticalSolidList"/>
    <dgm:cxn modelId="{4CD917B3-6A03-4A52-8118-E67F8F4C9728}" type="presOf" srcId="{9F23C530-1851-4E9C-B6E6-ACB07D7EEA84}" destId="{658F1237-4E44-4F50-8C49-20AD3C17C6FC}" srcOrd="0" destOrd="0" presId="urn:microsoft.com/office/officeart/2018/2/layout/IconVerticalSolidList"/>
    <dgm:cxn modelId="{E421B3C4-2C89-4132-808C-834395F2D22D}" type="presOf" srcId="{6C349ACF-97B0-4C93-9399-9B4501C939C3}" destId="{B74925A8-AB21-401F-8557-A6356D06B39E}" srcOrd="0" destOrd="0" presId="urn:microsoft.com/office/officeart/2018/2/layout/IconVerticalSolidList"/>
    <dgm:cxn modelId="{2B2382E0-DDD2-40FD-A096-39292469A591}" type="presOf" srcId="{AFF5E752-0319-4463-B731-22A18F6C43A6}" destId="{A95752F6-F0CE-456E-AD69-82C4AFCD8656}" srcOrd="0" destOrd="0" presId="urn:microsoft.com/office/officeart/2018/2/layout/IconVerticalSolidList"/>
    <dgm:cxn modelId="{FFD106ED-3DCF-4E25-9051-DCBADAC07AC1}" type="presOf" srcId="{09AE23F5-50C3-4FA3-8733-957B9ACED9F8}" destId="{5C87161B-1A12-4663-9F85-B8B0446D2ADE}" srcOrd="0" destOrd="0" presId="urn:microsoft.com/office/officeart/2018/2/layout/IconVerticalSolidList"/>
    <dgm:cxn modelId="{C807EBF8-5B4F-400A-8C73-CE3E5E67BF12}" type="presOf" srcId="{CB06ADDE-FF75-4AA6-A3C1-3FF3BD99F8C7}" destId="{2E9CF836-8BD8-4B71-B44D-EA0C43C4D203}" srcOrd="0" destOrd="0" presId="urn:microsoft.com/office/officeart/2018/2/layout/IconVerticalSolidList"/>
    <dgm:cxn modelId="{274F4FE0-7397-4A7E-9D62-FE707A85F187}" type="presParOf" srcId="{2E9CF836-8BD8-4B71-B44D-EA0C43C4D203}" destId="{AEE9A6D5-741D-4A64-A9B7-1EAA41E47345}" srcOrd="0" destOrd="0" presId="urn:microsoft.com/office/officeart/2018/2/layout/IconVerticalSolidList"/>
    <dgm:cxn modelId="{F2359D29-2960-4482-ABA1-686A98029127}" type="presParOf" srcId="{AEE9A6D5-741D-4A64-A9B7-1EAA41E47345}" destId="{3831EDD6-07C7-4568-92FF-E8F0BB46F7E3}" srcOrd="0" destOrd="0" presId="urn:microsoft.com/office/officeart/2018/2/layout/IconVerticalSolidList"/>
    <dgm:cxn modelId="{869641E3-7AA1-4AD2-B711-3108EE42E9E9}" type="presParOf" srcId="{AEE9A6D5-741D-4A64-A9B7-1EAA41E47345}" destId="{A32C1649-9415-4512-8988-FD26B1DF5AE4}" srcOrd="1" destOrd="0" presId="urn:microsoft.com/office/officeart/2018/2/layout/IconVerticalSolidList"/>
    <dgm:cxn modelId="{95DA927A-E6D9-4619-A88A-76978884B74C}" type="presParOf" srcId="{AEE9A6D5-741D-4A64-A9B7-1EAA41E47345}" destId="{8A77A698-705F-4275-9309-2E642D04BE69}" srcOrd="2" destOrd="0" presId="urn:microsoft.com/office/officeart/2018/2/layout/IconVerticalSolidList"/>
    <dgm:cxn modelId="{2AF015B3-F904-41F9-8D1D-7313DCCF4E4C}" type="presParOf" srcId="{AEE9A6D5-741D-4A64-A9B7-1EAA41E47345}" destId="{A95752F6-F0CE-456E-AD69-82C4AFCD8656}" srcOrd="3" destOrd="0" presId="urn:microsoft.com/office/officeart/2018/2/layout/IconVerticalSolidList"/>
    <dgm:cxn modelId="{17113892-CE5A-4699-B1D3-5363E6479530}" type="presParOf" srcId="{2E9CF836-8BD8-4B71-B44D-EA0C43C4D203}" destId="{9D394873-865C-4FBC-B72C-2B30AC6D6696}" srcOrd="1" destOrd="0" presId="urn:microsoft.com/office/officeart/2018/2/layout/IconVerticalSolidList"/>
    <dgm:cxn modelId="{B399EA3E-CA03-4055-A77B-8FBE9521FA2D}" type="presParOf" srcId="{2E9CF836-8BD8-4B71-B44D-EA0C43C4D203}" destId="{2772A117-B2EE-403C-A794-9DF19A1A686A}" srcOrd="2" destOrd="0" presId="urn:microsoft.com/office/officeart/2018/2/layout/IconVerticalSolidList"/>
    <dgm:cxn modelId="{CB772A75-89FB-45BA-BEDA-80C864021BA2}" type="presParOf" srcId="{2772A117-B2EE-403C-A794-9DF19A1A686A}" destId="{5F3CCA6F-1E6B-41C2-92CE-6D542A4524B5}" srcOrd="0" destOrd="0" presId="urn:microsoft.com/office/officeart/2018/2/layout/IconVerticalSolidList"/>
    <dgm:cxn modelId="{597783CA-985A-4023-9E56-FB6F4E39452A}" type="presParOf" srcId="{2772A117-B2EE-403C-A794-9DF19A1A686A}" destId="{C6314FE8-AA90-4236-ADFD-A8C9B39EC491}" srcOrd="1" destOrd="0" presId="urn:microsoft.com/office/officeart/2018/2/layout/IconVerticalSolidList"/>
    <dgm:cxn modelId="{07461D8D-1E07-4005-93F1-7B98F6431E5F}" type="presParOf" srcId="{2772A117-B2EE-403C-A794-9DF19A1A686A}" destId="{C6A54224-1308-49BC-91E8-95173355EB58}" srcOrd="2" destOrd="0" presId="urn:microsoft.com/office/officeart/2018/2/layout/IconVerticalSolidList"/>
    <dgm:cxn modelId="{EE359549-DB46-4074-B710-8A48AA5CF6A6}" type="presParOf" srcId="{2772A117-B2EE-403C-A794-9DF19A1A686A}" destId="{79013C89-0537-421A-B864-C752AD6DBE6D}" srcOrd="3" destOrd="0" presId="urn:microsoft.com/office/officeart/2018/2/layout/IconVerticalSolidList"/>
    <dgm:cxn modelId="{C9A6327F-3463-4C3E-9073-B53FFF134FD4}" type="presParOf" srcId="{2E9CF836-8BD8-4B71-B44D-EA0C43C4D203}" destId="{50D1E630-964D-4391-80D7-A8046C78F92A}" srcOrd="3" destOrd="0" presId="urn:microsoft.com/office/officeart/2018/2/layout/IconVerticalSolidList"/>
    <dgm:cxn modelId="{A81355E3-5582-452D-8FA1-28BECCA99ADD}" type="presParOf" srcId="{2E9CF836-8BD8-4B71-B44D-EA0C43C4D203}" destId="{DD3A40E8-80A5-47E9-B1CD-6BEDFF21295A}" srcOrd="4" destOrd="0" presId="urn:microsoft.com/office/officeart/2018/2/layout/IconVerticalSolidList"/>
    <dgm:cxn modelId="{3AD0151B-694E-48D4-B41A-7F64410A8C7A}" type="presParOf" srcId="{DD3A40E8-80A5-47E9-B1CD-6BEDFF21295A}" destId="{6BE3B235-C9F7-4169-A160-93E1E8D5DD53}" srcOrd="0" destOrd="0" presId="urn:microsoft.com/office/officeart/2018/2/layout/IconVerticalSolidList"/>
    <dgm:cxn modelId="{1023668E-BF26-40BD-BF8B-7503CDDF970D}" type="presParOf" srcId="{DD3A40E8-80A5-47E9-B1CD-6BEDFF21295A}" destId="{6DE06741-6BEE-45B3-AAE8-43BE5D1DC187}" srcOrd="1" destOrd="0" presId="urn:microsoft.com/office/officeart/2018/2/layout/IconVerticalSolidList"/>
    <dgm:cxn modelId="{80032547-772F-49DA-94C8-56D26B43D2D8}" type="presParOf" srcId="{DD3A40E8-80A5-47E9-B1CD-6BEDFF21295A}" destId="{ACCE755B-0942-4A27-81CB-7A1F747073BD}" srcOrd="2" destOrd="0" presId="urn:microsoft.com/office/officeart/2018/2/layout/IconVerticalSolidList"/>
    <dgm:cxn modelId="{AD0C53B7-2285-453C-9544-280A3AF0BC43}" type="presParOf" srcId="{DD3A40E8-80A5-47E9-B1CD-6BEDFF21295A}" destId="{658F1237-4E44-4F50-8C49-20AD3C17C6FC}" srcOrd="3" destOrd="0" presId="urn:microsoft.com/office/officeart/2018/2/layout/IconVerticalSolidList"/>
    <dgm:cxn modelId="{844572E4-55E7-4C1E-A7DC-1F04966FB19A}" type="presParOf" srcId="{2E9CF836-8BD8-4B71-B44D-EA0C43C4D203}" destId="{D3285FA7-9A59-458F-B424-207837848A4A}" srcOrd="5" destOrd="0" presId="urn:microsoft.com/office/officeart/2018/2/layout/IconVerticalSolidList"/>
    <dgm:cxn modelId="{4362460C-4AE2-498C-8A8D-6A3554DEC262}" type="presParOf" srcId="{2E9CF836-8BD8-4B71-B44D-EA0C43C4D203}" destId="{5BFFC8F7-EE29-405C-8B40-DA2C0CE3B754}" srcOrd="6" destOrd="0" presId="urn:microsoft.com/office/officeart/2018/2/layout/IconVerticalSolidList"/>
    <dgm:cxn modelId="{D978B562-BA74-4828-BD74-4F0A8FFC8ED3}" type="presParOf" srcId="{5BFFC8F7-EE29-405C-8B40-DA2C0CE3B754}" destId="{EC7E5AAB-2D72-4DB2-8A8F-BD8E37B08849}" srcOrd="0" destOrd="0" presId="urn:microsoft.com/office/officeart/2018/2/layout/IconVerticalSolidList"/>
    <dgm:cxn modelId="{DB11D35F-654C-4CFF-B343-828973698EE5}" type="presParOf" srcId="{5BFFC8F7-EE29-405C-8B40-DA2C0CE3B754}" destId="{C7AD688B-6823-493D-880C-075AFAB990EA}" srcOrd="1" destOrd="0" presId="urn:microsoft.com/office/officeart/2018/2/layout/IconVerticalSolidList"/>
    <dgm:cxn modelId="{D63E5B89-8BC7-4C1B-9411-54D28CA58093}" type="presParOf" srcId="{5BFFC8F7-EE29-405C-8B40-DA2C0CE3B754}" destId="{3F88F519-2B77-45A9-9B2F-BD1E9904B067}" srcOrd="2" destOrd="0" presId="urn:microsoft.com/office/officeart/2018/2/layout/IconVerticalSolidList"/>
    <dgm:cxn modelId="{0C609660-F084-4C87-A434-B7FBB9B46C27}" type="presParOf" srcId="{5BFFC8F7-EE29-405C-8B40-DA2C0CE3B754}" destId="{B74925A8-AB21-401F-8557-A6356D06B39E}" srcOrd="3" destOrd="0" presId="urn:microsoft.com/office/officeart/2018/2/layout/IconVerticalSolidList"/>
    <dgm:cxn modelId="{A2D2D3DD-93D5-45B8-AB7A-AD4592B98224}" type="presParOf" srcId="{2E9CF836-8BD8-4B71-B44D-EA0C43C4D203}" destId="{6C2219AB-5FE2-46A0-9A63-7E9F17A4C6CA}" srcOrd="7" destOrd="0" presId="urn:microsoft.com/office/officeart/2018/2/layout/IconVerticalSolidList"/>
    <dgm:cxn modelId="{B6A88357-E7B5-4566-87FF-F78C6DC81827}" type="presParOf" srcId="{2E9CF836-8BD8-4B71-B44D-EA0C43C4D203}" destId="{1C6BCD24-ED9C-48A7-BC8F-75939991990A}" srcOrd="8" destOrd="0" presId="urn:microsoft.com/office/officeart/2018/2/layout/IconVerticalSolidList"/>
    <dgm:cxn modelId="{126598D9-ACAF-4C22-A70A-B388914B50D9}" type="presParOf" srcId="{1C6BCD24-ED9C-48A7-BC8F-75939991990A}" destId="{7F723273-8475-43FB-BBF4-24891D185E43}" srcOrd="0" destOrd="0" presId="urn:microsoft.com/office/officeart/2018/2/layout/IconVerticalSolidList"/>
    <dgm:cxn modelId="{F582A77D-E1E6-4B3C-9C36-6336B7A43287}" type="presParOf" srcId="{1C6BCD24-ED9C-48A7-BC8F-75939991990A}" destId="{212640D6-E4A9-4148-9687-6A90BA078C4E}" srcOrd="1" destOrd="0" presId="urn:microsoft.com/office/officeart/2018/2/layout/IconVerticalSolidList"/>
    <dgm:cxn modelId="{99B3E550-6427-43DF-8C95-01C89CC7CE78}" type="presParOf" srcId="{1C6BCD24-ED9C-48A7-BC8F-75939991990A}" destId="{0EA4EE7D-9824-4683-8EE2-D3B8FA392C38}" srcOrd="2" destOrd="0" presId="urn:microsoft.com/office/officeart/2018/2/layout/IconVerticalSolidList"/>
    <dgm:cxn modelId="{D6B5D14F-DA33-4AAF-9F06-5C86327728F8}" type="presParOf" srcId="{1C6BCD24-ED9C-48A7-BC8F-75939991990A}" destId="{5C87161B-1A12-4663-9F85-B8B0446D2A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06ADDE-FF75-4AA6-A3C1-3FF3BD99F8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FF5E752-0319-4463-B731-22A18F6C43A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C676C2E-6E3D-4312-8744-18D1FD71C0D3}" type="parTrans" cxnId="{99F83B20-8B4B-484C-A116-3F48283DD887}">
      <dgm:prSet/>
      <dgm:spPr/>
      <dgm:t>
        <a:bodyPr/>
        <a:lstStyle/>
        <a:p>
          <a:endParaRPr lang="en-US"/>
        </a:p>
      </dgm:t>
    </dgm:pt>
    <dgm:pt modelId="{88509E14-C537-41E9-90D0-10E6E24E1910}" type="sibTrans" cxnId="{99F83B20-8B4B-484C-A116-3F48283DD887}">
      <dgm:prSet/>
      <dgm:spPr/>
      <dgm:t>
        <a:bodyPr/>
        <a:lstStyle/>
        <a:p>
          <a:endParaRPr lang="en-US"/>
        </a:p>
      </dgm:t>
    </dgm:pt>
    <dgm:pt modelId="{920EA459-6B96-4A85-8396-27787061678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onderzoek</a:t>
          </a:r>
          <a:r>
            <a:rPr lang="nl-NL" b="0" i="0" dirty="0">
              <a:solidFill>
                <a:schemeClr val="bg1">
                  <a:lumMod val="65000"/>
                </a:schemeClr>
              </a:solidFill>
            </a:rPr>
            <a:t> ≠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wensen/mogelijkheden mkb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 focus op onderzoek vertaalbaar naar mkb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A34E09C-B759-4437-B65C-E158D9E7744D}" type="parTrans" cxnId="{8645730F-3801-4E27-A081-26397242D1A4}">
      <dgm:prSet/>
      <dgm:spPr/>
      <dgm:t>
        <a:bodyPr/>
        <a:lstStyle/>
        <a:p>
          <a:endParaRPr lang="en-US"/>
        </a:p>
      </dgm:t>
    </dgm:pt>
    <dgm:pt modelId="{EC7B36B7-EDFC-4DF4-A1D3-A7CFFF9B8220}" type="sibTrans" cxnId="{8645730F-3801-4E27-A081-26397242D1A4}">
      <dgm:prSet/>
      <dgm:spPr/>
      <dgm:t>
        <a:bodyPr/>
        <a:lstStyle/>
        <a:p>
          <a:endParaRPr lang="en-US"/>
        </a:p>
      </dgm:t>
    </dgm:pt>
    <dgm:pt modelId="{9F23C530-1851-4E9C-B6E6-ACB07D7EEA8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mkb zag meerwaarde maar moeite vertaalslag naar eigen innovatie en verduurzaming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bestaande relaties 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B3755EF3-B5CC-44A6-923B-C9DFDFDF83F2}" type="parTrans" cxnId="{5243672B-64B2-4AD0-9747-489EE2FFD719}">
      <dgm:prSet/>
      <dgm:spPr/>
      <dgm:t>
        <a:bodyPr/>
        <a:lstStyle/>
        <a:p>
          <a:endParaRPr lang="en-US"/>
        </a:p>
      </dgm:t>
    </dgm:pt>
    <dgm:pt modelId="{9A296759-4518-4D84-9E26-6989FD1F86C7}" type="sibTrans" cxnId="{5243672B-64B2-4AD0-9747-489EE2FFD719}">
      <dgm:prSet/>
      <dgm:spPr/>
      <dgm:t>
        <a:bodyPr/>
        <a:lstStyle/>
        <a:p>
          <a:endParaRPr lang="en-US"/>
        </a:p>
      </dgm:t>
    </dgm:pt>
    <dgm:pt modelId="{6C349ACF-97B0-4C93-9399-9B4501C939C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i="1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i="1" dirty="0">
            <a:solidFill>
              <a:schemeClr val="bg1">
                <a:lumMod val="65000"/>
              </a:schemeClr>
            </a:solidFill>
          </a:endParaRPr>
        </a:p>
      </dgm:t>
    </dgm:pt>
    <dgm:pt modelId="{F0F42F70-4EF5-47EB-82A0-73DC8CB63F0D}" type="parTrans" cxnId="{BA635D54-5DFC-460E-A277-E2A21DDA9F5B}">
      <dgm:prSet/>
      <dgm:spPr/>
      <dgm:t>
        <a:bodyPr/>
        <a:lstStyle/>
        <a:p>
          <a:endParaRPr lang="en-US"/>
        </a:p>
      </dgm:t>
    </dgm:pt>
    <dgm:pt modelId="{56736B5C-1CE9-4B9C-BE76-A7B5D57BA16E}" type="sibTrans" cxnId="{BA635D54-5DFC-460E-A277-E2A21DDA9F5B}">
      <dgm:prSet/>
      <dgm:spPr/>
      <dgm:t>
        <a:bodyPr/>
        <a:lstStyle/>
        <a:p>
          <a:endParaRPr lang="en-US"/>
        </a:p>
      </dgm:t>
    </dgm:pt>
    <dgm:pt modelId="{09AE23F5-50C3-4FA3-8733-957B9ACED9F8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>
              <a:solidFill>
                <a:schemeClr val="tx1"/>
              </a:solidFill>
            </a:rPr>
            <a:t>studenten starten liever bij een groter bedrijf (afstuderen en 1</a:t>
          </a:r>
          <a:r>
            <a:rPr lang="nl-NL" baseline="30000" dirty="0">
              <a:solidFill>
                <a:schemeClr val="tx1"/>
              </a:solidFill>
            </a:rPr>
            <a:t>e</a:t>
          </a:r>
          <a:r>
            <a:rPr lang="nl-NL" dirty="0">
              <a:solidFill>
                <a:schemeClr val="tx1"/>
              </a:solidFill>
            </a:rPr>
            <a:t> baan) </a:t>
          </a:r>
          <a:r>
            <a:rPr lang="nl-NL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i="1" dirty="0">
              <a:solidFill>
                <a:schemeClr val="tx1"/>
              </a:solidFill>
            </a:rPr>
            <a:t> mkb grens deels loslaten</a:t>
          </a:r>
          <a:endParaRPr lang="en-US" i="1" dirty="0">
            <a:solidFill>
              <a:schemeClr val="tx1"/>
            </a:solidFill>
          </a:endParaRPr>
        </a:p>
      </dgm:t>
    </dgm:pt>
    <dgm:pt modelId="{7BD2E6C9-3546-42C9-A9CF-EC1FB4389D13}" type="parTrans" cxnId="{D1049822-5AEE-48A8-B1F9-58D45E4121F0}">
      <dgm:prSet/>
      <dgm:spPr/>
      <dgm:t>
        <a:bodyPr/>
        <a:lstStyle/>
        <a:p>
          <a:endParaRPr lang="en-US"/>
        </a:p>
      </dgm:t>
    </dgm:pt>
    <dgm:pt modelId="{BF11C623-C11E-4557-875F-03B4210C569B}" type="sibTrans" cxnId="{D1049822-5AEE-48A8-B1F9-58D45E4121F0}">
      <dgm:prSet/>
      <dgm:spPr/>
      <dgm:t>
        <a:bodyPr/>
        <a:lstStyle/>
        <a:p>
          <a:endParaRPr lang="en-US"/>
        </a:p>
      </dgm:t>
    </dgm:pt>
    <dgm:pt modelId="{2E9CF836-8BD8-4B71-B44D-EA0C43C4D203}" type="pres">
      <dgm:prSet presAssocID="{CB06ADDE-FF75-4AA6-A3C1-3FF3BD99F8C7}" presName="root" presStyleCnt="0">
        <dgm:presLayoutVars>
          <dgm:dir/>
          <dgm:resizeHandles val="exact"/>
        </dgm:presLayoutVars>
      </dgm:prSet>
      <dgm:spPr/>
    </dgm:pt>
    <dgm:pt modelId="{AEE9A6D5-741D-4A64-A9B7-1EAA41E47345}" type="pres">
      <dgm:prSet presAssocID="{AFF5E752-0319-4463-B731-22A18F6C43A6}" presName="compNode" presStyleCnt="0"/>
      <dgm:spPr/>
    </dgm:pt>
    <dgm:pt modelId="{3831EDD6-07C7-4568-92FF-E8F0BB46F7E3}" type="pres">
      <dgm:prSet presAssocID="{AFF5E752-0319-4463-B731-22A18F6C43A6}" presName="bgRect" presStyleLbl="bgShp" presStyleIdx="0" presStyleCnt="5"/>
      <dgm:spPr>
        <a:solidFill>
          <a:schemeClr val="accent5">
            <a:lumMod val="20000"/>
            <a:lumOff val="80000"/>
          </a:schemeClr>
        </a:solidFill>
      </dgm:spPr>
    </dgm:pt>
    <dgm:pt modelId="{A32C1649-9415-4512-8988-FD26B1DF5AE4}" type="pres">
      <dgm:prSet presAssocID="{AFF5E752-0319-4463-B731-22A18F6C43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8A77A698-705F-4275-9309-2E642D04BE69}" type="pres">
      <dgm:prSet presAssocID="{AFF5E752-0319-4463-B731-22A18F6C43A6}" presName="spaceRect" presStyleCnt="0"/>
      <dgm:spPr/>
    </dgm:pt>
    <dgm:pt modelId="{A95752F6-F0CE-456E-AD69-82C4AFCD8656}" type="pres">
      <dgm:prSet presAssocID="{AFF5E752-0319-4463-B731-22A18F6C43A6}" presName="parTx" presStyleLbl="revTx" presStyleIdx="0" presStyleCnt="5">
        <dgm:presLayoutVars>
          <dgm:chMax val="0"/>
          <dgm:chPref val="0"/>
        </dgm:presLayoutVars>
      </dgm:prSet>
      <dgm:spPr/>
    </dgm:pt>
    <dgm:pt modelId="{9D394873-865C-4FBC-B72C-2B30AC6D6696}" type="pres">
      <dgm:prSet presAssocID="{88509E14-C537-41E9-90D0-10E6E24E1910}" presName="sibTrans" presStyleCnt="0"/>
      <dgm:spPr/>
    </dgm:pt>
    <dgm:pt modelId="{2772A117-B2EE-403C-A794-9DF19A1A686A}" type="pres">
      <dgm:prSet presAssocID="{920EA459-6B96-4A85-8396-27787061678E}" presName="compNode" presStyleCnt="0"/>
      <dgm:spPr/>
    </dgm:pt>
    <dgm:pt modelId="{5F3CCA6F-1E6B-41C2-92CE-6D542A4524B5}" type="pres">
      <dgm:prSet presAssocID="{920EA459-6B96-4A85-8396-27787061678E}" presName="bgRect" presStyleLbl="bgShp" presStyleIdx="1" presStyleCnt="5"/>
      <dgm:spPr>
        <a:solidFill>
          <a:schemeClr val="accent5">
            <a:lumMod val="20000"/>
            <a:lumOff val="80000"/>
          </a:schemeClr>
        </a:solidFill>
      </dgm:spPr>
    </dgm:pt>
    <dgm:pt modelId="{C6314FE8-AA90-4236-ADFD-A8C9B39EC491}" type="pres">
      <dgm:prSet presAssocID="{920EA459-6B96-4A85-8396-27787061678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deau"/>
        </a:ext>
      </dgm:extLst>
    </dgm:pt>
    <dgm:pt modelId="{C6A54224-1308-49BC-91E8-95173355EB58}" type="pres">
      <dgm:prSet presAssocID="{920EA459-6B96-4A85-8396-27787061678E}" presName="spaceRect" presStyleCnt="0"/>
      <dgm:spPr/>
    </dgm:pt>
    <dgm:pt modelId="{79013C89-0537-421A-B864-C752AD6DBE6D}" type="pres">
      <dgm:prSet presAssocID="{920EA459-6B96-4A85-8396-27787061678E}" presName="parTx" presStyleLbl="revTx" presStyleIdx="1" presStyleCnt="5">
        <dgm:presLayoutVars>
          <dgm:chMax val="0"/>
          <dgm:chPref val="0"/>
        </dgm:presLayoutVars>
      </dgm:prSet>
      <dgm:spPr/>
    </dgm:pt>
    <dgm:pt modelId="{50D1E630-964D-4391-80D7-A8046C78F92A}" type="pres">
      <dgm:prSet presAssocID="{EC7B36B7-EDFC-4DF4-A1D3-A7CFFF9B8220}" presName="sibTrans" presStyleCnt="0"/>
      <dgm:spPr/>
    </dgm:pt>
    <dgm:pt modelId="{DD3A40E8-80A5-47E9-B1CD-6BEDFF21295A}" type="pres">
      <dgm:prSet presAssocID="{9F23C530-1851-4E9C-B6E6-ACB07D7EEA84}" presName="compNode" presStyleCnt="0"/>
      <dgm:spPr/>
    </dgm:pt>
    <dgm:pt modelId="{6BE3B235-C9F7-4169-A160-93E1E8D5DD53}" type="pres">
      <dgm:prSet presAssocID="{9F23C530-1851-4E9C-B6E6-ACB07D7EEA84}" presName="bgRect" presStyleLbl="bgShp" presStyleIdx="2" presStyleCnt="5"/>
      <dgm:spPr>
        <a:solidFill>
          <a:schemeClr val="accent5">
            <a:lumMod val="20000"/>
            <a:lumOff val="80000"/>
          </a:schemeClr>
        </a:solidFill>
      </dgm:spPr>
    </dgm:pt>
    <dgm:pt modelId="{6DE06741-6BEE-45B3-AAE8-43BE5D1DC187}" type="pres">
      <dgm:prSet presAssocID="{9F23C530-1851-4E9C-B6E6-ACB07D7EEA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druk"/>
        </a:ext>
      </dgm:extLst>
    </dgm:pt>
    <dgm:pt modelId="{ACCE755B-0942-4A27-81CB-7A1F747073BD}" type="pres">
      <dgm:prSet presAssocID="{9F23C530-1851-4E9C-B6E6-ACB07D7EEA84}" presName="spaceRect" presStyleCnt="0"/>
      <dgm:spPr/>
    </dgm:pt>
    <dgm:pt modelId="{658F1237-4E44-4F50-8C49-20AD3C17C6FC}" type="pres">
      <dgm:prSet presAssocID="{9F23C530-1851-4E9C-B6E6-ACB07D7EEA84}" presName="parTx" presStyleLbl="revTx" presStyleIdx="2" presStyleCnt="5">
        <dgm:presLayoutVars>
          <dgm:chMax val="0"/>
          <dgm:chPref val="0"/>
        </dgm:presLayoutVars>
      </dgm:prSet>
      <dgm:spPr/>
    </dgm:pt>
    <dgm:pt modelId="{D3285FA7-9A59-458F-B424-207837848A4A}" type="pres">
      <dgm:prSet presAssocID="{9A296759-4518-4D84-9E26-6989FD1F86C7}" presName="sibTrans" presStyleCnt="0"/>
      <dgm:spPr/>
    </dgm:pt>
    <dgm:pt modelId="{5BFFC8F7-EE29-405C-8B40-DA2C0CE3B754}" type="pres">
      <dgm:prSet presAssocID="{6C349ACF-97B0-4C93-9399-9B4501C939C3}" presName="compNode" presStyleCnt="0"/>
      <dgm:spPr/>
    </dgm:pt>
    <dgm:pt modelId="{EC7E5AAB-2D72-4DB2-8A8F-BD8E37B08849}" type="pres">
      <dgm:prSet presAssocID="{6C349ACF-97B0-4C93-9399-9B4501C939C3}" presName="bgRect" presStyleLbl="bgShp" presStyleIdx="3" presStyleCnt="5"/>
      <dgm:spPr>
        <a:solidFill>
          <a:schemeClr val="accent5">
            <a:lumMod val="20000"/>
            <a:lumOff val="80000"/>
          </a:schemeClr>
        </a:solidFill>
      </dgm:spPr>
    </dgm:pt>
    <dgm:pt modelId="{C7AD688B-6823-493D-880C-075AFAB990EA}" type="pres">
      <dgm:prSet presAssocID="{6C349ACF-97B0-4C93-9399-9B4501C939C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"/>
        </a:ext>
      </dgm:extLst>
    </dgm:pt>
    <dgm:pt modelId="{3F88F519-2B77-45A9-9B2F-BD1E9904B067}" type="pres">
      <dgm:prSet presAssocID="{6C349ACF-97B0-4C93-9399-9B4501C939C3}" presName="spaceRect" presStyleCnt="0"/>
      <dgm:spPr/>
    </dgm:pt>
    <dgm:pt modelId="{B74925A8-AB21-401F-8557-A6356D06B39E}" type="pres">
      <dgm:prSet presAssocID="{6C349ACF-97B0-4C93-9399-9B4501C939C3}" presName="parTx" presStyleLbl="revTx" presStyleIdx="3" presStyleCnt="5">
        <dgm:presLayoutVars>
          <dgm:chMax val="0"/>
          <dgm:chPref val="0"/>
        </dgm:presLayoutVars>
      </dgm:prSet>
      <dgm:spPr/>
    </dgm:pt>
    <dgm:pt modelId="{6C2219AB-5FE2-46A0-9A63-7E9F17A4C6CA}" type="pres">
      <dgm:prSet presAssocID="{56736B5C-1CE9-4B9C-BE76-A7B5D57BA16E}" presName="sibTrans" presStyleCnt="0"/>
      <dgm:spPr/>
    </dgm:pt>
    <dgm:pt modelId="{1C6BCD24-ED9C-48A7-BC8F-75939991990A}" type="pres">
      <dgm:prSet presAssocID="{09AE23F5-50C3-4FA3-8733-957B9ACED9F8}" presName="compNode" presStyleCnt="0"/>
      <dgm:spPr/>
    </dgm:pt>
    <dgm:pt modelId="{7F723273-8475-43FB-BBF4-24891D185E43}" type="pres">
      <dgm:prSet presAssocID="{09AE23F5-50C3-4FA3-8733-957B9ACED9F8}" presName="bgRect" presStyleLbl="bgShp" presStyleIdx="4" presStyleCnt="5"/>
      <dgm:spPr>
        <a:solidFill>
          <a:schemeClr val="accent5">
            <a:lumMod val="20000"/>
            <a:lumOff val="80000"/>
          </a:schemeClr>
        </a:solidFill>
      </dgm:spPr>
    </dgm:pt>
    <dgm:pt modelId="{212640D6-E4A9-4148-9687-6A90BA078C4E}" type="pres">
      <dgm:prSet presAssocID="{09AE23F5-50C3-4FA3-8733-957B9ACED9F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EA4EE7D-9824-4683-8EE2-D3B8FA392C38}" type="pres">
      <dgm:prSet presAssocID="{09AE23F5-50C3-4FA3-8733-957B9ACED9F8}" presName="spaceRect" presStyleCnt="0"/>
      <dgm:spPr/>
    </dgm:pt>
    <dgm:pt modelId="{5C87161B-1A12-4663-9F85-B8B0446D2ADE}" type="pres">
      <dgm:prSet presAssocID="{09AE23F5-50C3-4FA3-8733-957B9ACED9F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645730F-3801-4E27-A081-26397242D1A4}" srcId="{CB06ADDE-FF75-4AA6-A3C1-3FF3BD99F8C7}" destId="{920EA459-6B96-4A85-8396-27787061678E}" srcOrd="1" destOrd="0" parTransId="{BA34E09C-B759-4437-B65C-E158D9E7744D}" sibTransId="{EC7B36B7-EDFC-4DF4-A1D3-A7CFFF9B8220}"/>
    <dgm:cxn modelId="{99F83B20-8B4B-484C-A116-3F48283DD887}" srcId="{CB06ADDE-FF75-4AA6-A3C1-3FF3BD99F8C7}" destId="{AFF5E752-0319-4463-B731-22A18F6C43A6}" srcOrd="0" destOrd="0" parTransId="{FC676C2E-6E3D-4312-8744-18D1FD71C0D3}" sibTransId="{88509E14-C537-41E9-90D0-10E6E24E1910}"/>
    <dgm:cxn modelId="{D1049822-5AEE-48A8-B1F9-58D45E4121F0}" srcId="{CB06ADDE-FF75-4AA6-A3C1-3FF3BD99F8C7}" destId="{09AE23F5-50C3-4FA3-8733-957B9ACED9F8}" srcOrd="4" destOrd="0" parTransId="{7BD2E6C9-3546-42C9-A9CF-EC1FB4389D13}" sibTransId="{BF11C623-C11E-4557-875F-03B4210C569B}"/>
    <dgm:cxn modelId="{5243672B-64B2-4AD0-9747-489EE2FFD719}" srcId="{CB06ADDE-FF75-4AA6-A3C1-3FF3BD99F8C7}" destId="{9F23C530-1851-4E9C-B6E6-ACB07D7EEA84}" srcOrd="2" destOrd="0" parTransId="{B3755EF3-B5CC-44A6-923B-C9DFDFDF83F2}" sibTransId="{9A296759-4518-4D84-9E26-6989FD1F86C7}"/>
    <dgm:cxn modelId="{BA635D54-5DFC-460E-A277-E2A21DDA9F5B}" srcId="{CB06ADDE-FF75-4AA6-A3C1-3FF3BD99F8C7}" destId="{6C349ACF-97B0-4C93-9399-9B4501C939C3}" srcOrd="3" destOrd="0" parTransId="{F0F42F70-4EF5-47EB-82A0-73DC8CB63F0D}" sibTransId="{56736B5C-1CE9-4B9C-BE76-A7B5D57BA16E}"/>
    <dgm:cxn modelId="{2452A2AE-BB7E-4839-AAAA-F0C7128D81D0}" type="presOf" srcId="{920EA459-6B96-4A85-8396-27787061678E}" destId="{79013C89-0537-421A-B864-C752AD6DBE6D}" srcOrd="0" destOrd="0" presId="urn:microsoft.com/office/officeart/2018/2/layout/IconVerticalSolidList"/>
    <dgm:cxn modelId="{4CD917B3-6A03-4A52-8118-E67F8F4C9728}" type="presOf" srcId="{9F23C530-1851-4E9C-B6E6-ACB07D7EEA84}" destId="{658F1237-4E44-4F50-8C49-20AD3C17C6FC}" srcOrd="0" destOrd="0" presId="urn:microsoft.com/office/officeart/2018/2/layout/IconVerticalSolidList"/>
    <dgm:cxn modelId="{E421B3C4-2C89-4132-808C-834395F2D22D}" type="presOf" srcId="{6C349ACF-97B0-4C93-9399-9B4501C939C3}" destId="{B74925A8-AB21-401F-8557-A6356D06B39E}" srcOrd="0" destOrd="0" presId="urn:microsoft.com/office/officeart/2018/2/layout/IconVerticalSolidList"/>
    <dgm:cxn modelId="{2B2382E0-DDD2-40FD-A096-39292469A591}" type="presOf" srcId="{AFF5E752-0319-4463-B731-22A18F6C43A6}" destId="{A95752F6-F0CE-456E-AD69-82C4AFCD8656}" srcOrd="0" destOrd="0" presId="urn:microsoft.com/office/officeart/2018/2/layout/IconVerticalSolidList"/>
    <dgm:cxn modelId="{FFD106ED-3DCF-4E25-9051-DCBADAC07AC1}" type="presOf" srcId="{09AE23F5-50C3-4FA3-8733-957B9ACED9F8}" destId="{5C87161B-1A12-4663-9F85-B8B0446D2ADE}" srcOrd="0" destOrd="0" presId="urn:microsoft.com/office/officeart/2018/2/layout/IconVerticalSolidList"/>
    <dgm:cxn modelId="{C807EBF8-5B4F-400A-8C73-CE3E5E67BF12}" type="presOf" srcId="{CB06ADDE-FF75-4AA6-A3C1-3FF3BD99F8C7}" destId="{2E9CF836-8BD8-4B71-B44D-EA0C43C4D203}" srcOrd="0" destOrd="0" presId="urn:microsoft.com/office/officeart/2018/2/layout/IconVerticalSolidList"/>
    <dgm:cxn modelId="{274F4FE0-7397-4A7E-9D62-FE707A85F187}" type="presParOf" srcId="{2E9CF836-8BD8-4B71-B44D-EA0C43C4D203}" destId="{AEE9A6D5-741D-4A64-A9B7-1EAA41E47345}" srcOrd="0" destOrd="0" presId="urn:microsoft.com/office/officeart/2018/2/layout/IconVerticalSolidList"/>
    <dgm:cxn modelId="{F2359D29-2960-4482-ABA1-686A98029127}" type="presParOf" srcId="{AEE9A6D5-741D-4A64-A9B7-1EAA41E47345}" destId="{3831EDD6-07C7-4568-92FF-E8F0BB46F7E3}" srcOrd="0" destOrd="0" presId="urn:microsoft.com/office/officeart/2018/2/layout/IconVerticalSolidList"/>
    <dgm:cxn modelId="{869641E3-7AA1-4AD2-B711-3108EE42E9E9}" type="presParOf" srcId="{AEE9A6D5-741D-4A64-A9B7-1EAA41E47345}" destId="{A32C1649-9415-4512-8988-FD26B1DF5AE4}" srcOrd="1" destOrd="0" presId="urn:microsoft.com/office/officeart/2018/2/layout/IconVerticalSolidList"/>
    <dgm:cxn modelId="{95DA927A-E6D9-4619-A88A-76978884B74C}" type="presParOf" srcId="{AEE9A6D5-741D-4A64-A9B7-1EAA41E47345}" destId="{8A77A698-705F-4275-9309-2E642D04BE69}" srcOrd="2" destOrd="0" presId="urn:microsoft.com/office/officeart/2018/2/layout/IconVerticalSolidList"/>
    <dgm:cxn modelId="{2AF015B3-F904-41F9-8D1D-7313DCCF4E4C}" type="presParOf" srcId="{AEE9A6D5-741D-4A64-A9B7-1EAA41E47345}" destId="{A95752F6-F0CE-456E-AD69-82C4AFCD8656}" srcOrd="3" destOrd="0" presId="urn:microsoft.com/office/officeart/2018/2/layout/IconVerticalSolidList"/>
    <dgm:cxn modelId="{17113892-CE5A-4699-B1D3-5363E6479530}" type="presParOf" srcId="{2E9CF836-8BD8-4B71-B44D-EA0C43C4D203}" destId="{9D394873-865C-4FBC-B72C-2B30AC6D6696}" srcOrd="1" destOrd="0" presId="urn:microsoft.com/office/officeart/2018/2/layout/IconVerticalSolidList"/>
    <dgm:cxn modelId="{B399EA3E-CA03-4055-A77B-8FBE9521FA2D}" type="presParOf" srcId="{2E9CF836-8BD8-4B71-B44D-EA0C43C4D203}" destId="{2772A117-B2EE-403C-A794-9DF19A1A686A}" srcOrd="2" destOrd="0" presId="urn:microsoft.com/office/officeart/2018/2/layout/IconVerticalSolidList"/>
    <dgm:cxn modelId="{CB772A75-89FB-45BA-BEDA-80C864021BA2}" type="presParOf" srcId="{2772A117-B2EE-403C-A794-9DF19A1A686A}" destId="{5F3CCA6F-1E6B-41C2-92CE-6D542A4524B5}" srcOrd="0" destOrd="0" presId="urn:microsoft.com/office/officeart/2018/2/layout/IconVerticalSolidList"/>
    <dgm:cxn modelId="{597783CA-985A-4023-9E56-FB6F4E39452A}" type="presParOf" srcId="{2772A117-B2EE-403C-A794-9DF19A1A686A}" destId="{C6314FE8-AA90-4236-ADFD-A8C9B39EC491}" srcOrd="1" destOrd="0" presId="urn:microsoft.com/office/officeart/2018/2/layout/IconVerticalSolidList"/>
    <dgm:cxn modelId="{07461D8D-1E07-4005-93F1-7B98F6431E5F}" type="presParOf" srcId="{2772A117-B2EE-403C-A794-9DF19A1A686A}" destId="{C6A54224-1308-49BC-91E8-95173355EB58}" srcOrd="2" destOrd="0" presId="urn:microsoft.com/office/officeart/2018/2/layout/IconVerticalSolidList"/>
    <dgm:cxn modelId="{EE359549-DB46-4074-B710-8A48AA5CF6A6}" type="presParOf" srcId="{2772A117-B2EE-403C-A794-9DF19A1A686A}" destId="{79013C89-0537-421A-B864-C752AD6DBE6D}" srcOrd="3" destOrd="0" presId="urn:microsoft.com/office/officeart/2018/2/layout/IconVerticalSolidList"/>
    <dgm:cxn modelId="{C9A6327F-3463-4C3E-9073-B53FFF134FD4}" type="presParOf" srcId="{2E9CF836-8BD8-4B71-B44D-EA0C43C4D203}" destId="{50D1E630-964D-4391-80D7-A8046C78F92A}" srcOrd="3" destOrd="0" presId="urn:microsoft.com/office/officeart/2018/2/layout/IconVerticalSolidList"/>
    <dgm:cxn modelId="{A81355E3-5582-452D-8FA1-28BECCA99ADD}" type="presParOf" srcId="{2E9CF836-8BD8-4B71-B44D-EA0C43C4D203}" destId="{DD3A40E8-80A5-47E9-B1CD-6BEDFF21295A}" srcOrd="4" destOrd="0" presId="urn:microsoft.com/office/officeart/2018/2/layout/IconVerticalSolidList"/>
    <dgm:cxn modelId="{3AD0151B-694E-48D4-B41A-7F64410A8C7A}" type="presParOf" srcId="{DD3A40E8-80A5-47E9-B1CD-6BEDFF21295A}" destId="{6BE3B235-C9F7-4169-A160-93E1E8D5DD53}" srcOrd="0" destOrd="0" presId="urn:microsoft.com/office/officeart/2018/2/layout/IconVerticalSolidList"/>
    <dgm:cxn modelId="{1023668E-BF26-40BD-BF8B-7503CDDF970D}" type="presParOf" srcId="{DD3A40E8-80A5-47E9-B1CD-6BEDFF21295A}" destId="{6DE06741-6BEE-45B3-AAE8-43BE5D1DC187}" srcOrd="1" destOrd="0" presId="urn:microsoft.com/office/officeart/2018/2/layout/IconVerticalSolidList"/>
    <dgm:cxn modelId="{80032547-772F-49DA-94C8-56D26B43D2D8}" type="presParOf" srcId="{DD3A40E8-80A5-47E9-B1CD-6BEDFF21295A}" destId="{ACCE755B-0942-4A27-81CB-7A1F747073BD}" srcOrd="2" destOrd="0" presId="urn:microsoft.com/office/officeart/2018/2/layout/IconVerticalSolidList"/>
    <dgm:cxn modelId="{AD0C53B7-2285-453C-9544-280A3AF0BC43}" type="presParOf" srcId="{DD3A40E8-80A5-47E9-B1CD-6BEDFF21295A}" destId="{658F1237-4E44-4F50-8C49-20AD3C17C6FC}" srcOrd="3" destOrd="0" presId="urn:microsoft.com/office/officeart/2018/2/layout/IconVerticalSolidList"/>
    <dgm:cxn modelId="{844572E4-55E7-4C1E-A7DC-1F04966FB19A}" type="presParOf" srcId="{2E9CF836-8BD8-4B71-B44D-EA0C43C4D203}" destId="{D3285FA7-9A59-458F-B424-207837848A4A}" srcOrd="5" destOrd="0" presId="urn:microsoft.com/office/officeart/2018/2/layout/IconVerticalSolidList"/>
    <dgm:cxn modelId="{4362460C-4AE2-498C-8A8D-6A3554DEC262}" type="presParOf" srcId="{2E9CF836-8BD8-4B71-B44D-EA0C43C4D203}" destId="{5BFFC8F7-EE29-405C-8B40-DA2C0CE3B754}" srcOrd="6" destOrd="0" presId="urn:microsoft.com/office/officeart/2018/2/layout/IconVerticalSolidList"/>
    <dgm:cxn modelId="{D978B562-BA74-4828-BD74-4F0A8FFC8ED3}" type="presParOf" srcId="{5BFFC8F7-EE29-405C-8B40-DA2C0CE3B754}" destId="{EC7E5AAB-2D72-4DB2-8A8F-BD8E37B08849}" srcOrd="0" destOrd="0" presId="urn:microsoft.com/office/officeart/2018/2/layout/IconVerticalSolidList"/>
    <dgm:cxn modelId="{DB11D35F-654C-4CFF-B343-828973698EE5}" type="presParOf" srcId="{5BFFC8F7-EE29-405C-8B40-DA2C0CE3B754}" destId="{C7AD688B-6823-493D-880C-075AFAB990EA}" srcOrd="1" destOrd="0" presId="urn:microsoft.com/office/officeart/2018/2/layout/IconVerticalSolidList"/>
    <dgm:cxn modelId="{D63E5B89-8BC7-4C1B-9411-54D28CA58093}" type="presParOf" srcId="{5BFFC8F7-EE29-405C-8B40-DA2C0CE3B754}" destId="{3F88F519-2B77-45A9-9B2F-BD1E9904B067}" srcOrd="2" destOrd="0" presId="urn:microsoft.com/office/officeart/2018/2/layout/IconVerticalSolidList"/>
    <dgm:cxn modelId="{0C609660-F084-4C87-A434-B7FBB9B46C27}" type="presParOf" srcId="{5BFFC8F7-EE29-405C-8B40-DA2C0CE3B754}" destId="{B74925A8-AB21-401F-8557-A6356D06B39E}" srcOrd="3" destOrd="0" presId="urn:microsoft.com/office/officeart/2018/2/layout/IconVerticalSolidList"/>
    <dgm:cxn modelId="{A2D2D3DD-93D5-45B8-AB7A-AD4592B98224}" type="presParOf" srcId="{2E9CF836-8BD8-4B71-B44D-EA0C43C4D203}" destId="{6C2219AB-5FE2-46A0-9A63-7E9F17A4C6CA}" srcOrd="7" destOrd="0" presId="urn:microsoft.com/office/officeart/2018/2/layout/IconVerticalSolidList"/>
    <dgm:cxn modelId="{B6A88357-E7B5-4566-87FF-F78C6DC81827}" type="presParOf" srcId="{2E9CF836-8BD8-4B71-B44D-EA0C43C4D203}" destId="{1C6BCD24-ED9C-48A7-BC8F-75939991990A}" srcOrd="8" destOrd="0" presId="urn:microsoft.com/office/officeart/2018/2/layout/IconVerticalSolidList"/>
    <dgm:cxn modelId="{126598D9-ACAF-4C22-A70A-B388914B50D9}" type="presParOf" srcId="{1C6BCD24-ED9C-48A7-BC8F-75939991990A}" destId="{7F723273-8475-43FB-BBF4-24891D185E43}" srcOrd="0" destOrd="0" presId="urn:microsoft.com/office/officeart/2018/2/layout/IconVerticalSolidList"/>
    <dgm:cxn modelId="{F582A77D-E1E6-4B3C-9C36-6336B7A43287}" type="presParOf" srcId="{1C6BCD24-ED9C-48A7-BC8F-75939991990A}" destId="{212640D6-E4A9-4148-9687-6A90BA078C4E}" srcOrd="1" destOrd="0" presId="urn:microsoft.com/office/officeart/2018/2/layout/IconVerticalSolidList"/>
    <dgm:cxn modelId="{99B3E550-6427-43DF-8C95-01C89CC7CE78}" type="presParOf" srcId="{1C6BCD24-ED9C-48A7-BC8F-75939991990A}" destId="{0EA4EE7D-9824-4683-8EE2-D3B8FA392C38}" srcOrd="2" destOrd="0" presId="urn:microsoft.com/office/officeart/2018/2/layout/IconVerticalSolidList"/>
    <dgm:cxn modelId="{D6B5D14F-DA33-4AAF-9F06-5C86327728F8}" type="presParOf" srcId="{1C6BCD24-ED9C-48A7-BC8F-75939991990A}" destId="{5C87161B-1A12-4663-9F85-B8B0446D2A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4D0B80-D940-4CEC-8E1D-06BD6CD4AD02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5A2C3-D87C-4DD6-A72D-F19EAF32A1E0}">
      <dgm:prSet/>
      <dgm:spPr/>
      <dgm:t>
        <a:bodyPr/>
        <a:lstStyle/>
        <a:p>
          <a:r>
            <a:rPr lang="nl-NL" dirty="0"/>
            <a:t>Organisatie en werving studenten</a:t>
          </a:r>
          <a:endParaRPr lang="en-US" dirty="0"/>
        </a:p>
      </dgm:t>
    </dgm:pt>
    <dgm:pt modelId="{7500EBD0-54F0-440F-969C-0BD5A0EC4EB3}" type="parTrans" cxnId="{C0EE0D00-0DAA-4B4C-96AC-7D7CFD7F3E89}">
      <dgm:prSet/>
      <dgm:spPr/>
      <dgm:t>
        <a:bodyPr/>
        <a:lstStyle/>
        <a:p>
          <a:endParaRPr lang="en-US"/>
        </a:p>
      </dgm:t>
    </dgm:pt>
    <dgm:pt modelId="{962A790E-7D93-4CB8-9960-B34C3AC8A261}" type="sibTrans" cxnId="{C0EE0D00-0DAA-4B4C-96AC-7D7CFD7F3E89}">
      <dgm:prSet/>
      <dgm:spPr/>
      <dgm:t>
        <a:bodyPr/>
        <a:lstStyle/>
        <a:p>
          <a:endParaRPr lang="en-US"/>
        </a:p>
      </dgm:t>
    </dgm:pt>
    <dgm:pt modelId="{E5551131-8F9C-4771-9484-E40A30948DB5}">
      <dgm:prSet custT="1"/>
      <dgm:spPr/>
      <dgm:t>
        <a:bodyPr/>
        <a:lstStyle/>
        <a:p>
          <a:r>
            <a:rPr lang="nl-NL" sz="1200" dirty="0"/>
            <a:t>Te korte termijn van idee tot werving</a:t>
          </a:r>
          <a:endParaRPr lang="en-US" sz="1200" dirty="0"/>
        </a:p>
      </dgm:t>
    </dgm:pt>
    <dgm:pt modelId="{8074AA99-51E6-4661-9740-7D2F62DBFC87}" type="parTrans" cxnId="{3098EE2D-45B8-4928-B5D2-8C0EB96A56A2}">
      <dgm:prSet/>
      <dgm:spPr/>
      <dgm:t>
        <a:bodyPr/>
        <a:lstStyle/>
        <a:p>
          <a:endParaRPr lang="en-US"/>
        </a:p>
      </dgm:t>
    </dgm:pt>
    <dgm:pt modelId="{8B1B3A29-398B-4592-B2AD-494A1A3ACD0A}" type="sibTrans" cxnId="{3098EE2D-45B8-4928-B5D2-8C0EB96A56A2}">
      <dgm:prSet/>
      <dgm:spPr/>
      <dgm:t>
        <a:bodyPr/>
        <a:lstStyle/>
        <a:p>
          <a:endParaRPr lang="en-US"/>
        </a:p>
      </dgm:t>
    </dgm:pt>
    <dgm:pt modelId="{94D706C0-D9F3-41B2-A69E-55CEC5EE9F9B}">
      <dgm:prSet custT="1"/>
      <dgm:spPr/>
      <dgm:t>
        <a:bodyPr/>
        <a:lstStyle/>
        <a:p>
          <a:r>
            <a:rPr lang="nl-NL" sz="1100" dirty="0"/>
            <a:t>Wervingskanalen niet optimaal</a:t>
          </a:r>
          <a:endParaRPr lang="en-US" sz="1100" dirty="0"/>
        </a:p>
      </dgm:t>
    </dgm:pt>
    <dgm:pt modelId="{6DDE0EBE-784F-4502-9F3B-7DDBFC3DFC15}" type="parTrans" cxnId="{36BC47A7-5401-4912-BB45-F5D6D99131EF}">
      <dgm:prSet/>
      <dgm:spPr/>
      <dgm:t>
        <a:bodyPr/>
        <a:lstStyle/>
        <a:p>
          <a:endParaRPr lang="en-US"/>
        </a:p>
      </dgm:t>
    </dgm:pt>
    <dgm:pt modelId="{3F2A68A2-431F-4708-94C9-4272CCCB4E87}" type="sibTrans" cxnId="{36BC47A7-5401-4912-BB45-F5D6D99131EF}">
      <dgm:prSet/>
      <dgm:spPr/>
      <dgm:t>
        <a:bodyPr/>
        <a:lstStyle/>
        <a:p>
          <a:endParaRPr lang="en-US"/>
        </a:p>
      </dgm:t>
    </dgm:pt>
    <dgm:pt modelId="{F9777734-07DD-4649-B9AD-F3DF536E5A79}">
      <dgm:prSet/>
      <dgm:spPr/>
      <dgm:t>
        <a:bodyPr/>
        <a:lstStyle/>
        <a:p>
          <a:r>
            <a:rPr lang="nl-NL" dirty="0"/>
            <a:t>Bedrijvenparticipatie</a:t>
          </a:r>
          <a:endParaRPr lang="en-US" dirty="0"/>
        </a:p>
      </dgm:t>
    </dgm:pt>
    <dgm:pt modelId="{782D0180-4057-460C-8C8C-A39B06596D50}" type="parTrans" cxnId="{3DF75215-E5EB-4729-A851-AD7E12BB64F3}">
      <dgm:prSet/>
      <dgm:spPr/>
      <dgm:t>
        <a:bodyPr/>
        <a:lstStyle/>
        <a:p>
          <a:endParaRPr lang="en-US"/>
        </a:p>
      </dgm:t>
    </dgm:pt>
    <dgm:pt modelId="{E981199B-92A0-4C0F-9181-2DCD83B96F29}" type="sibTrans" cxnId="{3DF75215-E5EB-4729-A851-AD7E12BB64F3}">
      <dgm:prSet/>
      <dgm:spPr/>
      <dgm:t>
        <a:bodyPr/>
        <a:lstStyle/>
        <a:p>
          <a:endParaRPr lang="en-US"/>
        </a:p>
      </dgm:t>
    </dgm:pt>
    <dgm:pt modelId="{CF8CD875-89AB-4699-AA53-92A3CDC9B159}">
      <dgm:prSet custT="1"/>
      <dgm:spPr/>
      <dgm:t>
        <a:bodyPr/>
        <a:lstStyle/>
        <a:p>
          <a:r>
            <a:rPr lang="nl-NL" sz="1200" dirty="0"/>
            <a:t>Duurzaamheids-opdrachten vaak bij grotere bedrijven </a:t>
          </a:r>
          <a:endParaRPr lang="en-US" sz="1200" dirty="0"/>
        </a:p>
      </dgm:t>
    </dgm:pt>
    <dgm:pt modelId="{EDF3ECC0-31BF-499B-B919-191DF82A8145}" type="parTrans" cxnId="{DA8A3C26-6C14-4853-8C89-4BFBC2634807}">
      <dgm:prSet/>
      <dgm:spPr/>
      <dgm:t>
        <a:bodyPr/>
        <a:lstStyle/>
        <a:p>
          <a:endParaRPr lang="en-US"/>
        </a:p>
      </dgm:t>
    </dgm:pt>
    <dgm:pt modelId="{500B50AC-A090-463E-A875-8FB011DACD3F}" type="sibTrans" cxnId="{DA8A3C26-6C14-4853-8C89-4BFBC2634807}">
      <dgm:prSet/>
      <dgm:spPr/>
      <dgm:t>
        <a:bodyPr/>
        <a:lstStyle/>
        <a:p>
          <a:endParaRPr lang="en-US"/>
        </a:p>
      </dgm:t>
    </dgm:pt>
    <dgm:pt modelId="{F9214A5E-E29A-4B2C-A872-6C44DB454DFD}">
      <dgm:prSet/>
      <dgm:spPr/>
      <dgm:t>
        <a:bodyPr/>
        <a:lstStyle/>
        <a:p>
          <a:r>
            <a:rPr lang="nl-NL" dirty="0"/>
            <a:t>Studentenparticipatie</a:t>
          </a:r>
          <a:endParaRPr lang="en-US" dirty="0"/>
        </a:p>
      </dgm:t>
    </dgm:pt>
    <dgm:pt modelId="{219E0FDF-CD31-4490-A323-2C4EC6E2C54C}" type="parTrans" cxnId="{1387041B-CA78-4051-85E8-DFD44EABF259}">
      <dgm:prSet/>
      <dgm:spPr/>
      <dgm:t>
        <a:bodyPr/>
        <a:lstStyle/>
        <a:p>
          <a:endParaRPr lang="en-US"/>
        </a:p>
      </dgm:t>
    </dgm:pt>
    <dgm:pt modelId="{5DD9028A-EEE7-4148-B32E-B033B8D3D2FE}" type="sibTrans" cxnId="{1387041B-CA78-4051-85E8-DFD44EABF259}">
      <dgm:prSet/>
      <dgm:spPr/>
      <dgm:t>
        <a:bodyPr/>
        <a:lstStyle/>
        <a:p>
          <a:endParaRPr lang="en-US"/>
        </a:p>
      </dgm:t>
    </dgm:pt>
    <dgm:pt modelId="{1F609CBD-FB76-4C6E-8EA1-4C5273398B0E}">
      <dgm:prSet custT="1"/>
      <dgm:spPr/>
      <dgm:t>
        <a:bodyPr/>
        <a:lstStyle/>
        <a:p>
          <a:r>
            <a:rPr lang="nl-NL" sz="1200" dirty="0"/>
            <a:t>Beleving HIP = extra en liever groter bedrijf</a:t>
          </a:r>
          <a:endParaRPr lang="en-US" sz="1200" dirty="0"/>
        </a:p>
      </dgm:t>
    </dgm:pt>
    <dgm:pt modelId="{FBD72FF7-9869-4350-9679-A29D6441C4CB}" type="parTrans" cxnId="{471EBD27-3F8A-43B6-9778-7B6324D3B400}">
      <dgm:prSet/>
      <dgm:spPr/>
      <dgm:t>
        <a:bodyPr/>
        <a:lstStyle/>
        <a:p>
          <a:endParaRPr lang="en-US"/>
        </a:p>
      </dgm:t>
    </dgm:pt>
    <dgm:pt modelId="{3ED22A38-D3D0-42B8-874A-A5CE0E98C97A}" type="sibTrans" cxnId="{471EBD27-3F8A-43B6-9778-7B6324D3B400}">
      <dgm:prSet/>
      <dgm:spPr/>
      <dgm:t>
        <a:bodyPr/>
        <a:lstStyle/>
        <a:p>
          <a:endParaRPr lang="en-US"/>
        </a:p>
      </dgm:t>
    </dgm:pt>
    <dgm:pt modelId="{7FCD7487-1623-4B33-AE66-D546E00F0B4C}">
      <dgm:prSet/>
      <dgm:spPr/>
      <dgm:t>
        <a:bodyPr/>
        <a:lstStyle/>
        <a:p>
          <a:r>
            <a:rPr lang="nl-NL"/>
            <a:t>Docentbetrokkenheid</a:t>
          </a:r>
          <a:endParaRPr lang="en-US"/>
        </a:p>
      </dgm:t>
    </dgm:pt>
    <dgm:pt modelId="{53442CB0-4EF5-4215-A4EA-A5B6F186A451}" type="parTrans" cxnId="{E82D5951-09F4-489F-85B4-2DAAEBAAD3F1}">
      <dgm:prSet/>
      <dgm:spPr/>
      <dgm:t>
        <a:bodyPr/>
        <a:lstStyle/>
        <a:p>
          <a:endParaRPr lang="en-US"/>
        </a:p>
      </dgm:t>
    </dgm:pt>
    <dgm:pt modelId="{B6A0AB39-D770-4970-8293-6B20D5C41718}" type="sibTrans" cxnId="{E82D5951-09F4-489F-85B4-2DAAEBAAD3F1}">
      <dgm:prSet/>
      <dgm:spPr/>
      <dgm:t>
        <a:bodyPr/>
        <a:lstStyle/>
        <a:p>
          <a:endParaRPr lang="en-US"/>
        </a:p>
      </dgm:t>
    </dgm:pt>
    <dgm:pt modelId="{1222F73C-A26F-47AE-9E90-BA86E9E005FC}">
      <dgm:prSet custT="1"/>
      <dgm:spPr/>
      <dgm:t>
        <a:bodyPr/>
        <a:lstStyle/>
        <a:p>
          <a:r>
            <a:rPr lang="nl-NL" sz="1200" dirty="0"/>
            <a:t>Onbekendheid, dus geen promotie</a:t>
          </a:r>
          <a:r>
            <a:rPr lang="nl-NL" sz="1000" dirty="0"/>
            <a:t> HIP</a:t>
          </a:r>
          <a:r>
            <a:rPr lang="nl-NL" sz="1200" dirty="0"/>
            <a:t>, bang voor extra werk</a:t>
          </a:r>
          <a:endParaRPr lang="en-US" sz="1000" dirty="0"/>
        </a:p>
      </dgm:t>
    </dgm:pt>
    <dgm:pt modelId="{363BCE4C-9ED8-43B5-909D-9D62F98975C1}" type="parTrans" cxnId="{7D3DD9D3-EA9C-4D09-BE56-315A80A18C5B}">
      <dgm:prSet/>
      <dgm:spPr/>
      <dgm:t>
        <a:bodyPr/>
        <a:lstStyle/>
        <a:p>
          <a:endParaRPr lang="en-US"/>
        </a:p>
      </dgm:t>
    </dgm:pt>
    <dgm:pt modelId="{7696A142-5E4A-4422-9A64-A08EF7107E19}" type="sibTrans" cxnId="{7D3DD9D3-EA9C-4D09-BE56-315A80A18C5B}">
      <dgm:prSet/>
      <dgm:spPr/>
      <dgm:t>
        <a:bodyPr/>
        <a:lstStyle/>
        <a:p>
          <a:endParaRPr lang="en-US"/>
        </a:p>
      </dgm:t>
    </dgm:pt>
    <dgm:pt modelId="{6551BC67-CD12-4200-9FBB-B6D688F45340}">
      <dgm:prSet/>
      <dgm:spPr/>
      <dgm:t>
        <a:bodyPr/>
        <a:lstStyle/>
        <a:p>
          <a:r>
            <a:rPr lang="nl-NL" dirty="0"/>
            <a:t>Onderzoek</a:t>
          </a:r>
          <a:endParaRPr lang="en-US" dirty="0"/>
        </a:p>
      </dgm:t>
    </dgm:pt>
    <dgm:pt modelId="{608D7F80-FDC5-4DFD-8DBE-8C77AAC1FA78}" type="parTrans" cxnId="{1652D5FB-60ED-4335-A6B8-00AF22543825}">
      <dgm:prSet/>
      <dgm:spPr/>
      <dgm:t>
        <a:bodyPr/>
        <a:lstStyle/>
        <a:p>
          <a:endParaRPr lang="en-US"/>
        </a:p>
      </dgm:t>
    </dgm:pt>
    <dgm:pt modelId="{C63E69CD-76A3-4C4D-9AA9-C4EFC66C83D3}" type="sibTrans" cxnId="{1652D5FB-60ED-4335-A6B8-00AF22543825}">
      <dgm:prSet/>
      <dgm:spPr/>
      <dgm:t>
        <a:bodyPr/>
        <a:lstStyle/>
        <a:p>
          <a:endParaRPr lang="en-US"/>
        </a:p>
      </dgm:t>
    </dgm:pt>
    <dgm:pt modelId="{43C7BD8D-C9B5-4F65-AA4D-20D0ACC830CE}">
      <dgm:prSet custT="1"/>
      <dgm:spPr/>
      <dgm:t>
        <a:bodyPr/>
        <a:lstStyle/>
        <a:p>
          <a:r>
            <a:rPr lang="nl-NL" sz="1200" dirty="0"/>
            <a:t>Voorkeur langlopende samenwerking</a:t>
          </a:r>
          <a:endParaRPr lang="en-US" sz="1200" dirty="0"/>
        </a:p>
      </dgm:t>
    </dgm:pt>
    <dgm:pt modelId="{7058A11B-5958-437C-ABA4-35F93469A645}" type="parTrans" cxnId="{9E9DE107-99C0-4BB9-B341-FD170A32A2E9}">
      <dgm:prSet/>
      <dgm:spPr/>
      <dgm:t>
        <a:bodyPr/>
        <a:lstStyle/>
        <a:p>
          <a:endParaRPr lang="en-US"/>
        </a:p>
      </dgm:t>
    </dgm:pt>
    <dgm:pt modelId="{88DAB98D-4808-47A8-BF7F-D565B95CA23C}" type="sibTrans" cxnId="{9E9DE107-99C0-4BB9-B341-FD170A32A2E9}">
      <dgm:prSet/>
      <dgm:spPr/>
      <dgm:t>
        <a:bodyPr/>
        <a:lstStyle/>
        <a:p>
          <a:endParaRPr lang="en-US"/>
        </a:p>
      </dgm:t>
    </dgm:pt>
    <dgm:pt modelId="{FEA51C73-87FB-4327-A568-5B119934FAA7}">
      <dgm:prSet custT="1"/>
      <dgm:spPr/>
      <dgm:t>
        <a:bodyPr/>
        <a:lstStyle/>
        <a:p>
          <a:r>
            <a:rPr lang="nl-NL" sz="1100" dirty="0"/>
            <a:t>Match nodig: wens student, opleidingseis, partners lectoraten</a:t>
          </a:r>
          <a:endParaRPr lang="en-US" sz="1100" dirty="0"/>
        </a:p>
      </dgm:t>
    </dgm:pt>
    <dgm:pt modelId="{3C84AB21-1AB4-4000-89A4-FAE8A3CF8764}" type="parTrans" cxnId="{087A553E-ABCF-48C6-A855-AB0947C7DD8E}">
      <dgm:prSet/>
      <dgm:spPr/>
      <dgm:t>
        <a:bodyPr/>
        <a:lstStyle/>
        <a:p>
          <a:endParaRPr lang="nl-NL"/>
        </a:p>
      </dgm:t>
    </dgm:pt>
    <dgm:pt modelId="{65295198-808D-4F4F-8887-9AE86EB4D3D2}" type="sibTrans" cxnId="{087A553E-ABCF-48C6-A855-AB0947C7DD8E}">
      <dgm:prSet/>
      <dgm:spPr/>
      <dgm:t>
        <a:bodyPr/>
        <a:lstStyle/>
        <a:p>
          <a:endParaRPr lang="nl-NL"/>
        </a:p>
      </dgm:t>
    </dgm:pt>
    <dgm:pt modelId="{6A2FFA3E-8452-40E1-8EE3-3B53B4ACEFA3}" type="pres">
      <dgm:prSet presAssocID="{414D0B80-D940-4CEC-8E1D-06BD6CD4AD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2FFB10-84C1-4F97-8DED-17130D19AECB}" type="pres">
      <dgm:prSet presAssocID="{0C65A2C3-D87C-4DD6-A72D-F19EAF32A1E0}" presName="root" presStyleCnt="0"/>
      <dgm:spPr/>
    </dgm:pt>
    <dgm:pt modelId="{466340DC-624B-42C6-A959-D96FCFA56FCF}" type="pres">
      <dgm:prSet presAssocID="{0C65A2C3-D87C-4DD6-A72D-F19EAF32A1E0}" presName="rootComposite" presStyleCnt="0"/>
      <dgm:spPr/>
    </dgm:pt>
    <dgm:pt modelId="{8084397D-2BF7-4AA0-8186-CC1662F95341}" type="pres">
      <dgm:prSet presAssocID="{0C65A2C3-D87C-4DD6-A72D-F19EAF32A1E0}" presName="rootText" presStyleLbl="node1" presStyleIdx="0" presStyleCnt="5" custLinFactNeighborY="1037"/>
      <dgm:spPr/>
    </dgm:pt>
    <dgm:pt modelId="{293246B1-4F0C-42AB-87A5-C795473DD9E9}" type="pres">
      <dgm:prSet presAssocID="{0C65A2C3-D87C-4DD6-A72D-F19EAF32A1E0}" presName="rootConnector" presStyleLbl="node1" presStyleIdx="0" presStyleCnt="5"/>
      <dgm:spPr/>
    </dgm:pt>
    <dgm:pt modelId="{8AEE75DF-EDF4-4D3F-A9D5-173040AA5501}" type="pres">
      <dgm:prSet presAssocID="{0C65A2C3-D87C-4DD6-A72D-F19EAF32A1E0}" presName="childShape" presStyleCnt="0"/>
      <dgm:spPr/>
    </dgm:pt>
    <dgm:pt modelId="{BA7D7267-E760-4712-AA31-6669CBC9E8E6}" type="pres">
      <dgm:prSet presAssocID="{8074AA99-51E6-4661-9740-7D2F62DBFC87}" presName="Name13" presStyleLbl="parChTrans1D2" presStyleIdx="0" presStyleCnt="7"/>
      <dgm:spPr/>
    </dgm:pt>
    <dgm:pt modelId="{2054B5BD-6365-4721-83A2-24C2E4F14C5A}" type="pres">
      <dgm:prSet presAssocID="{E5551131-8F9C-4771-9484-E40A30948DB5}" presName="childText" presStyleLbl="bgAcc1" presStyleIdx="0" presStyleCnt="7">
        <dgm:presLayoutVars>
          <dgm:bulletEnabled val="1"/>
        </dgm:presLayoutVars>
      </dgm:prSet>
      <dgm:spPr/>
    </dgm:pt>
    <dgm:pt modelId="{2D360867-34FC-47A9-8294-706F15D51269}" type="pres">
      <dgm:prSet presAssocID="{6DDE0EBE-784F-4502-9F3B-7DDBFC3DFC15}" presName="Name13" presStyleLbl="parChTrans1D2" presStyleIdx="1" presStyleCnt="7"/>
      <dgm:spPr/>
    </dgm:pt>
    <dgm:pt modelId="{FEC75DA4-4EBE-4245-AAFC-005C4FA14BE2}" type="pres">
      <dgm:prSet presAssocID="{94D706C0-D9F3-41B2-A69E-55CEC5EE9F9B}" presName="childText" presStyleLbl="bgAcc1" presStyleIdx="1" presStyleCnt="7">
        <dgm:presLayoutVars>
          <dgm:bulletEnabled val="1"/>
        </dgm:presLayoutVars>
      </dgm:prSet>
      <dgm:spPr/>
    </dgm:pt>
    <dgm:pt modelId="{F6E77D0A-DB0A-4BD0-BBA1-86BDFDC956BF}" type="pres">
      <dgm:prSet presAssocID="{F9777734-07DD-4649-B9AD-F3DF536E5A79}" presName="root" presStyleCnt="0"/>
      <dgm:spPr/>
    </dgm:pt>
    <dgm:pt modelId="{311A4313-772C-4070-A1AB-D644D27CB420}" type="pres">
      <dgm:prSet presAssocID="{F9777734-07DD-4649-B9AD-F3DF536E5A79}" presName="rootComposite" presStyleCnt="0"/>
      <dgm:spPr/>
    </dgm:pt>
    <dgm:pt modelId="{30C78D85-CB83-485D-B529-C95CE607D14E}" type="pres">
      <dgm:prSet presAssocID="{F9777734-07DD-4649-B9AD-F3DF536E5A79}" presName="rootText" presStyleLbl="node1" presStyleIdx="1" presStyleCnt="5"/>
      <dgm:spPr/>
    </dgm:pt>
    <dgm:pt modelId="{D1A1331A-F396-4301-95DA-A06CDECD214C}" type="pres">
      <dgm:prSet presAssocID="{F9777734-07DD-4649-B9AD-F3DF536E5A79}" presName="rootConnector" presStyleLbl="node1" presStyleIdx="1" presStyleCnt="5"/>
      <dgm:spPr/>
    </dgm:pt>
    <dgm:pt modelId="{E7D6C687-D058-4956-9FD0-6D014C0D98BA}" type="pres">
      <dgm:prSet presAssocID="{F9777734-07DD-4649-B9AD-F3DF536E5A79}" presName="childShape" presStyleCnt="0"/>
      <dgm:spPr/>
    </dgm:pt>
    <dgm:pt modelId="{5FF9EC75-E80E-4D88-B0D3-F8AA91A549ED}" type="pres">
      <dgm:prSet presAssocID="{EDF3ECC0-31BF-499B-B919-191DF82A8145}" presName="Name13" presStyleLbl="parChTrans1D2" presStyleIdx="2" presStyleCnt="7"/>
      <dgm:spPr/>
    </dgm:pt>
    <dgm:pt modelId="{84A05732-40D6-4713-A329-2380C91665C2}" type="pres">
      <dgm:prSet presAssocID="{CF8CD875-89AB-4699-AA53-92A3CDC9B159}" presName="childText" presStyleLbl="bgAcc1" presStyleIdx="2" presStyleCnt="7">
        <dgm:presLayoutVars>
          <dgm:bulletEnabled val="1"/>
        </dgm:presLayoutVars>
      </dgm:prSet>
      <dgm:spPr/>
    </dgm:pt>
    <dgm:pt modelId="{C5844EC1-5B1A-45E7-8B1C-78C08E5F2176}" type="pres">
      <dgm:prSet presAssocID="{3C84AB21-1AB4-4000-89A4-FAE8A3CF8764}" presName="Name13" presStyleLbl="parChTrans1D2" presStyleIdx="3" presStyleCnt="7"/>
      <dgm:spPr/>
    </dgm:pt>
    <dgm:pt modelId="{887EEB5A-1148-4476-AF5B-88AF6FDBE592}" type="pres">
      <dgm:prSet presAssocID="{FEA51C73-87FB-4327-A568-5B119934FAA7}" presName="childText" presStyleLbl="bgAcc1" presStyleIdx="3" presStyleCnt="7">
        <dgm:presLayoutVars>
          <dgm:bulletEnabled val="1"/>
        </dgm:presLayoutVars>
      </dgm:prSet>
      <dgm:spPr/>
    </dgm:pt>
    <dgm:pt modelId="{96647DAA-068F-43EF-AA96-90999A9CE629}" type="pres">
      <dgm:prSet presAssocID="{F9214A5E-E29A-4B2C-A872-6C44DB454DFD}" presName="root" presStyleCnt="0"/>
      <dgm:spPr/>
    </dgm:pt>
    <dgm:pt modelId="{28277CD5-16B6-4601-9F3C-F94E0F901A1A}" type="pres">
      <dgm:prSet presAssocID="{F9214A5E-E29A-4B2C-A872-6C44DB454DFD}" presName="rootComposite" presStyleCnt="0"/>
      <dgm:spPr/>
    </dgm:pt>
    <dgm:pt modelId="{C1996648-9452-46D1-806D-799118D192C7}" type="pres">
      <dgm:prSet presAssocID="{F9214A5E-E29A-4B2C-A872-6C44DB454DFD}" presName="rootText" presStyleLbl="node1" presStyleIdx="2" presStyleCnt="5"/>
      <dgm:spPr/>
    </dgm:pt>
    <dgm:pt modelId="{046A23F8-DAB0-4F7D-875B-271D0CA7013A}" type="pres">
      <dgm:prSet presAssocID="{F9214A5E-E29A-4B2C-A872-6C44DB454DFD}" presName="rootConnector" presStyleLbl="node1" presStyleIdx="2" presStyleCnt="5"/>
      <dgm:spPr/>
    </dgm:pt>
    <dgm:pt modelId="{A8987181-804F-4744-96F3-567C366B566B}" type="pres">
      <dgm:prSet presAssocID="{F9214A5E-E29A-4B2C-A872-6C44DB454DFD}" presName="childShape" presStyleCnt="0"/>
      <dgm:spPr/>
    </dgm:pt>
    <dgm:pt modelId="{2884DC53-EFF1-4542-BDFC-D40BFA666A72}" type="pres">
      <dgm:prSet presAssocID="{FBD72FF7-9869-4350-9679-A29D6441C4CB}" presName="Name13" presStyleLbl="parChTrans1D2" presStyleIdx="4" presStyleCnt="7"/>
      <dgm:spPr/>
    </dgm:pt>
    <dgm:pt modelId="{D9C590E7-5211-425A-9C53-C8558FA19F74}" type="pres">
      <dgm:prSet presAssocID="{1F609CBD-FB76-4C6E-8EA1-4C5273398B0E}" presName="childText" presStyleLbl="bgAcc1" presStyleIdx="4" presStyleCnt="7">
        <dgm:presLayoutVars>
          <dgm:bulletEnabled val="1"/>
        </dgm:presLayoutVars>
      </dgm:prSet>
      <dgm:spPr/>
    </dgm:pt>
    <dgm:pt modelId="{A79BC09E-D07D-4C27-8BD7-36295EE7EB5D}" type="pres">
      <dgm:prSet presAssocID="{7FCD7487-1623-4B33-AE66-D546E00F0B4C}" presName="root" presStyleCnt="0"/>
      <dgm:spPr/>
    </dgm:pt>
    <dgm:pt modelId="{C74E24FD-8C06-4D57-91C2-E52E4BAB1919}" type="pres">
      <dgm:prSet presAssocID="{7FCD7487-1623-4B33-AE66-D546E00F0B4C}" presName="rootComposite" presStyleCnt="0"/>
      <dgm:spPr/>
    </dgm:pt>
    <dgm:pt modelId="{BDF608B8-4FF8-47CF-A8E5-8A27E2A8C247}" type="pres">
      <dgm:prSet presAssocID="{7FCD7487-1623-4B33-AE66-D546E00F0B4C}" presName="rootText" presStyleLbl="node1" presStyleIdx="3" presStyleCnt="5"/>
      <dgm:spPr/>
    </dgm:pt>
    <dgm:pt modelId="{99DB3575-1A29-4AC3-9884-A8285BEC1319}" type="pres">
      <dgm:prSet presAssocID="{7FCD7487-1623-4B33-AE66-D546E00F0B4C}" presName="rootConnector" presStyleLbl="node1" presStyleIdx="3" presStyleCnt="5"/>
      <dgm:spPr/>
    </dgm:pt>
    <dgm:pt modelId="{3A3BC0ED-F186-4816-ACE9-02E75248D37B}" type="pres">
      <dgm:prSet presAssocID="{7FCD7487-1623-4B33-AE66-D546E00F0B4C}" presName="childShape" presStyleCnt="0"/>
      <dgm:spPr/>
    </dgm:pt>
    <dgm:pt modelId="{BE597C8B-3393-4169-833C-D9D49767F988}" type="pres">
      <dgm:prSet presAssocID="{363BCE4C-9ED8-43B5-909D-9D62F98975C1}" presName="Name13" presStyleLbl="parChTrans1D2" presStyleIdx="5" presStyleCnt="7"/>
      <dgm:spPr/>
    </dgm:pt>
    <dgm:pt modelId="{5C1298A8-C628-4B76-8AA8-C135B3577946}" type="pres">
      <dgm:prSet presAssocID="{1222F73C-A26F-47AE-9E90-BA86E9E005FC}" presName="childText" presStyleLbl="bgAcc1" presStyleIdx="5" presStyleCnt="7">
        <dgm:presLayoutVars>
          <dgm:bulletEnabled val="1"/>
        </dgm:presLayoutVars>
      </dgm:prSet>
      <dgm:spPr/>
    </dgm:pt>
    <dgm:pt modelId="{0A4C2FFB-BF7C-48DA-9B82-497EFB8C4447}" type="pres">
      <dgm:prSet presAssocID="{6551BC67-CD12-4200-9FBB-B6D688F45340}" presName="root" presStyleCnt="0"/>
      <dgm:spPr/>
    </dgm:pt>
    <dgm:pt modelId="{692DF543-FFF1-4D5C-A6AD-5080AC364F43}" type="pres">
      <dgm:prSet presAssocID="{6551BC67-CD12-4200-9FBB-B6D688F45340}" presName="rootComposite" presStyleCnt="0"/>
      <dgm:spPr/>
    </dgm:pt>
    <dgm:pt modelId="{5388C493-3398-4B12-9D52-A55E676B3C64}" type="pres">
      <dgm:prSet presAssocID="{6551BC67-CD12-4200-9FBB-B6D688F45340}" presName="rootText" presStyleLbl="node1" presStyleIdx="4" presStyleCnt="5"/>
      <dgm:spPr/>
    </dgm:pt>
    <dgm:pt modelId="{71CEFED9-ABCF-421D-AE52-56037029E376}" type="pres">
      <dgm:prSet presAssocID="{6551BC67-CD12-4200-9FBB-B6D688F45340}" presName="rootConnector" presStyleLbl="node1" presStyleIdx="4" presStyleCnt="5"/>
      <dgm:spPr/>
    </dgm:pt>
    <dgm:pt modelId="{BC05B351-D368-44F4-93AA-BB21FE70BB92}" type="pres">
      <dgm:prSet presAssocID="{6551BC67-CD12-4200-9FBB-B6D688F45340}" presName="childShape" presStyleCnt="0"/>
      <dgm:spPr/>
    </dgm:pt>
    <dgm:pt modelId="{B5921428-977A-4189-91BD-D99436CDB1E1}" type="pres">
      <dgm:prSet presAssocID="{7058A11B-5958-437C-ABA4-35F93469A645}" presName="Name13" presStyleLbl="parChTrans1D2" presStyleIdx="6" presStyleCnt="7"/>
      <dgm:spPr/>
    </dgm:pt>
    <dgm:pt modelId="{CDAB1446-C2F3-4D4E-91D4-8502E06D9954}" type="pres">
      <dgm:prSet presAssocID="{43C7BD8D-C9B5-4F65-AA4D-20D0ACC830CE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C0EE0D00-0DAA-4B4C-96AC-7D7CFD7F3E89}" srcId="{414D0B80-D940-4CEC-8E1D-06BD6CD4AD02}" destId="{0C65A2C3-D87C-4DD6-A72D-F19EAF32A1E0}" srcOrd="0" destOrd="0" parTransId="{7500EBD0-54F0-440F-969C-0BD5A0EC4EB3}" sibTransId="{962A790E-7D93-4CB8-9960-B34C3AC8A261}"/>
    <dgm:cxn modelId="{8958E903-3589-4760-885A-D4BF7FDED95A}" type="presOf" srcId="{8074AA99-51E6-4661-9740-7D2F62DBFC87}" destId="{BA7D7267-E760-4712-AA31-6669CBC9E8E6}" srcOrd="0" destOrd="0" presId="urn:microsoft.com/office/officeart/2005/8/layout/hierarchy3"/>
    <dgm:cxn modelId="{38B2EB03-C539-470F-888E-91BB0862E96A}" type="presOf" srcId="{414D0B80-D940-4CEC-8E1D-06BD6CD4AD02}" destId="{6A2FFA3E-8452-40E1-8EE3-3B53B4ACEFA3}" srcOrd="0" destOrd="0" presId="urn:microsoft.com/office/officeart/2005/8/layout/hierarchy3"/>
    <dgm:cxn modelId="{9E9DE107-99C0-4BB9-B341-FD170A32A2E9}" srcId="{6551BC67-CD12-4200-9FBB-B6D688F45340}" destId="{43C7BD8D-C9B5-4F65-AA4D-20D0ACC830CE}" srcOrd="0" destOrd="0" parTransId="{7058A11B-5958-437C-ABA4-35F93469A645}" sibTransId="{88DAB98D-4808-47A8-BF7F-D565B95CA23C}"/>
    <dgm:cxn modelId="{5F533F15-FE7D-4B56-A77A-AA2E0FD918C3}" type="presOf" srcId="{0C65A2C3-D87C-4DD6-A72D-F19EAF32A1E0}" destId="{293246B1-4F0C-42AB-87A5-C795473DD9E9}" srcOrd="1" destOrd="0" presId="urn:microsoft.com/office/officeart/2005/8/layout/hierarchy3"/>
    <dgm:cxn modelId="{3DF75215-E5EB-4729-A851-AD7E12BB64F3}" srcId="{414D0B80-D940-4CEC-8E1D-06BD6CD4AD02}" destId="{F9777734-07DD-4649-B9AD-F3DF536E5A79}" srcOrd="1" destOrd="0" parTransId="{782D0180-4057-460C-8C8C-A39B06596D50}" sibTransId="{E981199B-92A0-4C0F-9181-2DCD83B96F29}"/>
    <dgm:cxn modelId="{1387041B-CA78-4051-85E8-DFD44EABF259}" srcId="{414D0B80-D940-4CEC-8E1D-06BD6CD4AD02}" destId="{F9214A5E-E29A-4B2C-A872-6C44DB454DFD}" srcOrd="2" destOrd="0" parTransId="{219E0FDF-CD31-4490-A323-2C4EC6E2C54C}" sibTransId="{5DD9028A-EEE7-4148-B32E-B033B8D3D2FE}"/>
    <dgm:cxn modelId="{DA8A3C26-6C14-4853-8C89-4BFBC2634807}" srcId="{F9777734-07DD-4649-B9AD-F3DF536E5A79}" destId="{CF8CD875-89AB-4699-AA53-92A3CDC9B159}" srcOrd="0" destOrd="0" parTransId="{EDF3ECC0-31BF-499B-B919-191DF82A8145}" sibTransId="{500B50AC-A090-463E-A875-8FB011DACD3F}"/>
    <dgm:cxn modelId="{471EBD27-3F8A-43B6-9778-7B6324D3B400}" srcId="{F9214A5E-E29A-4B2C-A872-6C44DB454DFD}" destId="{1F609CBD-FB76-4C6E-8EA1-4C5273398B0E}" srcOrd="0" destOrd="0" parTransId="{FBD72FF7-9869-4350-9679-A29D6441C4CB}" sibTransId="{3ED22A38-D3D0-42B8-874A-A5CE0E98C97A}"/>
    <dgm:cxn modelId="{E1E55429-2EEF-47C9-8E36-882D74ED22A9}" type="presOf" srcId="{E5551131-8F9C-4771-9484-E40A30948DB5}" destId="{2054B5BD-6365-4721-83A2-24C2E4F14C5A}" srcOrd="0" destOrd="0" presId="urn:microsoft.com/office/officeart/2005/8/layout/hierarchy3"/>
    <dgm:cxn modelId="{3098EE2D-45B8-4928-B5D2-8C0EB96A56A2}" srcId="{0C65A2C3-D87C-4DD6-A72D-F19EAF32A1E0}" destId="{E5551131-8F9C-4771-9484-E40A30948DB5}" srcOrd="0" destOrd="0" parTransId="{8074AA99-51E6-4661-9740-7D2F62DBFC87}" sibTransId="{8B1B3A29-398B-4592-B2AD-494A1A3ACD0A}"/>
    <dgm:cxn modelId="{DC8A452E-AE1C-407B-BC3B-20F015EDF117}" type="presOf" srcId="{FBD72FF7-9869-4350-9679-A29D6441C4CB}" destId="{2884DC53-EFF1-4542-BDFC-D40BFA666A72}" srcOrd="0" destOrd="0" presId="urn:microsoft.com/office/officeart/2005/8/layout/hierarchy3"/>
    <dgm:cxn modelId="{57186238-BA24-4A8A-B880-043178F33AB8}" type="presOf" srcId="{F9214A5E-E29A-4B2C-A872-6C44DB454DFD}" destId="{C1996648-9452-46D1-806D-799118D192C7}" srcOrd="0" destOrd="0" presId="urn:microsoft.com/office/officeart/2005/8/layout/hierarchy3"/>
    <dgm:cxn modelId="{9D820B3A-1817-4568-A4AC-F1D26D74CEDB}" type="presOf" srcId="{0C65A2C3-D87C-4DD6-A72D-F19EAF32A1E0}" destId="{8084397D-2BF7-4AA0-8186-CC1662F95341}" srcOrd="0" destOrd="0" presId="urn:microsoft.com/office/officeart/2005/8/layout/hierarchy3"/>
    <dgm:cxn modelId="{087A553E-ABCF-48C6-A855-AB0947C7DD8E}" srcId="{F9777734-07DD-4649-B9AD-F3DF536E5A79}" destId="{FEA51C73-87FB-4327-A568-5B119934FAA7}" srcOrd="1" destOrd="0" parTransId="{3C84AB21-1AB4-4000-89A4-FAE8A3CF8764}" sibTransId="{65295198-808D-4F4F-8887-9AE86EB4D3D2}"/>
    <dgm:cxn modelId="{82468F3F-48B3-4E91-B24D-D8D05B9AF884}" type="presOf" srcId="{6DDE0EBE-784F-4502-9F3B-7DDBFC3DFC15}" destId="{2D360867-34FC-47A9-8294-706F15D51269}" srcOrd="0" destOrd="0" presId="urn:microsoft.com/office/officeart/2005/8/layout/hierarchy3"/>
    <dgm:cxn modelId="{55471F42-CB78-46DE-B3E3-CA49683338EA}" type="presOf" srcId="{3C84AB21-1AB4-4000-89A4-FAE8A3CF8764}" destId="{C5844EC1-5B1A-45E7-8B1C-78C08E5F2176}" srcOrd="0" destOrd="0" presId="urn:microsoft.com/office/officeart/2005/8/layout/hierarchy3"/>
    <dgm:cxn modelId="{21AB2C64-874D-4F2B-89BB-64886FF62EE7}" type="presOf" srcId="{94D706C0-D9F3-41B2-A69E-55CEC5EE9F9B}" destId="{FEC75DA4-4EBE-4245-AAFC-005C4FA14BE2}" srcOrd="0" destOrd="0" presId="urn:microsoft.com/office/officeart/2005/8/layout/hierarchy3"/>
    <dgm:cxn modelId="{E82D5951-09F4-489F-85B4-2DAAEBAAD3F1}" srcId="{414D0B80-D940-4CEC-8E1D-06BD6CD4AD02}" destId="{7FCD7487-1623-4B33-AE66-D546E00F0B4C}" srcOrd="3" destOrd="0" parTransId="{53442CB0-4EF5-4215-A4EA-A5B6F186A451}" sibTransId="{B6A0AB39-D770-4970-8293-6B20D5C41718}"/>
    <dgm:cxn modelId="{CECA6F52-BA68-4986-B023-AC1F36F9D142}" type="presOf" srcId="{EDF3ECC0-31BF-499B-B919-191DF82A8145}" destId="{5FF9EC75-E80E-4D88-B0D3-F8AA91A549ED}" srcOrd="0" destOrd="0" presId="urn:microsoft.com/office/officeart/2005/8/layout/hierarchy3"/>
    <dgm:cxn modelId="{9A446474-CBD0-47EE-9046-62FF164B62D1}" type="presOf" srcId="{7FCD7487-1623-4B33-AE66-D546E00F0B4C}" destId="{99DB3575-1A29-4AC3-9884-A8285BEC1319}" srcOrd="1" destOrd="0" presId="urn:microsoft.com/office/officeart/2005/8/layout/hierarchy3"/>
    <dgm:cxn modelId="{2F6CB957-0E69-4AB3-939D-589063BEC493}" type="presOf" srcId="{FEA51C73-87FB-4327-A568-5B119934FAA7}" destId="{887EEB5A-1148-4476-AF5B-88AF6FDBE592}" srcOrd="0" destOrd="0" presId="urn:microsoft.com/office/officeart/2005/8/layout/hierarchy3"/>
    <dgm:cxn modelId="{40E7517E-1584-4FFF-B775-D54AEC3E2B81}" type="presOf" srcId="{F9214A5E-E29A-4B2C-A872-6C44DB454DFD}" destId="{046A23F8-DAB0-4F7D-875B-271D0CA7013A}" srcOrd="1" destOrd="0" presId="urn:microsoft.com/office/officeart/2005/8/layout/hierarchy3"/>
    <dgm:cxn modelId="{E9E8FFA0-A661-41C9-A730-7FDC29E58E38}" type="presOf" srcId="{7058A11B-5958-437C-ABA4-35F93469A645}" destId="{B5921428-977A-4189-91BD-D99436CDB1E1}" srcOrd="0" destOrd="0" presId="urn:microsoft.com/office/officeart/2005/8/layout/hierarchy3"/>
    <dgm:cxn modelId="{36BC47A7-5401-4912-BB45-F5D6D99131EF}" srcId="{0C65A2C3-D87C-4DD6-A72D-F19EAF32A1E0}" destId="{94D706C0-D9F3-41B2-A69E-55CEC5EE9F9B}" srcOrd="1" destOrd="0" parTransId="{6DDE0EBE-784F-4502-9F3B-7DDBFC3DFC15}" sibTransId="{3F2A68A2-431F-4708-94C9-4272CCCB4E87}"/>
    <dgm:cxn modelId="{FBE0E2AC-B868-47E7-B15A-C0A06E73DB69}" type="presOf" srcId="{6551BC67-CD12-4200-9FBB-B6D688F45340}" destId="{71CEFED9-ABCF-421D-AE52-56037029E376}" srcOrd="1" destOrd="0" presId="urn:microsoft.com/office/officeart/2005/8/layout/hierarchy3"/>
    <dgm:cxn modelId="{040CB6CC-A76F-4405-B3F0-9DBD09F3DE6B}" type="presOf" srcId="{6551BC67-CD12-4200-9FBB-B6D688F45340}" destId="{5388C493-3398-4B12-9D52-A55E676B3C64}" srcOrd="0" destOrd="0" presId="urn:microsoft.com/office/officeart/2005/8/layout/hierarchy3"/>
    <dgm:cxn modelId="{8C26CECC-C986-4098-8D7C-4F412646E565}" type="presOf" srcId="{7FCD7487-1623-4B33-AE66-D546E00F0B4C}" destId="{BDF608B8-4FF8-47CF-A8E5-8A27E2A8C247}" srcOrd="0" destOrd="0" presId="urn:microsoft.com/office/officeart/2005/8/layout/hierarchy3"/>
    <dgm:cxn modelId="{6F1115D0-3B82-4B08-B0F3-4EC47CC1E9C2}" type="presOf" srcId="{1222F73C-A26F-47AE-9E90-BA86E9E005FC}" destId="{5C1298A8-C628-4B76-8AA8-C135B3577946}" srcOrd="0" destOrd="0" presId="urn:microsoft.com/office/officeart/2005/8/layout/hierarchy3"/>
    <dgm:cxn modelId="{7D3DD9D3-EA9C-4D09-BE56-315A80A18C5B}" srcId="{7FCD7487-1623-4B33-AE66-D546E00F0B4C}" destId="{1222F73C-A26F-47AE-9E90-BA86E9E005FC}" srcOrd="0" destOrd="0" parTransId="{363BCE4C-9ED8-43B5-909D-9D62F98975C1}" sibTransId="{7696A142-5E4A-4422-9A64-A08EF7107E19}"/>
    <dgm:cxn modelId="{356F84D9-D0C8-4D31-B6C0-3C03423A8F5E}" type="presOf" srcId="{F9777734-07DD-4649-B9AD-F3DF536E5A79}" destId="{30C78D85-CB83-485D-B529-C95CE607D14E}" srcOrd="0" destOrd="0" presId="urn:microsoft.com/office/officeart/2005/8/layout/hierarchy3"/>
    <dgm:cxn modelId="{8D1CEDDD-4CE5-47B3-A234-B2BD24B95FCF}" type="presOf" srcId="{363BCE4C-9ED8-43B5-909D-9D62F98975C1}" destId="{BE597C8B-3393-4169-833C-D9D49767F988}" srcOrd="0" destOrd="0" presId="urn:microsoft.com/office/officeart/2005/8/layout/hierarchy3"/>
    <dgm:cxn modelId="{26F35AEE-1448-49D2-8F8A-B0635EFD98A7}" type="presOf" srcId="{CF8CD875-89AB-4699-AA53-92A3CDC9B159}" destId="{84A05732-40D6-4713-A329-2380C91665C2}" srcOrd="0" destOrd="0" presId="urn:microsoft.com/office/officeart/2005/8/layout/hierarchy3"/>
    <dgm:cxn modelId="{CF5894F1-1CA1-4384-AB6A-42D599952463}" type="presOf" srcId="{1F609CBD-FB76-4C6E-8EA1-4C5273398B0E}" destId="{D9C590E7-5211-425A-9C53-C8558FA19F74}" srcOrd="0" destOrd="0" presId="urn:microsoft.com/office/officeart/2005/8/layout/hierarchy3"/>
    <dgm:cxn modelId="{AFC960FB-B5CC-48A3-97EC-A9E8CD7B3C49}" type="presOf" srcId="{43C7BD8D-C9B5-4F65-AA4D-20D0ACC830CE}" destId="{CDAB1446-C2F3-4D4E-91D4-8502E06D9954}" srcOrd="0" destOrd="0" presId="urn:microsoft.com/office/officeart/2005/8/layout/hierarchy3"/>
    <dgm:cxn modelId="{1652D5FB-60ED-4335-A6B8-00AF22543825}" srcId="{414D0B80-D940-4CEC-8E1D-06BD6CD4AD02}" destId="{6551BC67-CD12-4200-9FBB-B6D688F45340}" srcOrd="4" destOrd="0" parTransId="{608D7F80-FDC5-4DFD-8DBE-8C77AAC1FA78}" sibTransId="{C63E69CD-76A3-4C4D-9AA9-C4EFC66C83D3}"/>
    <dgm:cxn modelId="{43E8EAFC-4F65-4ED4-B520-A5E62CD02211}" type="presOf" srcId="{F9777734-07DD-4649-B9AD-F3DF536E5A79}" destId="{D1A1331A-F396-4301-95DA-A06CDECD214C}" srcOrd="1" destOrd="0" presId="urn:microsoft.com/office/officeart/2005/8/layout/hierarchy3"/>
    <dgm:cxn modelId="{82C0FA94-3806-4C31-802C-0227CB7D908F}" type="presParOf" srcId="{6A2FFA3E-8452-40E1-8EE3-3B53B4ACEFA3}" destId="{892FFB10-84C1-4F97-8DED-17130D19AECB}" srcOrd="0" destOrd="0" presId="urn:microsoft.com/office/officeart/2005/8/layout/hierarchy3"/>
    <dgm:cxn modelId="{4C8EFE85-7170-46FE-BDC4-74C6410AB574}" type="presParOf" srcId="{892FFB10-84C1-4F97-8DED-17130D19AECB}" destId="{466340DC-624B-42C6-A959-D96FCFA56FCF}" srcOrd="0" destOrd="0" presId="urn:microsoft.com/office/officeart/2005/8/layout/hierarchy3"/>
    <dgm:cxn modelId="{7590C988-24D5-472A-B211-2DB131D71B99}" type="presParOf" srcId="{466340DC-624B-42C6-A959-D96FCFA56FCF}" destId="{8084397D-2BF7-4AA0-8186-CC1662F95341}" srcOrd="0" destOrd="0" presId="urn:microsoft.com/office/officeart/2005/8/layout/hierarchy3"/>
    <dgm:cxn modelId="{FF0D3A04-666E-47C1-8444-D340D14A6CED}" type="presParOf" srcId="{466340DC-624B-42C6-A959-D96FCFA56FCF}" destId="{293246B1-4F0C-42AB-87A5-C795473DD9E9}" srcOrd="1" destOrd="0" presId="urn:microsoft.com/office/officeart/2005/8/layout/hierarchy3"/>
    <dgm:cxn modelId="{F9DDC214-04DA-4A7C-80AA-A482236DC834}" type="presParOf" srcId="{892FFB10-84C1-4F97-8DED-17130D19AECB}" destId="{8AEE75DF-EDF4-4D3F-A9D5-173040AA5501}" srcOrd="1" destOrd="0" presId="urn:microsoft.com/office/officeart/2005/8/layout/hierarchy3"/>
    <dgm:cxn modelId="{389FF497-9DAF-4F82-8D9C-64E43872322E}" type="presParOf" srcId="{8AEE75DF-EDF4-4D3F-A9D5-173040AA5501}" destId="{BA7D7267-E760-4712-AA31-6669CBC9E8E6}" srcOrd="0" destOrd="0" presId="urn:microsoft.com/office/officeart/2005/8/layout/hierarchy3"/>
    <dgm:cxn modelId="{C47171A7-D0A6-4F9B-B72A-184A140FFD1C}" type="presParOf" srcId="{8AEE75DF-EDF4-4D3F-A9D5-173040AA5501}" destId="{2054B5BD-6365-4721-83A2-24C2E4F14C5A}" srcOrd="1" destOrd="0" presId="urn:microsoft.com/office/officeart/2005/8/layout/hierarchy3"/>
    <dgm:cxn modelId="{8B3CCD1F-8B9A-4BC9-95E3-8FAAF3B461E7}" type="presParOf" srcId="{8AEE75DF-EDF4-4D3F-A9D5-173040AA5501}" destId="{2D360867-34FC-47A9-8294-706F15D51269}" srcOrd="2" destOrd="0" presId="urn:microsoft.com/office/officeart/2005/8/layout/hierarchy3"/>
    <dgm:cxn modelId="{9E01C82E-4EC7-469C-B45E-7CABC069CFFC}" type="presParOf" srcId="{8AEE75DF-EDF4-4D3F-A9D5-173040AA5501}" destId="{FEC75DA4-4EBE-4245-AAFC-005C4FA14BE2}" srcOrd="3" destOrd="0" presId="urn:microsoft.com/office/officeart/2005/8/layout/hierarchy3"/>
    <dgm:cxn modelId="{D6FD6493-9272-4CAC-BB50-BCC73F7749C4}" type="presParOf" srcId="{6A2FFA3E-8452-40E1-8EE3-3B53B4ACEFA3}" destId="{F6E77D0A-DB0A-4BD0-BBA1-86BDFDC956BF}" srcOrd="1" destOrd="0" presId="urn:microsoft.com/office/officeart/2005/8/layout/hierarchy3"/>
    <dgm:cxn modelId="{F4B3C206-98BC-4B8E-8CEF-627C29F62038}" type="presParOf" srcId="{F6E77D0A-DB0A-4BD0-BBA1-86BDFDC956BF}" destId="{311A4313-772C-4070-A1AB-D644D27CB420}" srcOrd="0" destOrd="0" presId="urn:microsoft.com/office/officeart/2005/8/layout/hierarchy3"/>
    <dgm:cxn modelId="{71724E35-0B15-411E-B993-A41E6E17E87F}" type="presParOf" srcId="{311A4313-772C-4070-A1AB-D644D27CB420}" destId="{30C78D85-CB83-485D-B529-C95CE607D14E}" srcOrd="0" destOrd="0" presId="urn:microsoft.com/office/officeart/2005/8/layout/hierarchy3"/>
    <dgm:cxn modelId="{67DF59B6-F347-4802-8D55-B2180DDD863F}" type="presParOf" srcId="{311A4313-772C-4070-A1AB-D644D27CB420}" destId="{D1A1331A-F396-4301-95DA-A06CDECD214C}" srcOrd="1" destOrd="0" presId="urn:microsoft.com/office/officeart/2005/8/layout/hierarchy3"/>
    <dgm:cxn modelId="{DD1DFAF6-F722-4292-9DA0-06BD56768B96}" type="presParOf" srcId="{F6E77D0A-DB0A-4BD0-BBA1-86BDFDC956BF}" destId="{E7D6C687-D058-4956-9FD0-6D014C0D98BA}" srcOrd="1" destOrd="0" presId="urn:microsoft.com/office/officeart/2005/8/layout/hierarchy3"/>
    <dgm:cxn modelId="{E2B7AB13-17D4-4627-AE37-C9CBD2FE0CB6}" type="presParOf" srcId="{E7D6C687-D058-4956-9FD0-6D014C0D98BA}" destId="{5FF9EC75-E80E-4D88-B0D3-F8AA91A549ED}" srcOrd="0" destOrd="0" presId="urn:microsoft.com/office/officeart/2005/8/layout/hierarchy3"/>
    <dgm:cxn modelId="{ECA3B90B-4BD6-4DA6-B836-00D2E349D209}" type="presParOf" srcId="{E7D6C687-D058-4956-9FD0-6D014C0D98BA}" destId="{84A05732-40D6-4713-A329-2380C91665C2}" srcOrd="1" destOrd="0" presId="urn:microsoft.com/office/officeart/2005/8/layout/hierarchy3"/>
    <dgm:cxn modelId="{CCC6EB69-10E4-495A-BBD3-F45615C7C56F}" type="presParOf" srcId="{E7D6C687-D058-4956-9FD0-6D014C0D98BA}" destId="{C5844EC1-5B1A-45E7-8B1C-78C08E5F2176}" srcOrd="2" destOrd="0" presId="urn:microsoft.com/office/officeart/2005/8/layout/hierarchy3"/>
    <dgm:cxn modelId="{B1974B80-D9F9-44CE-92D3-4ED603943D07}" type="presParOf" srcId="{E7D6C687-D058-4956-9FD0-6D014C0D98BA}" destId="{887EEB5A-1148-4476-AF5B-88AF6FDBE592}" srcOrd="3" destOrd="0" presId="urn:microsoft.com/office/officeart/2005/8/layout/hierarchy3"/>
    <dgm:cxn modelId="{6B395A86-CD85-4535-AC4B-29FE2A43DBF4}" type="presParOf" srcId="{6A2FFA3E-8452-40E1-8EE3-3B53B4ACEFA3}" destId="{96647DAA-068F-43EF-AA96-90999A9CE629}" srcOrd="2" destOrd="0" presId="urn:microsoft.com/office/officeart/2005/8/layout/hierarchy3"/>
    <dgm:cxn modelId="{8916AC16-8E0B-4B0D-A794-EACFFB47E428}" type="presParOf" srcId="{96647DAA-068F-43EF-AA96-90999A9CE629}" destId="{28277CD5-16B6-4601-9F3C-F94E0F901A1A}" srcOrd="0" destOrd="0" presId="urn:microsoft.com/office/officeart/2005/8/layout/hierarchy3"/>
    <dgm:cxn modelId="{B92EAFB6-C910-4A49-B1CA-E9F625BC5721}" type="presParOf" srcId="{28277CD5-16B6-4601-9F3C-F94E0F901A1A}" destId="{C1996648-9452-46D1-806D-799118D192C7}" srcOrd="0" destOrd="0" presId="urn:microsoft.com/office/officeart/2005/8/layout/hierarchy3"/>
    <dgm:cxn modelId="{32D384B5-A629-4686-89E9-A27718B342D7}" type="presParOf" srcId="{28277CD5-16B6-4601-9F3C-F94E0F901A1A}" destId="{046A23F8-DAB0-4F7D-875B-271D0CA7013A}" srcOrd="1" destOrd="0" presId="urn:microsoft.com/office/officeart/2005/8/layout/hierarchy3"/>
    <dgm:cxn modelId="{25EE1123-95DA-4711-9B96-9135F64E6488}" type="presParOf" srcId="{96647DAA-068F-43EF-AA96-90999A9CE629}" destId="{A8987181-804F-4744-96F3-567C366B566B}" srcOrd="1" destOrd="0" presId="urn:microsoft.com/office/officeart/2005/8/layout/hierarchy3"/>
    <dgm:cxn modelId="{646F64A2-D214-4D42-90AA-C28B46932ECA}" type="presParOf" srcId="{A8987181-804F-4744-96F3-567C366B566B}" destId="{2884DC53-EFF1-4542-BDFC-D40BFA666A72}" srcOrd="0" destOrd="0" presId="urn:microsoft.com/office/officeart/2005/8/layout/hierarchy3"/>
    <dgm:cxn modelId="{3CD28DD7-1785-4D6F-A208-6E0208179F70}" type="presParOf" srcId="{A8987181-804F-4744-96F3-567C366B566B}" destId="{D9C590E7-5211-425A-9C53-C8558FA19F74}" srcOrd="1" destOrd="0" presId="urn:microsoft.com/office/officeart/2005/8/layout/hierarchy3"/>
    <dgm:cxn modelId="{F20278A7-AF34-49ED-AB75-1B05394C0FEA}" type="presParOf" srcId="{6A2FFA3E-8452-40E1-8EE3-3B53B4ACEFA3}" destId="{A79BC09E-D07D-4C27-8BD7-36295EE7EB5D}" srcOrd="3" destOrd="0" presId="urn:microsoft.com/office/officeart/2005/8/layout/hierarchy3"/>
    <dgm:cxn modelId="{FB9E40B1-A2E4-477D-A0F1-82F750A582CD}" type="presParOf" srcId="{A79BC09E-D07D-4C27-8BD7-36295EE7EB5D}" destId="{C74E24FD-8C06-4D57-91C2-E52E4BAB1919}" srcOrd="0" destOrd="0" presId="urn:microsoft.com/office/officeart/2005/8/layout/hierarchy3"/>
    <dgm:cxn modelId="{249B6307-005B-4E11-A9DB-99F3A22CB4CB}" type="presParOf" srcId="{C74E24FD-8C06-4D57-91C2-E52E4BAB1919}" destId="{BDF608B8-4FF8-47CF-A8E5-8A27E2A8C247}" srcOrd="0" destOrd="0" presId="urn:microsoft.com/office/officeart/2005/8/layout/hierarchy3"/>
    <dgm:cxn modelId="{148BE306-D7AC-4E9D-B912-D99CD6DC8EA5}" type="presParOf" srcId="{C74E24FD-8C06-4D57-91C2-E52E4BAB1919}" destId="{99DB3575-1A29-4AC3-9884-A8285BEC1319}" srcOrd="1" destOrd="0" presId="urn:microsoft.com/office/officeart/2005/8/layout/hierarchy3"/>
    <dgm:cxn modelId="{505453B5-1B78-455A-AEDA-CB17BE826CCB}" type="presParOf" srcId="{A79BC09E-D07D-4C27-8BD7-36295EE7EB5D}" destId="{3A3BC0ED-F186-4816-ACE9-02E75248D37B}" srcOrd="1" destOrd="0" presId="urn:microsoft.com/office/officeart/2005/8/layout/hierarchy3"/>
    <dgm:cxn modelId="{85E74217-EFBB-4605-9110-E5DBEE4A7442}" type="presParOf" srcId="{3A3BC0ED-F186-4816-ACE9-02E75248D37B}" destId="{BE597C8B-3393-4169-833C-D9D49767F988}" srcOrd="0" destOrd="0" presId="urn:microsoft.com/office/officeart/2005/8/layout/hierarchy3"/>
    <dgm:cxn modelId="{45897750-960B-4D45-92C1-69D4BC594F2D}" type="presParOf" srcId="{3A3BC0ED-F186-4816-ACE9-02E75248D37B}" destId="{5C1298A8-C628-4B76-8AA8-C135B3577946}" srcOrd="1" destOrd="0" presId="urn:microsoft.com/office/officeart/2005/8/layout/hierarchy3"/>
    <dgm:cxn modelId="{F0A49DAA-8FA9-47E2-A1FD-D3130854291E}" type="presParOf" srcId="{6A2FFA3E-8452-40E1-8EE3-3B53B4ACEFA3}" destId="{0A4C2FFB-BF7C-48DA-9B82-497EFB8C4447}" srcOrd="4" destOrd="0" presId="urn:microsoft.com/office/officeart/2005/8/layout/hierarchy3"/>
    <dgm:cxn modelId="{42D81E97-74BC-49C4-9AB6-891F29B93758}" type="presParOf" srcId="{0A4C2FFB-BF7C-48DA-9B82-497EFB8C4447}" destId="{692DF543-FFF1-4D5C-A6AD-5080AC364F43}" srcOrd="0" destOrd="0" presId="urn:microsoft.com/office/officeart/2005/8/layout/hierarchy3"/>
    <dgm:cxn modelId="{9D1D104C-7BD6-4072-9101-F02CD7960272}" type="presParOf" srcId="{692DF543-FFF1-4D5C-A6AD-5080AC364F43}" destId="{5388C493-3398-4B12-9D52-A55E676B3C64}" srcOrd="0" destOrd="0" presId="urn:microsoft.com/office/officeart/2005/8/layout/hierarchy3"/>
    <dgm:cxn modelId="{BB4CF0E8-887B-4A1F-9A61-E5B0B7116268}" type="presParOf" srcId="{692DF543-FFF1-4D5C-A6AD-5080AC364F43}" destId="{71CEFED9-ABCF-421D-AE52-56037029E376}" srcOrd="1" destOrd="0" presId="urn:microsoft.com/office/officeart/2005/8/layout/hierarchy3"/>
    <dgm:cxn modelId="{1B531875-21BA-4C6B-8C80-1594712F00D6}" type="presParOf" srcId="{0A4C2FFB-BF7C-48DA-9B82-497EFB8C4447}" destId="{BC05B351-D368-44F4-93AA-BB21FE70BB92}" srcOrd="1" destOrd="0" presId="urn:microsoft.com/office/officeart/2005/8/layout/hierarchy3"/>
    <dgm:cxn modelId="{69CB3448-9E9F-4A52-95F6-E0FA48207FF4}" type="presParOf" srcId="{BC05B351-D368-44F4-93AA-BB21FE70BB92}" destId="{B5921428-977A-4189-91BD-D99436CDB1E1}" srcOrd="0" destOrd="0" presId="urn:microsoft.com/office/officeart/2005/8/layout/hierarchy3"/>
    <dgm:cxn modelId="{E59DB4BB-5F75-40BC-9C52-8FB7426175C0}" type="presParOf" srcId="{BC05B351-D368-44F4-93AA-BB21FE70BB92}" destId="{CDAB1446-C2F3-4D4E-91D4-8502E06D995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4D0B80-D940-4CEC-8E1D-06BD6CD4AD02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5A2C3-D87C-4DD6-A72D-F19EAF32A1E0}">
      <dgm:prSet/>
      <dgm:spPr/>
      <dgm:t>
        <a:bodyPr/>
        <a:lstStyle/>
        <a:p>
          <a:r>
            <a:rPr lang="nl-NL" dirty="0"/>
            <a:t>Organisatie en werving</a:t>
          </a:r>
          <a:endParaRPr lang="en-US" dirty="0"/>
        </a:p>
      </dgm:t>
    </dgm:pt>
    <dgm:pt modelId="{7500EBD0-54F0-440F-969C-0BD5A0EC4EB3}" type="parTrans" cxnId="{C0EE0D00-0DAA-4B4C-96AC-7D7CFD7F3E89}">
      <dgm:prSet/>
      <dgm:spPr/>
      <dgm:t>
        <a:bodyPr/>
        <a:lstStyle/>
        <a:p>
          <a:endParaRPr lang="en-US"/>
        </a:p>
      </dgm:t>
    </dgm:pt>
    <dgm:pt modelId="{962A790E-7D93-4CB8-9960-B34C3AC8A261}" type="sibTrans" cxnId="{C0EE0D00-0DAA-4B4C-96AC-7D7CFD7F3E89}">
      <dgm:prSet/>
      <dgm:spPr/>
      <dgm:t>
        <a:bodyPr/>
        <a:lstStyle/>
        <a:p>
          <a:endParaRPr lang="en-US"/>
        </a:p>
      </dgm:t>
    </dgm:pt>
    <dgm:pt modelId="{E5551131-8F9C-4771-9484-E40A30948DB5}">
      <dgm:prSet custT="1"/>
      <dgm:spPr/>
      <dgm:t>
        <a:bodyPr/>
        <a:lstStyle/>
        <a:p>
          <a:r>
            <a:rPr lang="nl-NL" sz="1200" dirty="0"/>
            <a:t>Te korte termijn van idee tot werving</a:t>
          </a:r>
          <a:endParaRPr lang="en-US" sz="1200" dirty="0"/>
        </a:p>
      </dgm:t>
    </dgm:pt>
    <dgm:pt modelId="{8074AA99-51E6-4661-9740-7D2F62DBFC87}" type="parTrans" cxnId="{3098EE2D-45B8-4928-B5D2-8C0EB96A56A2}">
      <dgm:prSet/>
      <dgm:spPr/>
      <dgm:t>
        <a:bodyPr/>
        <a:lstStyle/>
        <a:p>
          <a:endParaRPr lang="en-US"/>
        </a:p>
      </dgm:t>
    </dgm:pt>
    <dgm:pt modelId="{8B1B3A29-398B-4592-B2AD-494A1A3ACD0A}" type="sibTrans" cxnId="{3098EE2D-45B8-4928-B5D2-8C0EB96A56A2}">
      <dgm:prSet/>
      <dgm:spPr/>
      <dgm:t>
        <a:bodyPr/>
        <a:lstStyle/>
        <a:p>
          <a:endParaRPr lang="en-US"/>
        </a:p>
      </dgm:t>
    </dgm:pt>
    <dgm:pt modelId="{94D706C0-D9F3-41B2-A69E-55CEC5EE9F9B}">
      <dgm:prSet custT="1"/>
      <dgm:spPr/>
      <dgm:t>
        <a:bodyPr/>
        <a:lstStyle/>
        <a:p>
          <a:r>
            <a:rPr lang="nl-NL" sz="1100" dirty="0"/>
            <a:t>Wervingskanalen niet optimaal</a:t>
          </a:r>
          <a:endParaRPr lang="en-US" sz="1100" dirty="0"/>
        </a:p>
      </dgm:t>
    </dgm:pt>
    <dgm:pt modelId="{6DDE0EBE-784F-4502-9F3B-7DDBFC3DFC15}" type="parTrans" cxnId="{36BC47A7-5401-4912-BB45-F5D6D99131EF}">
      <dgm:prSet/>
      <dgm:spPr/>
      <dgm:t>
        <a:bodyPr/>
        <a:lstStyle/>
        <a:p>
          <a:endParaRPr lang="en-US"/>
        </a:p>
      </dgm:t>
    </dgm:pt>
    <dgm:pt modelId="{3F2A68A2-431F-4708-94C9-4272CCCB4E87}" type="sibTrans" cxnId="{36BC47A7-5401-4912-BB45-F5D6D99131EF}">
      <dgm:prSet/>
      <dgm:spPr/>
      <dgm:t>
        <a:bodyPr/>
        <a:lstStyle/>
        <a:p>
          <a:endParaRPr lang="en-US"/>
        </a:p>
      </dgm:t>
    </dgm:pt>
    <dgm:pt modelId="{F9777734-07DD-4649-B9AD-F3DF536E5A79}">
      <dgm:prSet/>
      <dgm:spPr/>
      <dgm:t>
        <a:bodyPr/>
        <a:lstStyle/>
        <a:p>
          <a:r>
            <a:rPr lang="nl-NL" dirty="0"/>
            <a:t>Bedrijvenparticipatie</a:t>
          </a:r>
          <a:endParaRPr lang="en-US" dirty="0"/>
        </a:p>
      </dgm:t>
    </dgm:pt>
    <dgm:pt modelId="{782D0180-4057-460C-8C8C-A39B06596D50}" type="parTrans" cxnId="{3DF75215-E5EB-4729-A851-AD7E12BB64F3}">
      <dgm:prSet/>
      <dgm:spPr/>
      <dgm:t>
        <a:bodyPr/>
        <a:lstStyle/>
        <a:p>
          <a:endParaRPr lang="en-US"/>
        </a:p>
      </dgm:t>
    </dgm:pt>
    <dgm:pt modelId="{E981199B-92A0-4C0F-9181-2DCD83B96F29}" type="sibTrans" cxnId="{3DF75215-E5EB-4729-A851-AD7E12BB64F3}">
      <dgm:prSet/>
      <dgm:spPr/>
      <dgm:t>
        <a:bodyPr/>
        <a:lstStyle/>
        <a:p>
          <a:endParaRPr lang="en-US"/>
        </a:p>
      </dgm:t>
    </dgm:pt>
    <dgm:pt modelId="{CF8CD875-89AB-4699-AA53-92A3CDC9B159}">
      <dgm:prSet custT="1"/>
      <dgm:spPr/>
      <dgm:t>
        <a:bodyPr/>
        <a:lstStyle/>
        <a:p>
          <a:r>
            <a:rPr lang="nl-NL" sz="1200" dirty="0"/>
            <a:t>Duurzaamheids-opdrachten vaak bij grotere bedrijven </a:t>
          </a:r>
          <a:endParaRPr lang="en-US" sz="1200" dirty="0"/>
        </a:p>
      </dgm:t>
    </dgm:pt>
    <dgm:pt modelId="{EDF3ECC0-31BF-499B-B919-191DF82A8145}" type="parTrans" cxnId="{DA8A3C26-6C14-4853-8C89-4BFBC2634807}">
      <dgm:prSet/>
      <dgm:spPr/>
      <dgm:t>
        <a:bodyPr/>
        <a:lstStyle/>
        <a:p>
          <a:endParaRPr lang="en-US"/>
        </a:p>
      </dgm:t>
    </dgm:pt>
    <dgm:pt modelId="{500B50AC-A090-463E-A875-8FB011DACD3F}" type="sibTrans" cxnId="{DA8A3C26-6C14-4853-8C89-4BFBC2634807}">
      <dgm:prSet/>
      <dgm:spPr/>
      <dgm:t>
        <a:bodyPr/>
        <a:lstStyle/>
        <a:p>
          <a:endParaRPr lang="en-US"/>
        </a:p>
      </dgm:t>
    </dgm:pt>
    <dgm:pt modelId="{F9214A5E-E29A-4B2C-A872-6C44DB454DFD}">
      <dgm:prSet/>
      <dgm:spPr/>
      <dgm:t>
        <a:bodyPr/>
        <a:lstStyle/>
        <a:p>
          <a:r>
            <a:rPr lang="nl-NL" dirty="0"/>
            <a:t>Studentenparticipatie</a:t>
          </a:r>
          <a:endParaRPr lang="en-US" dirty="0"/>
        </a:p>
      </dgm:t>
    </dgm:pt>
    <dgm:pt modelId="{219E0FDF-CD31-4490-A323-2C4EC6E2C54C}" type="parTrans" cxnId="{1387041B-CA78-4051-85E8-DFD44EABF259}">
      <dgm:prSet/>
      <dgm:spPr/>
      <dgm:t>
        <a:bodyPr/>
        <a:lstStyle/>
        <a:p>
          <a:endParaRPr lang="en-US"/>
        </a:p>
      </dgm:t>
    </dgm:pt>
    <dgm:pt modelId="{5DD9028A-EEE7-4148-B32E-B033B8D3D2FE}" type="sibTrans" cxnId="{1387041B-CA78-4051-85E8-DFD44EABF259}">
      <dgm:prSet/>
      <dgm:spPr/>
      <dgm:t>
        <a:bodyPr/>
        <a:lstStyle/>
        <a:p>
          <a:endParaRPr lang="en-US"/>
        </a:p>
      </dgm:t>
    </dgm:pt>
    <dgm:pt modelId="{1F609CBD-FB76-4C6E-8EA1-4C5273398B0E}">
      <dgm:prSet custT="1"/>
      <dgm:spPr/>
      <dgm:t>
        <a:bodyPr/>
        <a:lstStyle/>
        <a:p>
          <a:r>
            <a:rPr lang="nl-NL" sz="1200" dirty="0"/>
            <a:t>Beleving HIP = extra en liever groter bedrijf</a:t>
          </a:r>
          <a:endParaRPr lang="en-US" sz="1200" dirty="0"/>
        </a:p>
      </dgm:t>
    </dgm:pt>
    <dgm:pt modelId="{FBD72FF7-9869-4350-9679-A29D6441C4CB}" type="parTrans" cxnId="{471EBD27-3F8A-43B6-9778-7B6324D3B400}">
      <dgm:prSet/>
      <dgm:spPr/>
      <dgm:t>
        <a:bodyPr/>
        <a:lstStyle/>
        <a:p>
          <a:endParaRPr lang="en-US"/>
        </a:p>
      </dgm:t>
    </dgm:pt>
    <dgm:pt modelId="{3ED22A38-D3D0-42B8-874A-A5CE0E98C97A}" type="sibTrans" cxnId="{471EBD27-3F8A-43B6-9778-7B6324D3B400}">
      <dgm:prSet/>
      <dgm:spPr/>
      <dgm:t>
        <a:bodyPr/>
        <a:lstStyle/>
        <a:p>
          <a:endParaRPr lang="en-US"/>
        </a:p>
      </dgm:t>
    </dgm:pt>
    <dgm:pt modelId="{7FCD7487-1623-4B33-AE66-D546E00F0B4C}">
      <dgm:prSet/>
      <dgm:spPr/>
      <dgm:t>
        <a:bodyPr/>
        <a:lstStyle/>
        <a:p>
          <a:r>
            <a:rPr lang="nl-NL"/>
            <a:t>Docentbetrokkenheid</a:t>
          </a:r>
          <a:endParaRPr lang="en-US"/>
        </a:p>
      </dgm:t>
    </dgm:pt>
    <dgm:pt modelId="{53442CB0-4EF5-4215-A4EA-A5B6F186A451}" type="parTrans" cxnId="{E82D5951-09F4-489F-85B4-2DAAEBAAD3F1}">
      <dgm:prSet/>
      <dgm:spPr/>
      <dgm:t>
        <a:bodyPr/>
        <a:lstStyle/>
        <a:p>
          <a:endParaRPr lang="en-US"/>
        </a:p>
      </dgm:t>
    </dgm:pt>
    <dgm:pt modelId="{B6A0AB39-D770-4970-8293-6B20D5C41718}" type="sibTrans" cxnId="{E82D5951-09F4-489F-85B4-2DAAEBAAD3F1}">
      <dgm:prSet/>
      <dgm:spPr/>
      <dgm:t>
        <a:bodyPr/>
        <a:lstStyle/>
        <a:p>
          <a:endParaRPr lang="en-US"/>
        </a:p>
      </dgm:t>
    </dgm:pt>
    <dgm:pt modelId="{1222F73C-A26F-47AE-9E90-BA86E9E005FC}">
      <dgm:prSet custT="1"/>
      <dgm:spPr/>
      <dgm:t>
        <a:bodyPr/>
        <a:lstStyle/>
        <a:p>
          <a:r>
            <a:rPr lang="nl-NL" sz="1200" dirty="0"/>
            <a:t>Onbekendheid, dus geen promotie</a:t>
          </a:r>
          <a:r>
            <a:rPr lang="nl-NL" sz="1000" dirty="0"/>
            <a:t> HIP</a:t>
          </a:r>
          <a:r>
            <a:rPr lang="nl-NL" sz="1200" dirty="0"/>
            <a:t>, bang voor extra werk</a:t>
          </a:r>
          <a:endParaRPr lang="en-US" sz="1000" dirty="0"/>
        </a:p>
      </dgm:t>
    </dgm:pt>
    <dgm:pt modelId="{363BCE4C-9ED8-43B5-909D-9D62F98975C1}" type="parTrans" cxnId="{7D3DD9D3-EA9C-4D09-BE56-315A80A18C5B}">
      <dgm:prSet/>
      <dgm:spPr/>
      <dgm:t>
        <a:bodyPr/>
        <a:lstStyle/>
        <a:p>
          <a:endParaRPr lang="en-US"/>
        </a:p>
      </dgm:t>
    </dgm:pt>
    <dgm:pt modelId="{7696A142-5E4A-4422-9A64-A08EF7107E19}" type="sibTrans" cxnId="{7D3DD9D3-EA9C-4D09-BE56-315A80A18C5B}">
      <dgm:prSet/>
      <dgm:spPr/>
      <dgm:t>
        <a:bodyPr/>
        <a:lstStyle/>
        <a:p>
          <a:endParaRPr lang="en-US"/>
        </a:p>
      </dgm:t>
    </dgm:pt>
    <dgm:pt modelId="{6551BC67-CD12-4200-9FBB-B6D688F45340}">
      <dgm:prSet/>
      <dgm:spPr/>
      <dgm:t>
        <a:bodyPr/>
        <a:lstStyle/>
        <a:p>
          <a:r>
            <a:rPr lang="nl-NL" dirty="0"/>
            <a:t>Onderzoek</a:t>
          </a:r>
          <a:endParaRPr lang="en-US" dirty="0"/>
        </a:p>
      </dgm:t>
    </dgm:pt>
    <dgm:pt modelId="{608D7F80-FDC5-4DFD-8DBE-8C77AAC1FA78}" type="parTrans" cxnId="{1652D5FB-60ED-4335-A6B8-00AF22543825}">
      <dgm:prSet/>
      <dgm:spPr/>
      <dgm:t>
        <a:bodyPr/>
        <a:lstStyle/>
        <a:p>
          <a:endParaRPr lang="en-US"/>
        </a:p>
      </dgm:t>
    </dgm:pt>
    <dgm:pt modelId="{C63E69CD-76A3-4C4D-9AA9-C4EFC66C83D3}" type="sibTrans" cxnId="{1652D5FB-60ED-4335-A6B8-00AF22543825}">
      <dgm:prSet/>
      <dgm:spPr/>
      <dgm:t>
        <a:bodyPr/>
        <a:lstStyle/>
        <a:p>
          <a:endParaRPr lang="en-US"/>
        </a:p>
      </dgm:t>
    </dgm:pt>
    <dgm:pt modelId="{43C7BD8D-C9B5-4F65-AA4D-20D0ACC830CE}">
      <dgm:prSet custT="1"/>
      <dgm:spPr/>
      <dgm:t>
        <a:bodyPr/>
        <a:lstStyle/>
        <a:p>
          <a:r>
            <a:rPr lang="nl-NL" sz="1200" dirty="0"/>
            <a:t>Voorkeur langlopende samenwerking</a:t>
          </a:r>
          <a:endParaRPr lang="en-US" sz="1200" dirty="0"/>
        </a:p>
      </dgm:t>
    </dgm:pt>
    <dgm:pt modelId="{7058A11B-5958-437C-ABA4-35F93469A645}" type="parTrans" cxnId="{9E9DE107-99C0-4BB9-B341-FD170A32A2E9}">
      <dgm:prSet/>
      <dgm:spPr/>
      <dgm:t>
        <a:bodyPr/>
        <a:lstStyle/>
        <a:p>
          <a:endParaRPr lang="en-US"/>
        </a:p>
      </dgm:t>
    </dgm:pt>
    <dgm:pt modelId="{88DAB98D-4808-47A8-BF7F-D565B95CA23C}" type="sibTrans" cxnId="{9E9DE107-99C0-4BB9-B341-FD170A32A2E9}">
      <dgm:prSet/>
      <dgm:spPr/>
      <dgm:t>
        <a:bodyPr/>
        <a:lstStyle/>
        <a:p>
          <a:endParaRPr lang="en-US"/>
        </a:p>
      </dgm:t>
    </dgm:pt>
    <dgm:pt modelId="{FEA51C73-87FB-4327-A568-5B119934FAA7}">
      <dgm:prSet custT="1"/>
      <dgm:spPr/>
      <dgm:t>
        <a:bodyPr/>
        <a:lstStyle/>
        <a:p>
          <a:r>
            <a:rPr lang="nl-NL" sz="1100" dirty="0"/>
            <a:t>Match nodig: wens student, opleidingseis, partners lectoraten</a:t>
          </a:r>
          <a:endParaRPr lang="en-US" sz="1100" dirty="0"/>
        </a:p>
      </dgm:t>
    </dgm:pt>
    <dgm:pt modelId="{3C84AB21-1AB4-4000-89A4-FAE8A3CF8764}" type="parTrans" cxnId="{087A553E-ABCF-48C6-A855-AB0947C7DD8E}">
      <dgm:prSet/>
      <dgm:spPr/>
      <dgm:t>
        <a:bodyPr/>
        <a:lstStyle/>
        <a:p>
          <a:endParaRPr lang="nl-NL"/>
        </a:p>
      </dgm:t>
    </dgm:pt>
    <dgm:pt modelId="{65295198-808D-4F4F-8887-9AE86EB4D3D2}" type="sibTrans" cxnId="{087A553E-ABCF-48C6-A855-AB0947C7DD8E}">
      <dgm:prSet/>
      <dgm:spPr/>
      <dgm:t>
        <a:bodyPr/>
        <a:lstStyle/>
        <a:p>
          <a:endParaRPr lang="nl-NL"/>
        </a:p>
      </dgm:t>
    </dgm:pt>
    <dgm:pt modelId="{6A2FFA3E-8452-40E1-8EE3-3B53B4ACEFA3}" type="pres">
      <dgm:prSet presAssocID="{414D0B80-D940-4CEC-8E1D-06BD6CD4AD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2FFB10-84C1-4F97-8DED-17130D19AECB}" type="pres">
      <dgm:prSet presAssocID="{0C65A2C3-D87C-4DD6-A72D-F19EAF32A1E0}" presName="root" presStyleCnt="0"/>
      <dgm:spPr/>
    </dgm:pt>
    <dgm:pt modelId="{466340DC-624B-42C6-A959-D96FCFA56FCF}" type="pres">
      <dgm:prSet presAssocID="{0C65A2C3-D87C-4DD6-A72D-F19EAF32A1E0}" presName="rootComposite" presStyleCnt="0"/>
      <dgm:spPr/>
    </dgm:pt>
    <dgm:pt modelId="{8084397D-2BF7-4AA0-8186-CC1662F95341}" type="pres">
      <dgm:prSet presAssocID="{0C65A2C3-D87C-4DD6-A72D-F19EAF32A1E0}" presName="rootText" presStyleLbl="node1" presStyleIdx="0" presStyleCnt="5" custLinFactNeighborY="1037"/>
      <dgm:spPr/>
    </dgm:pt>
    <dgm:pt modelId="{293246B1-4F0C-42AB-87A5-C795473DD9E9}" type="pres">
      <dgm:prSet presAssocID="{0C65A2C3-D87C-4DD6-A72D-F19EAF32A1E0}" presName="rootConnector" presStyleLbl="node1" presStyleIdx="0" presStyleCnt="5"/>
      <dgm:spPr/>
    </dgm:pt>
    <dgm:pt modelId="{8AEE75DF-EDF4-4D3F-A9D5-173040AA5501}" type="pres">
      <dgm:prSet presAssocID="{0C65A2C3-D87C-4DD6-A72D-F19EAF32A1E0}" presName="childShape" presStyleCnt="0"/>
      <dgm:spPr/>
    </dgm:pt>
    <dgm:pt modelId="{BA7D7267-E760-4712-AA31-6669CBC9E8E6}" type="pres">
      <dgm:prSet presAssocID="{8074AA99-51E6-4661-9740-7D2F62DBFC87}" presName="Name13" presStyleLbl="parChTrans1D2" presStyleIdx="0" presStyleCnt="7"/>
      <dgm:spPr/>
    </dgm:pt>
    <dgm:pt modelId="{2054B5BD-6365-4721-83A2-24C2E4F14C5A}" type="pres">
      <dgm:prSet presAssocID="{E5551131-8F9C-4771-9484-E40A30948DB5}" presName="childText" presStyleLbl="bgAcc1" presStyleIdx="0" presStyleCnt="7">
        <dgm:presLayoutVars>
          <dgm:bulletEnabled val="1"/>
        </dgm:presLayoutVars>
      </dgm:prSet>
      <dgm:spPr/>
    </dgm:pt>
    <dgm:pt modelId="{2D360867-34FC-47A9-8294-706F15D51269}" type="pres">
      <dgm:prSet presAssocID="{6DDE0EBE-784F-4502-9F3B-7DDBFC3DFC15}" presName="Name13" presStyleLbl="parChTrans1D2" presStyleIdx="1" presStyleCnt="7"/>
      <dgm:spPr/>
    </dgm:pt>
    <dgm:pt modelId="{FEC75DA4-4EBE-4245-AAFC-005C4FA14BE2}" type="pres">
      <dgm:prSet presAssocID="{94D706C0-D9F3-41B2-A69E-55CEC5EE9F9B}" presName="childText" presStyleLbl="bgAcc1" presStyleIdx="1" presStyleCnt="7">
        <dgm:presLayoutVars>
          <dgm:bulletEnabled val="1"/>
        </dgm:presLayoutVars>
      </dgm:prSet>
      <dgm:spPr/>
    </dgm:pt>
    <dgm:pt modelId="{F6E77D0A-DB0A-4BD0-BBA1-86BDFDC956BF}" type="pres">
      <dgm:prSet presAssocID="{F9777734-07DD-4649-B9AD-F3DF536E5A79}" presName="root" presStyleCnt="0"/>
      <dgm:spPr/>
    </dgm:pt>
    <dgm:pt modelId="{311A4313-772C-4070-A1AB-D644D27CB420}" type="pres">
      <dgm:prSet presAssocID="{F9777734-07DD-4649-B9AD-F3DF536E5A79}" presName="rootComposite" presStyleCnt="0"/>
      <dgm:spPr/>
    </dgm:pt>
    <dgm:pt modelId="{30C78D85-CB83-485D-B529-C95CE607D14E}" type="pres">
      <dgm:prSet presAssocID="{F9777734-07DD-4649-B9AD-F3DF536E5A79}" presName="rootText" presStyleLbl="node1" presStyleIdx="1" presStyleCnt="5"/>
      <dgm:spPr/>
    </dgm:pt>
    <dgm:pt modelId="{D1A1331A-F396-4301-95DA-A06CDECD214C}" type="pres">
      <dgm:prSet presAssocID="{F9777734-07DD-4649-B9AD-F3DF536E5A79}" presName="rootConnector" presStyleLbl="node1" presStyleIdx="1" presStyleCnt="5"/>
      <dgm:spPr/>
    </dgm:pt>
    <dgm:pt modelId="{E7D6C687-D058-4956-9FD0-6D014C0D98BA}" type="pres">
      <dgm:prSet presAssocID="{F9777734-07DD-4649-B9AD-F3DF536E5A79}" presName="childShape" presStyleCnt="0"/>
      <dgm:spPr/>
    </dgm:pt>
    <dgm:pt modelId="{5FF9EC75-E80E-4D88-B0D3-F8AA91A549ED}" type="pres">
      <dgm:prSet presAssocID="{EDF3ECC0-31BF-499B-B919-191DF82A8145}" presName="Name13" presStyleLbl="parChTrans1D2" presStyleIdx="2" presStyleCnt="7"/>
      <dgm:spPr/>
    </dgm:pt>
    <dgm:pt modelId="{84A05732-40D6-4713-A329-2380C91665C2}" type="pres">
      <dgm:prSet presAssocID="{CF8CD875-89AB-4699-AA53-92A3CDC9B159}" presName="childText" presStyleLbl="bgAcc1" presStyleIdx="2" presStyleCnt="7">
        <dgm:presLayoutVars>
          <dgm:bulletEnabled val="1"/>
        </dgm:presLayoutVars>
      </dgm:prSet>
      <dgm:spPr/>
    </dgm:pt>
    <dgm:pt modelId="{C5844EC1-5B1A-45E7-8B1C-78C08E5F2176}" type="pres">
      <dgm:prSet presAssocID="{3C84AB21-1AB4-4000-89A4-FAE8A3CF8764}" presName="Name13" presStyleLbl="parChTrans1D2" presStyleIdx="3" presStyleCnt="7"/>
      <dgm:spPr/>
    </dgm:pt>
    <dgm:pt modelId="{887EEB5A-1148-4476-AF5B-88AF6FDBE592}" type="pres">
      <dgm:prSet presAssocID="{FEA51C73-87FB-4327-A568-5B119934FAA7}" presName="childText" presStyleLbl="bgAcc1" presStyleIdx="3" presStyleCnt="7">
        <dgm:presLayoutVars>
          <dgm:bulletEnabled val="1"/>
        </dgm:presLayoutVars>
      </dgm:prSet>
      <dgm:spPr/>
    </dgm:pt>
    <dgm:pt modelId="{96647DAA-068F-43EF-AA96-90999A9CE629}" type="pres">
      <dgm:prSet presAssocID="{F9214A5E-E29A-4B2C-A872-6C44DB454DFD}" presName="root" presStyleCnt="0"/>
      <dgm:spPr/>
    </dgm:pt>
    <dgm:pt modelId="{28277CD5-16B6-4601-9F3C-F94E0F901A1A}" type="pres">
      <dgm:prSet presAssocID="{F9214A5E-E29A-4B2C-A872-6C44DB454DFD}" presName="rootComposite" presStyleCnt="0"/>
      <dgm:spPr/>
    </dgm:pt>
    <dgm:pt modelId="{C1996648-9452-46D1-806D-799118D192C7}" type="pres">
      <dgm:prSet presAssocID="{F9214A5E-E29A-4B2C-A872-6C44DB454DFD}" presName="rootText" presStyleLbl="node1" presStyleIdx="2" presStyleCnt="5"/>
      <dgm:spPr/>
    </dgm:pt>
    <dgm:pt modelId="{046A23F8-DAB0-4F7D-875B-271D0CA7013A}" type="pres">
      <dgm:prSet presAssocID="{F9214A5E-E29A-4B2C-A872-6C44DB454DFD}" presName="rootConnector" presStyleLbl="node1" presStyleIdx="2" presStyleCnt="5"/>
      <dgm:spPr/>
    </dgm:pt>
    <dgm:pt modelId="{A8987181-804F-4744-96F3-567C366B566B}" type="pres">
      <dgm:prSet presAssocID="{F9214A5E-E29A-4B2C-A872-6C44DB454DFD}" presName="childShape" presStyleCnt="0"/>
      <dgm:spPr/>
    </dgm:pt>
    <dgm:pt modelId="{2884DC53-EFF1-4542-BDFC-D40BFA666A72}" type="pres">
      <dgm:prSet presAssocID="{FBD72FF7-9869-4350-9679-A29D6441C4CB}" presName="Name13" presStyleLbl="parChTrans1D2" presStyleIdx="4" presStyleCnt="7"/>
      <dgm:spPr/>
    </dgm:pt>
    <dgm:pt modelId="{D9C590E7-5211-425A-9C53-C8558FA19F74}" type="pres">
      <dgm:prSet presAssocID="{1F609CBD-FB76-4C6E-8EA1-4C5273398B0E}" presName="childText" presStyleLbl="bgAcc1" presStyleIdx="4" presStyleCnt="7">
        <dgm:presLayoutVars>
          <dgm:bulletEnabled val="1"/>
        </dgm:presLayoutVars>
      </dgm:prSet>
      <dgm:spPr/>
    </dgm:pt>
    <dgm:pt modelId="{A79BC09E-D07D-4C27-8BD7-36295EE7EB5D}" type="pres">
      <dgm:prSet presAssocID="{7FCD7487-1623-4B33-AE66-D546E00F0B4C}" presName="root" presStyleCnt="0"/>
      <dgm:spPr/>
    </dgm:pt>
    <dgm:pt modelId="{C74E24FD-8C06-4D57-91C2-E52E4BAB1919}" type="pres">
      <dgm:prSet presAssocID="{7FCD7487-1623-4B33-AE66-D546E00F0B4C}" presName="rootComposite" presStyleCnt="0"/>
      <dgm:spPr/>
    </dgm:pt>
    <dgm:pt modelId="{BDF608B8-4FF8-47CF-A8E5-8A27E2A8C247}" type="pres">
      <dgm:prSet presAssocID="{7FCD7487-1623-4B33-AE66-D546E00F0B4C}" presName="rootText" presStyleLbl="node1" presStyleIdx="3" presStyleCnt="5"/>
      <dgm:spPr/>
    </dgm:pt>
    <dgm:pt modelId="{99DB3575-1A29-4AC3-9884-A8285BEC1319}" type="pres">
      <dgm:prSet presAssocID="{7FCD7487-1623-4B33-AE66-D546E00F0B4C}" presName="rootConnector" presStyleLbl="node1" presStyleIdx="3" presStyleCnt="5"/>
      <dgm:spPr/>
    </dgm:pt>
    <dgm:pt modelId="{3A3BC0ED-F186-4816-ACE9-02E75248D37B}" type="pres">
      <dgm:prSet presAssocID="{7FCD7487-1623-4B33-AE66-D546E00F0B4C}" presName="childShape" presStyleCnt="0"/>
      <dgm:spPr/>
    </dgm:pt>
    <dgm:pt modelId="{BE597C8B-3393-4169-833C-D9D49767F988}" type="pres">
      <dgm:prSet presAssocID="{363BCE4C-9ED8-43B5-909D-9D62F98975C1}" presName="Name13" presStyleLbl="parChTrans1D2" presStyleIdx="5" presStyleCnt="7"/>
      <dgm:spPr/>
    </dgm:pt>
    <dgm:pt modelId="{5C1298A8-C628-4B76-8AA8-C135B3577946}" type="pres">
      <dgm:prSet presAssocID="{1222F73C-A26F-47AE-9E90-BA86E9E005FC}" presName="childText" presStyleLbl="bgAcc1" presStyleIdx="5" presStyleCnt="7">
        <dgm:presLayoutVars>
          <dgm:bulletEnabled val="1"/>
        </dgm:presLayoutVars>
      </dgm:prSet>
      <dgm:spPr/>
    </dgm:pt>
    <dgm:pt modelId="{0A4C2FFB-BF7C-48DA-9B82-497EFB8C4447}" type="pres">
      <dgm:prSet presAssocID="{6551BC67-CD12-4200-9FBB-B6D688F45340}" presName="root" presStyleCnt="0"/>
      <dgm:spPr/>
    </dgm:pt>
    <dgm:pt modelId="{692DF543-FFF1-4D5C-A6AD-5080AC364F43}" type="pres">
      <dgm:prSet presAssocID="{6551BC67-CD12-4200-9FBB-B6D688F45340}" presName="rootComposite" presStyleCnt="0"/>
      <dgm:spPr/>
    </dgm:pt>
    <dgm:pt modelId="{5388C493-3398-4B12-9D52-A55E676B3C64}" type="pres">
      <dgm:prSet presAssocID="{6551BC67-CD12-4200-9FBB-B6D688F45340}" presName="rootText" presStyleLbl="node1" presStyleIdx="4" presStyleCnt="5"/>
      <dgm:spPr/>
    </dgm:pt>
    <dgm:pt modelId="{71CEFED9-ABCF-421D-AE52-56037029E376}" type="pres">
      <dgm:prSet presAssocID="{6551BC67-CD12-4200-9FBB-B6D688F45340}" presName="rootConnector" presStyleLbl="node1" presStyleIdx="4" presStyleCnt="5"/>
      <dgm:spPr/>
    </dgm:pt>
    <dgm:pt modelId="{BC05B351-D368-44F4-93AA-BB21FE70BB92}" type="pres">
      <dgm:prSet presAssocID="{6551BC67-CD12-4200-9FBB-B6D688F45340}" presName="childShape" presStyleCnt="0"/>
      <dgm:spPr/>
    </dgm:pt>
    <dgm:pt modelId="{B5921428-977A-4189-91BD-D99436CDB1E1}" type="pres">
      <dgm:prSet presAssocID="{7058A11B-5958-437C-ABA4-35F93469A645}" presName="Name13" presStyleLbl="parChTrans1D2" presStyleIdx="6" presStyleCnt="7"/>
      <dgm:spPr/>
    </dgm:pt>
    <dgm:pt modelId="{CDAB1446-C2F3-4D4E-91D4-8502E06D9954}" type="pres">
      <dgm:prSet presAssocID="{43C7BD8D-C9B5-4F65-AA4D-20D0ACC830CE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C0EE0D00-0DAA-4B4C-96AC-7D7CFD7F3E89}" srcId="{414D0B80-D940-4CEC-8E1D-06BD6CD4AD02}" destId="{0C65A2C3-D87C-4DD6-A72D-F19EAF32A1E0}" srcOrd="0" destOrd="0" parTransId="{7500EBD0-54F0-440F-969C-0BD5A0EC4EB3}" sibTransId="{962A790E-7D93-4CB8-9960-B34C3AC8A261}"/>
    <dgm:cxn modelId="{8958E903-3589-4760-885A-D4BF7FDED95A}" type="presOf" srcId="{8074AA99-51E6-4661-9740-7D2F62DBFC87}" destId="{BA7D7267-E760-4712-AA31-6669CBC9E8E6}" srcOrd="0" destOrd="0" presId="urn:microsoft.com/office/officeart/2005/8/layout/hierarchy3"/>
    <dgm:cxn modelId="{38B2EB03-C539-470F-888E-91BB0862E96A}" type="presOf" srcId="{414D0B80-D940-4CEC-8E1D-06BD6CD4AD02}" destId="{6A2FFA3E-8452-40E1-8EE3-3B53B4ACEFA3}" srcOrd="0" destOrd="0" presId="urn:microsoft.com/office/officeart/2005/8/layout/hierarchy3"/>
    <dgm:cxn modelId="{9E9DE107-99C0-4BB9-B341-FD170A32A2E9}" srcId="{6551BC67-CD12-4200-9FBB-B6D688F45340}" destId="{43C7BD8D-C9B5-4F65-AA4D-20D0ACC830CE}" srcOrd="0" destOrd="0" parTransId="{7058A11B-5958-437C-ABA4-35F93469A645}" sibTransId="{88DAB98D-4808-47A8-BF7F-D565B95CA23C}"/>
    <dgm:cxn modelId="{5F533F15-FE7D-4B56-A77A-AA2E0FD918C3}" type="presOf" srcId="{0C65A2C3-D87C-4DD6-A72D-F19EAF32A1E0}" destId="{293246B1-4F0C-42AB-87A5-C795473DD9E9}" srcOrd="1" destOrd="0" presId="urn:microsoft.com/office/officeart/2005/8/layout/hierarchy3"/>
    <dgm:cxn modelId="{3DF75215-E5EB-4729-A851-AD7E12BB64F3}" srcId="{414D0B80-D940-4CEC-8E1D-06BD6CD4AD02}" destId="{F9777734-07DD-4649-B9AD-F3DF536E5A79}" srcOrd="1" destOrd="0" parTransId="{782D0180-4057-460C-8C8C-A39B06596D50}" sibTransId="{E981199B-92A0-4C0F-9181-2DCD83B96F29}"/>
    <dgm:cxn modelId="{1387041B-CA78-4051-85E8-DFD44EABF259}" srcId="{414D0B80-D940-4CEC-8E1D-06BD6CD4AD02}" destId="{F9214A5E-E29A-4B2C-A872-6C44DB454DFD}" srcOrd="2" destOrd="0" parTransId="{219E0FDF-CD31-4490-A323-2C4EC6E2C54C}" sibTransId="{5DD9028A-EEE7-4148-B32E-B033B8D3D2FE}"/>
    <dgm:cxn modelId="{DA8A3C26-6C14-4853-8C89-4BFBC2634807}" srcId="{F9777734-07DD-4649-B9AD-F3DF536E5A79}" destId="{CF8CD875-89AB-4699-AA53-92A3CDC9B159}" srcOrd="0" destOrd="0" parTransId="{EDF3ECC0-31BF-499B-B919-191DF82A8145}" sibTransId="{500B50AC-A090-463E-A875-8FB011DACD3F}"/>
    <dgm:cxn modelId="{471EBD27-3F8A-43B6-9778-7B6324D3B400}" srcId="{F9214A5E-E29A-4B2C-A872-6C44DB454DFD}" destId="{1F609CBD-FB76-4C6E-8EA1-4C5273398B0E}" srcOrd="0" destOrd="0" parTransId="{FBD72FF7-9869-4350-9679-A29D6441C4CB}" sibTransId="{3ED22A38-D3D0-42B8-874A-A5CE0E98C97A}"/>
    <dgm:cxn modelId="{E1E55429-2EEF-47C9-8E36-882D74ED22A9}" type="presOf" srcId="{E5551131-8F9C-4771-9484-E40A30948DB5}" destId="{2054B5BD-6365-4721-83A2-24C2E4F14C5A}" srcOrd="0" destOrd="0" presId="urn:microsoft.com/office/officeart/2005/8/layout/hierarchy3"/>
    <dgm:cxn modelId="{3098EE2D-45B8-4928-B5D2-8C0EB96A56A2}" srcId="{0C65A2C3-D87C-4DD6-A72D-F19EAF32A1E0}" destId="{E5551131-8F9C-4771-9484-E40A30948DB5}" srcOrd="0" destOrd="0" parTransId="{8074AA99-51E6-4661-9740-7D2F62DBFC87}" sibTransId="{8B1B3A29-398B-4592-B2AD-494A1A3ACD0A}"/>
    <dgm:cxn modelId="{DC8A452E-AE1C-407B-BC3B-20F015EDF117}" type="presOf" srcId="{FBD72FF7-9869-4350-9679-A29D6441C4CB}" destId="{2884DC53-EFF1-4542-BDFC-D40BFA666A72}" srcOrd="0" destOrd="0" presId="urn:microsoft.com/office/officeart/2005/8/layout/hierarchy3"/>
    <dgm:cxn modelId="{57186238-BA24-4A8A-B880-043178F33AB8}" type="presOf" srcId="{F9214A5E-E29A-4B2C-A872-6C44DB454DFD}" destId="{C1996648-9452-46D1-806D-799118D192C7}" srcOrd="0" destOrd="0" presId="urn:microsoft.com/office/officeart/2005/8/layout/hierarchy3"/>
    <dgm:cxn modelId="{9D820B3A-1817-4568-A4AC-F1D26D74CEDB}" type="presOf" srcId="{0C65A2C3-D87C-4DD6-A72D-F19EAF32A1E0}" destId="{8084397D-2BF7-4AA0-8186-CC1662F95341}" srcOrd="0" destOrd="0" presId="urn:microsoft.com/office/officeart/2005/8/layout/hierarchy3"/>
    <dgm:cxn modelId="{087A553E-ABCF-48C6-A855-AB0947C7DD8E}" srcId="{F9777734-07DD-4649-B9AD-F3DF536E5A79}" destId="{FEA51C73-87FB-4327-A568-5B119934FAA7}" srcOrd="1" destOrd="0" parTransId="{3C84AB21-1AB4-4000-89A4-FAE8A3CF8764}" sibTransId="{65295198-808D-4F4F-8887-9AE86EB4D3D2}"/>
    <dgm:cxn modelId="{82468F3F-48B3-4E91-B24D-D8D05B9AF884}" type="presOf" srcId="{6DDE0EBE-784F-4502-9F3B-7DDBFC3DFC15}" destId="{2D360867-34FC-47A9-8294-706F15D51269}" srcOrd="0" destOrd="0" presId="urn:microsoft.com/office/officeart/2005/8/layout/hierarchy3"/>
    <dgm:cxn modelId="{55471F42-CB78-46DE-B3E3-CA49683338EA}" type="presOf" srcId="{3C84AB21-1AB4-4000-89A4-FAE8A3CF8764}" destId="{C5844EC1-5B1A-45E7-8B1C-78C08E5F2176}" srcOrd="0" destOrd="0" presId="urn:microsoft.com/office/officeart/2005/8/layout/hierarchy3"/>
    <dgm:cxn modelId="{21AB2C64-874D-4F2B-89BB-64886FF62EE7}" type="presOf" srcId="{94D706C0-D9F3-41B2-A69E-55CEC5EE9F9B}" destId="{FEC75DA4-4EBE-4245-AAFC-005C4FA14BE2}" srcOrd="0" destOrd="0" presId="urn:microsoft.com/office/officeart/2005/8/layout/hierarchy3"/>
    <dgm:cxn modelId="{E82D5951-09F4-489F-85B4-2DAAEBAAD3F1}" srcId="{414D0B80-D940-4CEC-8E1D-06BD6CD4AD02}" destId="{7FCD7487-1623-4B33-AE66-D546E00F0B4C}" srcOrd="3" destOrd="0" parTransId="{53442CB0-4EF5-4215-A4EA-A5B6F186A451}" sibTransId="{B6A0AB39-D770-4970-8293-6B20D5C41718}"/>
    <dgm:cxn modelId="{CECA6F52-BA68-4986-B023-AC1F36F9D142}" type="presOf" srcId="{EDF3ECC0-31BF-499B-B919-191DF82A8145}" destId="{5FF9EC75-E80E-4D88-B0D3-F8AA91A549ED}" srcOrd="0" destOrd="0" presId="urn:microsoft.com/office/officeart/2005/8/layout/hierarchy3"/>
    <dgm:cxn modelId="{9A446474-CBD0-47EE-9046-62FF164B62D1}" type="presOf" srcId="{7FCD7487-1623-4B33-AE66-D546E00F0B4C}" destId="{99DB3575-1A29-4AC3-9884-A8285BEC1319}" srcOrd="1" destOrd="0" presId="urn:microsoft.com/office/officeart/2005/8/layout/hierarchy3"/>
    <dgm:cxn modelId="{2F6CB957-0E69-4AB3-939D-589063BEC493}" type="presOf" srcId="{FEA51C73-87FB-4327-A568-5B119934FAA7}" destId="{887EEB5A-1148-4476-AF5B-88AF6FDBE592}" srcOrd="0" destOrd="0" presId="urn:microsoft.com/office/officeart/2005/8/layout/hierarchy3"/>
    <dgm:cxn modelId="{40E7517E-1584-4FFF-B775-D54AEC3E2B81}" type="presOf" srcId="{F9214A5E-E29A-4B2C-A872-6C44DB454DFD}" destId="{046A23F8-DAB0-4F7D-875B-271D0CA7013A}" srcOrd="1" destOrd="0" presId="urn:microsoft.com/office/officeart/2005/8/layout/hierarchy3"/>
    <dgm:cxn modelId="{E9E8FFA0-A661-41C9-A730-7FDC29E58E38}" type="presOf" srcId="{7058A11B-5958-437C-ABA4-35F93469A645}" destId="{B5921428-977A-4189-91BD-D99436CDB1E1}" srcOrd="0" destOrd="0" presId="urn:microsoft.com/office/officeart/2005/8/layout/hierarchy3"/>
    <dgm:cxn modelId="{36BC47A7-5401-4912-BB45-F5D6D99131EF}" srcId="{0C65A2C3-D87C-4DD6-A72D-F19EAF32A1E0}" destId="{94D706C0-D9F3-41B2-A69E-55CEC5EE9F9B}" srcOrd="1" destOrd="0" parTransId="{6DDE0EBE-784F-4502-9F3B-7DDBFC3DFC15}" sibTransId="{3F2A68A2-431F-4708-94C9-4272CCCB4E87}"/>
    <dgm:cxn modelId="{FBE0E2AC-B868-47E7-B15A-C0A06E73DB69}" type="presOf" srcId="{6551BC67-CD12-4200-9FBB-B6D688F45340}" destId="{71CEFED9-ABCF-421D-AE52-56037029E376}" srcOrd="1" destOrd="0" presId="urn:microsoft.com/office/officeart/2005/8/layout/hierarchy3"/>
    <dgm:cxn modelId="{040CB6CC-A76F-4405-B3F0-9DBD09F3DE6B}" type="presOf" srcId="{6551BC67-CD12-4200-9FBB-B6D688F45340}" destId="{5388C493-3398-4B12-9D52-A55E676B3C64}" srcOrd="0" destOrd="0" presId="urn:microsoft.com/office/officeart/2005/8/layout/hierarchy3"/>
    <dgm:cxn modelId="{8C26CECC-C986-4098-8D7C-4F412646E565}" type="presOf" srcId="{7FCD7487-1623-4B33-AE66-D546E00F0B4C}" destId="{BDF608B8-4FF8-47CF-A8E5-8A27E2A8C247}" srcOrd="0" destOrd="0" presId="urn:microsoft.com/office/officeart/2005/8/layout/hierarchy3"/>
    <dgm:cxn modelId="{6F1115D0-3B82-4B08-B0F3-4EC47CC1E9C2}" type="presOf" srcId="{1222F73C-A26F-47AE-9E90-BA86E9E005FC}" destId="{5C1298A8-C628-4B76-8AA8-C135B3577946}" srcOrd="0" destOrd="0" presId="urn:microsoft.com/office/officeart/2005/8/layout/hierarchy3"/>
    <dgm:cxn modelId="{7D3DD9D3-EA9C-4D09-BE56-315A80A18C5B}" srcId="{7FCD7487-1623-4B33-AE66-D546E00F0B4C}" destId="{1222F73C-A26F-47AE-9E90-BA86E9E005FC}" srcOrd="0" destOrd="0" parTransId="{363BCE4C-9ED8-43B5-909D-9D62F98975C1}" sibTransId="{7696A142-5E4A-4422-9A64-A08EF7107E19}"/>
    <dgm:cxn modelId="{356F84D9-D0C8-4D31-B6C0-3C03423A8F5E}" type="presOf" srcId="{F9777734-07DD-4649-B9AD-F3DF536E5A79}" destId="{30C78D85-CB83-485D-B529-C95CE607D14E}" srcOrd="0" destOrd="0" presId="urn:microsoft.com/office/officeart/2005/8/layout/hierarchy3"/>
    <dgm:cxn modelId="{8D1CEDDD-4CE5-47B3-A234-B2BD24B95FCF}" type="presOf" srcId="{363BCE4C-9ED8-43B5-909D-9D62F98975C1}" destId="{BE597C8B-3393-4169-833C-D9D49767F988}" srcOrd="0" destOrd="0" presId="urn:microsoft.com/office/officeart/2005/8/layout/hierarchy3"/>
    <dgm:cxn modelId="{26F35AEE-1448-49D2-8F8A-B0635EFD98A7}" type="presOf" srcId="{CF8CD875-89AB-4699-AA53-92A3CDC9B159}" destId="{84A05732-40D6-4713-A329-2380C91665C2}" srcOrd="0" destOrd="0" presId="urn:microsoft.com/office/officeart/2005/8/layout/hierarchy3"/>
    <dgm:cxn modelId="{CF5894F1-1CA1-4384-AB6A-42D599952463}" type="presOf" srcId="{1F609CBD-FB76-4C6E-8EA1-4C5273398B0E}" destId="{D9C590E7-5211-425A-9C53-C8558FA19F74}" srcOrd="0" destOrd="0" presId="urn:microsoft.com/office/officeart/2005/8/layout/hierarchy3"/>
    <dgm:cxn modelId="{AFC960FB-B5CC-48A3-97EC-A9E8CD7B3C49}" type="presOf" srcId="{43C7BD8D-C9B5-4F65-AA4D-20D0ACC830CE}" destId="{CDAB1446-C2F3-4D4E-91D4-8502E06D9954}" srcOrd="0" destOrd="0" presId="urn:microsoft.com/office/officeart/2005/8/layout/hierarchy3"/>
    <dgm:cxn modelId="{1652D5FB-60ED-4335-A6B8-00AF22543825}" srcId="{414D0B80-D940-4CEC-8E1D-06BD6CD4AD02}" destId="{6551BC67-CD12-4200-9FBB-B6D688F45340}" srcOrd="4" destOrd="0" parTransId="{608D7F80-FDC5-4DFD-8DBE-8C77AAC1FA78}" sibTransId="{C63E69CD-76A3-4C4D-9AA9-C4EFC66C83D3}"/>
    <dgm:cxn modelId="{43E8EAFC-4F65-4ED4-B520-A5E62CD02211}" type="presOf" srcId="{F9777734-07DD-4649-B9AD-F3DF536E5A79}" destId="{D1A1331A-F396-4301-95DA-A06CDECD214C}" srcOrd="1" destOrd="0" presId="urn:microsoft.com/office/officeart/2005/8/layout/hierarchy3"/>
    <dgm:cxn modelId="{82C0FA94-3806-4C31-802C-0227CB7D908F}" type="presParOf" srcId="{6A2FFA3E-8452-40E1-8EE3-3B53B4ACEFA3}" destId="{892FFB10-84C1-4F97-8DED-17130D19AECB}" srcOrd="0" destOrd="0" presId="urn:microsoft.com/office/officeart/2005/8/layout/hierarchy3"/>
    <dgm:cxn modelId="{4C8EFE85-7170-46FE-BDC4-74C6410AB574}" type="presParOf" srcId="{892FFB10-84C1-4F97-8DED-17130D19AECB}" destId="{466340DC-624B-42C6-A959-D96FCFA56FCF}" srcOrd="0" destOrd="0" presId="urn:microsoft.com/office/officeart/2005/8/layout/hierarchy3"/>
    <dgm:cxn modelId="{7590C988-24D5-472A-B211-2DB131D71B99}" type="presParOf" srcId="{466340DC-624B-42C6-A959-D96FCFA56FCF}" destId="{8084397D-2BF7-4AA0-8186-CC1662F95341}" srcOrd="0" destOrd="0" presId="urn:microsoft.com/office/officeart/2005/8/layout/hierarchy3"/>
    <dgm:cxn modelId="{FF0D3A04-666E-47C1-8444-D340D14A6CED}" type="presParOf" srcId="{466340DC-624B-42C6-A959-D96FCFA56FCF}" destId="{293246B1-4F0C-42AB-87A5-C795473DD9E9}" srcOrd="1" destOrd="0" presId="urn:microsoft.com/office/officeart/2005/8/layout/hierarchy3"/>
    <dgm:cxn modelId="{F9DDC214-04DA-4A7C-80AA-A482236DC834}" type="presParOf" srcId="{892FFB10-84C1-4F97-8DED-17130D19AECB}" destId="{8AEE75DF-EDF4-4D3F-A9D5-173040AA5501}" srcOrd="1" destOrd="0" presId="urn:microsoft.com/office/officeart/2005/8/layout/hierarchy3"/>
    <dgm:cxn modelId="{389FF497-9DAF-4F82-8D9C-64E43872322E}" type="presParOf" srcId="{8AEE75DF-EDF4-4D3F-A9D5-173040AA5501}" destId="{BA7D7267-E760-4712-AA31-6669CBC9E8E6}" srcOrd="0" destOrd="0" presId="urn:microsoft.com/office/officeart/2005/8/layout/hierarchy3"/>
    <dgm:cxn modelId="{C47171A7-D0A6-4F9B-B72A-184A140FFD1C}" type="presParOf" srcId="{8AEE75DF-EDF4-4D3F-A9D5-173040AA5501}" destId="{2054B5BD-6365-4721-83A2-24C2E4F14C5A}" srcOrd="1" destOrd="0" presId="urn:microsoft.com/office/officeart/2005/8/layout/hierarchy3"/>
    <dgm:cxn modelId="{8B3CCD1F-8B9A-4BC9-95E3-8FAAF3B461E7}" type="presParOf" srcId="{8AEE75DF-EDF4-4D3F-A9D5-173040AA5501}" destId="{2D360867-34FC-47A9-8294-706F15D51269}" srcOrd="2" destOrd="0" presId="urn:microsoft.com/office/officeart/2005/8/layout/hierarchy3"/>
    <dgm:cxn modelId="{9E01C82E-4EC7-469C-B45E-7CABC069CFFC}" type="presParOf" srcId="{8AEE75DF-EDF4-4D3F-A9D5-173040AA5501}" destId="{FEC75DA4-4EBE-4245-AAFC-005C4FA14BE2}" srcOrd="3" destOrd="0" presId="urn:microsoft.com/office/officeart/2005/8/layout/hierarchy3"/>
    <dgm:cxn modelId="{D6FD6493-9272-4CAC-BB50-BCC73F7749C4}" type="presParOf" srcId="{6A2FFA3E-8452-40E1-8EE3-3B53B4ACEFA3}" destId="{F6E77D0A-DB0A-4BD0-BBA1-86BDFDC956BF}" srcOrd="1" destOrd="0" presId="urn:microsoft.com/office/officeart/2005/8/layout/hierarchy3"/>
    <dgm:cxn modelId="{F4B3C206-98BC-4B8E-8CEF-627C29F62038}" type="presParOf" srcId="{F6E77D0A-DB0A-4BD0-BBA1-86BDFDC956BF}" destId="{311A4313-772C-4070-A1AB-D644D27CB420}" srcOrd="0" destOrd="0" presId="urn:microsoft.com/office/officeart/2005/8/layout/hierarchy3"/>
    <dgm:cxn modelId="{71724E35-0B15-411E-B993-A41E6E17E87F}" type="presParOf" srcId="{311A4313-772C-4070-A1AB-D644D27CB420}" destId="{30C78D85-CB83-485D-B529-C95CE607D14E}" srcOrd="0" destOrd="0" presId="urn:microsoft.com/office/officeart/2005/8/layout/hierarchy3"/>
    <dgm:cxn modelId="{67DF59B6-F347-4802-8D55-B2180DDD863F}" type="presParOf" srcId="{311A4313-772C-4070-A1AB-D644D27CB420}" destId="{D1A1331A-F396-4301-95DA-A06CDECD214C}" srcOrd="1" destOrd="0" presId="urn:microsoft.com/office/officeart/2005/8/layout/hierarchy3"/>
    <dgm:cxn modelId="{DD1DFAF6-F722-4292-9DA0-06BD56768B96}" type="presParOf" srcId="{F6E77D0A-DB0A-4BD0-BBA1-86BDFDC956BF}" destId="{E7D6C687-D058-4956-9FD0-6D014C0D98BA}" srcOrd="1" destOrd="0" presId="urn:microsoft.com/office/officeart/2005/8/layout/hierarchy3"/>
    <dgm:cxn modelId="{E2B7AB13-17D4-4627-AE37-C9CBD2FE0CB6}" type="presParOf" srcId="{E7D6C687-D058-4956-9FD0-6D014C0D98BA}" destId="{5FF9EC75-E80E-4D88-B0D3-F8AA91A549ED}" srcOrd="0" destOrd="0" presId="urn:microsoft.com/office/officeart/2005/8/layout/hierarchy3"/>
    <dgm:cxn modelId="{ECA3B90B-4BD6-4DA6-B836-00D2E349D209}" type="presParOf" srcId="{E7D6C687-D058-4956-9FD0-6D014C0D98BA}" destId="{84A05732-40D6-4713-A329-2380C91665C2}" srcOrd="1" destOrd="0" presId="urn:microsoft.com/office/officeart/2005/8/layout/hierarchy3"/>
    <dgm:cxn modelId="{CCC6EB69-10E4-495A-BBD3-F45615C7C56F}" type="presParOf" srcId="{E7D6C687-D058-4956-9FD0-6D014C0D98BA}" destId="{C5844EC1-5B1A-45E7-8B1C-78C08E5F2176}" srcOrd="2" destOrd="0" presId="urn:microsoft.com/office/officeart/2005/8/layout/hierarchy3"/>
    <dgm:cxn modelId="{B1974B80-D9F9-44CE-92D3-4ED603943D07}" type="presParOf" srcId="{E7D6C687-D058-4956-9FD0-6D014C0D98BA}" destId="{887EEB5A-1148-4476-AF5B-88AF6FDBE592}" srcOrd="3" destOrd="0" presId="urn:microsoft.com/office/officeart/2005/8/layout/hierarchy3"/>
    <dgm:cxn modelId="{6B395A86-CD85-4535-AC4B-29FE2A43DBF4}" type="presParOf" srcId="{6A2FFA3E-8452-40E1-8EE3-3B53B4ACEFA3}" destId="{96647DAA-068F-43EF-AA96-90999A9CE629}" srcOrd="2" destOrd="0" presId="urn:microsoft.com/office/officeart/2005/8/layout/hierarchy3"/>
    <dgm:cxn modelId="{8916AC16-8E0B-4B0D-A794-EACFFB47E428}" type="presParOf" srcId="{96647DAA-068F-43EF-AA96-90999A9CE629}" destId="{28277CD5-16B6-4601-9F3C-F94E0F901A1A}" srcOrd="0" destOrd="0" presId="urn:microsoft.com/office/officeart/2005/8/layout/hierarchy3"/>
    <dgm:cxn modelId="{B92EAFB6-C910-4A49-B1CA-E9F625BC5721}" type="presParOf" srcId="{28277CD5-16B6-4601-9F3C-F94E0F901A1A}" destId="{C1996648-9452-46D1-806D-799118D192C7}" srcOrd="0" destOrd="0" presId="urn:microsoft.com/office/officeart/2005/8/layout/hierarchy3"/>
    <dgm:cxn modelId="{32D384B5-A629-4686-89E9-A27718B342D7}" type="presParOf" srcId="{28277CD5-16B6-4601-9F3C-F94E0F901A1A}" destId="{046A23F8-DAB0-4F7D-875B-271D0CA7013A}" srcOrd="1" destOrd="0" presId="urn:microsoft.com/office/officeart/2005/8/layout/hierarchy3"/>
    <dgm:cxn modelId="{25EE1123-95DA-4711-9B96-9135F64E6488}" type="presParOf" srcId="{96647DAA-068F-43EF-AA96-90999A9CE629}" destId="{A8987181-804F-4744-96F3-567C366B566B}" srcOrd="1" destOrd="0" presId="urn:microsoft.com/office/officeart/2005/8/layout/hierarchy3"/>
    <dgm:cxn modelId="{646F64A2-D214-4D42-90AA-C28B46932ECA}" type="presParOf" srcId="{A8987181-804F-4744-96F3-567C366B566B}" destId="{2884DC53-EFF1-4542-BDFC-D40BFA666A72}" srcOrd="0" destOrd="0" presId="urn:microsoft.com/office/officeart/2005/8/layout/hierarchy3"/>
    <dgm:cxn modelId="{3CD28DD7-1785-4D6F-A208-6E0208179F70}" type="presParOf" srcId="{A8987181-804F-4744-96F3-567C366B566B}" destId="{D9C590E7-5211-425A-9C53-C8558FA19F74}" srcOrd="1" destOrd="0" presId="urn:microsoft.com/office/officeart/2005/8/layout/hierarchy3"/>
    <dgm:cxn modelId="{F20278A7-AF34-49ED-AB75-1B05394C0FEA}" type="presParOf" srcId="{6A2FFA3E-8452-40E1-8EE3-3B53B4ACEFA3}" destId="{A79BC09E-D07D-4C27-8BD7-36295EE7EB5D}" srcOrd="3" destOrd="0" presId="urn:microsoft.com/office/officeart/2005/8/layout/hierarchy3"/>
    <dgm:cxn modelId="{FB9E40B1-A2E4-477D-A0F1-82F750A582CD}" type="presParOf" srcId="{A79BC09E-D07D-4C27-8BD7-36295EE7EB5D}" destId="{C74E24FD-8C06-4D57-91C2-E52E4BAB1919}" srcOrd="0" destOrd="0" presId="urn:microsoft.com/office/officeart/2005/8/layout/hierarchy3"/>
    <dgm:cxn modelId="{249B6307-005B-4E11-A9DB-99F3A22CB4CB}" type="presParOf" srcId="{C74E24FD-8C06-4D57-91C2-E52E4BAB1919}" destId="{BDF608B8-4FF8-47CF-A8E5-8A27E2A8C247}" srcOrd="0" destOrd="0" presId="urn:microsoft.com/office/officeart/2005/8/layout/hierarchy3"/>
    <dgm:cxn modelId="{148BE306-D7AC-4E9D-B912-D99CD6DC8EA5}" type="presParOf" srcId="{C74E24FD-8C06-4D57-91C2-E52E4BAB1919}" destId="{99DB3575-1A29-4AC3-9884-A8285BEC1319}" srcOrd="1" destOrd="0" presId="urn:microsoft.com/office/officeart/2005/8/layout/hierarchy3"/>
    <dgm:cxn modelId="{505453B5-1B78-455A-AEDA-CB17BE826CCB}" type="presParOf" srcId="{A79BC09E-D07D-4C27-8BD7-36295EE7EB5D}" destId="{3A3BC0ED-F186-4816-ACE9-02E75248D37B}" srcOrd="1" destOrd="0" presId="urn:microsoft.com/office/officeart/2005/8/layout/hierarchy3"/>
    <dgm:cxn modelId="{85E74217-EFBB-4605-9110-E5DBEE4A7442}" type="presParOf" srcId="{3A3BC0ED-F186-4816-ACE9-02E75248D37B}" destId="{BE597C8B-3393-4169-833C-D9D49767F988}" srcOrd="0" destOrd="0" presId="urn:microsoft.com/office/officeart/2005/8/layout/hierarchy3"/>
    <dgm:cxn modelId="{45897750-960B-4D45-92C1-69D4BC594F2D}" type="presParOf" srcId="{3A3BC0ED-F186-4816-ACE9-02E75248D37B}" destId="{5C1298A8-C628-4B76-8AA8-C135B3577946}" srcOrd="1" destOrd="0" presId="urn:microsoft.com/office/officeart/2005/8/layout/hierarchy3"/>
    <dgm:cxn modelId="{F0A49DAA-8FA9-47E2-A1FD-D3130854291E}" type="presParOf" srcId="{6A2FFA3E-8452-40E1-8EE3-3B53B4ACEFA3}" destId="{0A4C2FFB-BF7C-48DA-9B82-497EFB8C4447}" srcOrd="4" destOrd="0" presId="urn:microsoft.com/office/officeart/2005/8/layout/hierarchy3"/>
    <dgm:cxn modelId="{42D81E97-74BC-49C4-9AB6-891F29B93758}" type="presParOf" srcId="{0A4C2FFB-BF7C-48DA-9B82-497EFB8C4447}" destId="{692DF543-FFF1-4D5C-A6AD-5080AC364F43}" srcOrd="0" destOrd="0" presId="urn:microsoft.com/office/officeart/2005/8/layout/hierarchy3"/>
    <dgm:cxn modelId="{9D1D104C-7BD6-4072-9101-F02CD7960272}" type="presParOf" srcId="{692DF543-FFF1-4D5C-A6AD-5080AC364F43}" destId="{5388C493-3398-4B12-9D52-A55E676B3C64}" srcOrd="0" destOrd="0" presId="urn:microsoft.com/office/officeart/2005/8/layout/hierarchy3"/>
    <dgm:cxn modelId="{BB4CF0E8-887B-4A1F-9A61-E5B0B7116268}" type="presParOf" srcId="{692DF543-FFF1-4D5C-A6AD-5080AC364F43}" destId="{71CEFED9-ABCF-421D-AE52-56037029E376}" srcOrd="1" destOrd="0" presId="urn:microsoft.com/office/officeart/2005/8/layout/hierarchy3"/>
    <dgm:cxn modelId="{1B531875-21BA-4C6B-8C80-1594712F00D6}" type="presParOf" srcId="{0A4C2FFB-BF7C-48DA-9B82-497EFB8C4447}" destId="{BC05B351-D368-44F4-93AA-BB21FE70BB92}" srcOrd="1" destOrd="0" presId="urn:microsoft.com/office/officeart/2005/8/layout/hierarchy3"/>
    <dgm:cxn modelId="{69CB3448-9E9F-4A52-95F6-E0FA48207FF4}" type="presParOf" srcId="{BC05B351-D368-44F4-93AA-BB21FE70BB92}" destId="{B5921428-977A-4189-91BD-D99436CDB1E1}" srcOrd="0" destOrd="0" presId="urn:microsoft.com/office/officeart/2005/8/layout/hierarchy3"/>
    <dgm:cxn modelId="{E59DB4BB-5F75-40BC-9C52-8FB7426175C0}" type="presParOf" srcId="{BC05B351-D368-44F4-93AA-BB21FE70BB92}" destId="{CDAB1446-C2F3-4D4E-91D4-8502E06D995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4D0B80-D940-4CEC-8E1D-06BD6CD4AD02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5A2C3-D87C-4DD6-A72D-F19EAF32A1E0}">
      <dgm:prSet/>
      <dgm:spPr/>
      <dgm:t>
        <a:bodyPr/>
        <a:lstStyle/>
        <a:p>
          <a:r>
            <a:rPr lang="nl-NL" dirty="0"/>
            <a:t>Organisatie en werving</a:t>
          </a:r>
          <a:endParaRPr lang="en-US" dirty="0"/>
        </a:p>
      </dgm:t>
    </dgm:pt>
    <dgm:pt modelId="{7500EBD0-54F0-440F-969C-0BD5A0EC4EB3}" type="parTrans" cxnId="{C0EE0D00-0DAA-4B4C-96AC-7D7CFD7F3E89}">
      <dgm:prSet/>
      <dgm:spPr/>
      <dgm:t>
        <a:bodyPr/>
        <a:lstStyle/>
        <a:p>
          <a:endParaRPr lang="en-US"/>
        </a:p>
      </dgm:t>
    </dgm:pt>
    <dgm:pt modelId="{962A790E-7D93-4CB8-9960-B34C3AC8A261}" type="sibTrans" cxnId="{C0EE0D00-0DAA-4B4C-96AC-7D7CFD7F3E89}">
      <dgm:prSet/>
      <dgm:spPr/>
      <dgm:t>
        <a:bodyPr/>
        <a:lstStyle/>
        <a:p>
          <a:endParaRPr lang="en-US"/>
        </a:p>
      </dgm:t>
    </dgm:pt>
    <dgm:pt modelId="{E5551131-8F9C-4771-9484-E40A30948DB5}">
      <dgm:prSet custT="1"/>
      <dgm:spPr/>
      <dgm:t>
        <a:bodyPr/>
        <a:lstStyle/>
        <a:p>
          <a:r>
            <a:rPr lang="nl-NL" sz="1200" dirty="0"/>
            <a:t>Te korte termijn van idee tot werving</a:t>
          </a:r>
          <a:endParaRPr lang="en-US" sz="1200" dirty="0"/>
        </a:p>
      </dgm:t>
    </dgm:pt>
    <dgm:pt modelId="{8074AA99-51E6-4661-9740-7D2F62DBFC87}" type="parTrans" cxnId="{3098EE2D-45B8-4928-B5D2-8C0EB96A56A2}">
      <dgm:prSet/>
      <dgm:spPr/>
      <dgm:t>
        <a:bodyPr/>
        <a:lstStyle/>
        <a:p>
          <a:endParaRPr lang="en-US"/>
        </a:p>
      </dgm:t>
    </dgm:pt>
    <dgm:pt modelId="{8B1B3A29-398B-4592-B2AD-494A1A3ACD0A}" type="sibTrans" cxnId="{3098EE2D-45B8-4928-B5D2-8C0EB96A56A2}">
      <dgm:prSet/>
      <dgm:spPr/>
      <dgm:t>
        <a:bodyPr/>
        <a:lstStyle/>
        <a:p>
          <a:endParaRPr lang="en-US"/>
        </a:p>
      </dgm:t>
    </dgm:pt>
    <dgm:pt modelId="{94D706C0-D9F3-41B2-A69E-55CEC5EE9F9B}">
      <dgm:prSet custT="1"/>
      <dgm:spPr/>
      <dgm:t>
        <a:bodyPr/>
        <a:lstStyle/>
        <a:p>
          <a:r>
            <a:rPr lang="nl-NL" sz="1100" dirty="0"/>
            <a:t>Wervingskanalen niet optimaal</a:t>
          </a:r>
          <a:endParaRPr lang="en-US" sz="1100" dirty="0"/>
        </a:p>
      </dgm:t>
    </dgm:pt>
    <dgm:pt modelId="{6DDE0EBE-784F-4502-9F3B-7DDBFC3DFC15}" type="parTrans" cxnId="{36BC47A7-5401-4912-BB45-F5D6D99131EF}">
      <dgm:prSet/>
      <dgm:spPr/>
      <dgm:t>
        <a:bodyPr/>
        <a:lstStyle/>
        <a:p>
          <a:endParaRPr lang="en-US"/>
        </a:p>
      </dgm:t>
    </dgm:pt>
    <dgm:pt modelId="{3F2A68A2-431F-4708-94C9-4272CCCB4E87}" type="sibTrans" cxnId="{36BC47A7-5401-4912-BB45-F5D6D99131EF}">
      <dgm:prSet/>
      <dgm:spPr/>
      <dgm:t>
        <a:bodyPr/>
        <a:lstStyle/>
        <a:p>
          <a:endParaRPr lang="en-US"/>
        </a:p>
      </dgm:t>
    </dgm:pt>
    <dgm:pt modelId="{F9777734-07DD-4649-B9AD-F3DF536E5A79}">
      <dgm:prSet/>
      <dgm:spPr/>
      <dgm:t>
        <a:bodyPr/>
        <a:lstStyle/>
        <a:p>
          <a:r>
            <a:rPr lang="nl-NL" dirty="0"/>
            <a:t>Bedrijvenparticipatie</a:t>
          </a:r>
          <a:endParaRPr lang="en-US" dirty="0"/>
        </a:p>
      </dgm:t>
    </dgm:pt>
    <dgm:pt modelId="{782D0180-4057-460C-8C8C-A39B06596D50}" type="parTrans" cxnId="{3DF75215-E5EB-4729-A851-AD7E12BB64F3}">
      <dgm:prSet/>
      <dgm:spPr/>
      <dgm:t>
        <a:bodyPr/>
        <a:lstStyle/>
        <a:p>
          <a:endParaRPr lang="en-US"/>
        </a:p>
      </dgm:t>
    </dgm:pt>
    <dgm:pt modelId="{E981199B-92A0-4C0F-9181-2DCD83B96F29}" type="sibTrans" cxnId="{3DF75215-E5EB-4729-A851-AD7E12BB64F3}">
      <dgm:prSet/>
      <dgm:spPr/>
      <dgm:t>
        <a:bodyPr/>
        <a:lstStyle/>
        <a:p>
          <a:endParaRPr lang="en-US"/>
        </a:p>
      </dgm:t>
    </dgm:pt>
    <dgm:pt modelId="{CF8CD875-89AB-4699-AA53-92A3CDC9B159}">
      <dgm:prSet custT="1"/>
      <dgm:spPr/>
      <dgm:t>
        <a:bodyPr/>
        <a:lstStyle/>
        <a:p>
          <a:r>
            <a:rPr lang="nl-NL" sz="1200" dirty="0"/>
            <a:t>Duurzaamheids-opdrachten vaak bij grotere bedrijven </a:t>
          </a:r>
          <a:endParaRPr lang="en-US" sz="1200" dirty="0"/>
        </a:p>
      </dgm:t>
    </dgm:pt>
    <dgm:pt modelId="{EDF3ECC0-31BF-499B-B919-191DF82A8145}" type="parTrans" cxnId="{DA8A3C26-6C14-4853-8C89-4BFBC2634807}">
      <dgm:prSet/>
      <dgm:spPr/>
      <dgm:t>
        <a:bodyPr/>
        <a:lstStyle/>
        <a:p>
          <a:endParaRPr lang="en-US"/>
        </a:p>
      </dgm:t>
    </dgm:pt>
    <dgm:pt modelId="{500B50AC-A090-463E-A875-8FB011DACD3F}" type="sibTrans" cxnId="{DA8A3C26-6C14-4853-8C89-4BFBC2634807}">
      <dgm:prSet/>
      <dgm:spPr/>
      <dgm:t>
        <a:bodyPr/>
        <a:lstStyle/>
        <a:p>
          <a:endParaRPr lang="en-US"/>
        </a:p>
      </dgm:t>
    </dgm:pt>
    <dgm:pt modelId="{F9214A5E-E29A-4B2C-A872-6C44DB454DFD}">
      <dgm:prSet/>
      <dgm:spPr/>
      <dgm:t>
        <a:bodyPr/>
        <a:lstStyle/>
        <a:p>
          <a:r>
            <a:rPr lang="nl-NL" dirty="0"/>
            <a:t>Studentenparticipatie</a:t>
          </a:r>
          <a:endParaRPr lang="en-US" dirty="0"/>
        </a:p>
      </dgm:t>
    </dgm:pt>
    <dgm:pt modelId="{219E0FDF-CD31-4490-A323-2C4EC6E2C54C}" type="parTrans" cxnId="{1387041B-CA78-4051-85E8-DFD44EABF259}">
      <dgm:prSet/>
      <dgm:spPr/>
      <dgm:t>
        <a:bodyPr/>
        <a:lstStyle/>
        <a:p>
          <a:endParaRPr lang="en-US"/>
        </a:p>
      </dgm:t>
    </dgm:pt>
    <dgm:pt modelId="{5DD9028A-EEE7-4148-B32E-B033B8D3D2FE}" type="sibTrans" cxnId="{1387041B-CA78-4051-85E8-DFD44EABF259}">
      <dgm:prSet/>
      <dgm:spPr/>
      <dgm:t>
        <a:bodyPr/>
        <a:lstStyle/>
        <a:p>
          <a:endParaRPr lang="en-US"/>
        </a:p>
      </dgm:t>
    </dgm:pt>
    <dgm:pt modelId="{1F609CBD-FB76-4C6E-8EA1-4C5273398B0E}">
      <dgm:prSet custT="1"/>
      <dgm:spPr/>
      <dgm:t>
        <a:bodyPr/>
        <a:lstStyle/>
        <a:p>
          <a:r>
            <a:rPr lang="nl-NL" sz="1200" dirty="0"/>
            <a:t>Beleving HIP = extra en liever groter bedrijf</a:t>
          </a:r>
          <a:endParaRPr lang="en-US" sz="1200" dirty="0"/>
        </a:p>
      </dgm:t>
    </dgm:pt>
    <dgm:pt modelId="{FBD72FF7-9869-4350-9679-A29D6441C4CB}" type="parTrans" cxnId="{471EBD27-3F8A-43B6-9778-7B6324D3B400}">
      <dgm:prSet/>
      <dgm:spPr/>
      <dgm:t>
        <a:bodyPr/>
        <a:lstStyle/>
        <a:p>
          <a:endParaRPr lang="en-US"/>
        </a:p>
      </dgm:t>
    </dgm:pt>
    <dgm:pt modelId="{3ED22A38-D3D0-42B8-874A-A5CE0E98C97A}" type="sibTrans" cxnId="{471EBD27-3F8A-43B6-9778-7B6324D3B400}">
      <dgm:prSet/>
      <dgm:spPr/>
      <dgm:t>
        <a:bodyPr/>
        <a:lstStyle/>
        <a:p>
          <a:endParaRPr lang="en-US"/>
        </a:p>
      </dgm:t>
    </dgm:pt>
    <dgm:pt modelId="{7FCD7487-1623-4B33-AE66-D546E00F0B4C}">
      <dgm:prSet/>
      <dgm:spPr/>
      <dgm:t>
        <a:bodyPr/>
        <a:lstStyle/>
        <a:p>
          <a:r>
            <a:rPr lang="nl-NL"/>
            <a:t>Docentbetrokkenheid</a:t>
          </a:r>
          <a:endParaRPr lang="en-US"/>
        </a:p>
      </dgm:t>
    </dgm:pt>
    <dgm:pt modelId="{53442CB0-4EF5-4215-A4EA-A5B6F186A451}" type="parTrans" cxnId="{E82D5951-09F4-489F-85B4-2DAAEBAAD3F1}">
      <dgm:prSet/>
      <dgm:spPr/>
      <dgm:t>
        <a:bodyPr/>
        <a:lstStyle/>
        <a:p>
          <a:endParaRPr lang="en-US"/>
        </a:p>
      </dgm:t>
    </dgm:pt>
    <dgm:pt modelId="{B6A0AB39-D770-4970-8293-6B20D5C41718}" type="sibTrans" cxnId="{E82D5951-09F4-489F-85B4-2DAAEBAAD3F1}">
      <dgm:prSet/>
      <dgm:spPr/>
      <dgm:t>
        <a:bodyPr/>
        <a:lstStyle/>
        <a:p>
          <a:endParaRPr lang="en-US"/>
        </a:p>
      </dgm:t>
    </dgm:pt>
    <dgm:pt modelId="{1222F73C-A26F-47AE-9E90-BA86E9E005FC}">
      <dgm:prSet custT="1"/>
      <dgm:spPr/>
      <dgm:t>
        <a:bodyPr/>
        <a:lstStyle/>
        <a:p>
          <a:r>
            <a:rPr lang="nl-NL" sz="1200" dirty="0"/>
            <a:t>Onbekendheid, dus geen promotie</a:t>
          </a:r>
          <a:r>
            <a:rPr lang="nl-NL" sz="1000" dirty="0"/>
            <a:t> HIP</a:t>
          </a:r>
          <a:r>
            <a:rPr lang="nl-NL" sz="1200" dirty="0"/>
            <a:t>, bang voor extra werk</a:t>
          </a:r>
          <a:endParaRPr lang="en-US" sz="1000" dirty="0"/>
        </a:p>
      </dgm:t>
    </dgm:pt>
    <dgm:pt modelId="{363BCE4C-9ED8-43B5-909D-9D62F98975C1}" type="parTrans" cxnId="{7D3DD9D3-EA9C-4D09-BE56-315A80A18C5B}">
      <dgm:prSet/>
      <dgm:spPr/>
      <dgm:t>
        <a:bodyPr/>
        <a:lstStyle/>
        <a:p>
          <a:endParaRPr lang="en-US"/>
        </a:p>
      </dgm:t>
    </dgm:pt>
    <dgm:pt modelId="{7696A142-5E4A-4422-9A64-A08EF7107E19}" type="sibTrans" cxnId="{7D3DD9D3-EA9C-4D09-BE56-315A80A18C5B}">
      <dgm:prSet/>
      <dgm:spPr/>
      <dgm:t>
        <a:bodyPr/>
        <a:lstStyle/>
        <a:p>
          <a:endParaRPr lang="en-US"/>
        </a:p>
      </dgm:t>
    </dgm:pt>
    <dgm:pt modelId="{6551BC67-CD12-4200-9FBB-B6D688F45340}">
      <dgm:prSet/>
      <dgm:spPr/>
      <dgm:t>
        <a:bodyPr/>
        <a:lstStyle/>
        <a:p>
          <a:r>
            <a:rPr lang="nl-NL" dirty="0"/>
            <a:t>Onderzoek</a:t>
          </a:r>
          <a:endParaRPr lang="en-US" dirty="0"/>
        </a:p>
      </dgm:t>
    </dgm:pt>
    <dgm:pt modelId="{608D7F80-FDC5-4DFD-8DBE-8C77AAC1FA78}" type="parTrans" cxnId="{1652D5FB-60ED-4335-A6B8-00AF22543825}">
      <dgm:prSet/>
      <dgm:spPr/>
      <dgm:t>
        <a:bodyPr/>
        <a:lstStyle/>
        <a:p>
          <a:endParaRPr lang="en-US"/>
        </a:p>
      </dgm:t>
    </dgm:pt>
    <dgm:pt modelId="{C63E69CD-76A3-4C4D-9AA9-C4EFC66C83D3}" type="sibTrans" cxnId="{1652D5FB-60ED-4335-A6B8-00AF22543825}">
      <dgm:prSet/>
      <dgm:spPr/>
      <dgm:t>
        <a:bodyPr/>
        <a:lstStyle/>
        <a:p>
          <a:endParaRPr lang="en-US"/>
        </a:p>
      </dgm:t>
    </dgm:pt>
    <dgm:pt modelId="{43C7BD8D-C9B5-4F65-AA4D-20D0ACC830CE}">
      <dgm:prSet custT="1"/>
      <dgm:spPr/>
      <dgm:t>
        <a:bodyPr/>
        <a:lstStyle/>
        <a:p>
          <a:r>
            <a:rPr lang="nl-NL" sz="1200" dirty="0"/>
            <a:t>Voorkeur langlopende samenwerking</a:t>
          </a:r>
          <a:endParaRPr lang="en-US" sz="1200" dirty="0"/>
        </a:p>
      </dgm:t>
    </dgm:pt>
    <dgm:pt modelId="{7058A11B-5958-437C-ABA4-35F93469A645}" type="parTrans" cxnId="{9E9DE107-99C0-4BB9-B341-FD170A32A2E9}">
      <dgm:prSet/>
      <dgm:spPr/>
      <dgm:t>
        <a:bodyPr/>
        <a:lstStyle/>
        <a:p>
          <a:endParaRPr lang="en-US"/>
        </a:p>
      </dgm:t>
    </dgm:pt>
    <dgm:pt modelId="{88DAB98D-4808-47A8-BF7F-D565B95CA23C}" type="sibTrans" cxnId="{9E9DE107-99C0-4BB9-B341-FD170A32A2E9}">
      <dgm:prSet/>
      <dgm:spPr/>
      <dgm:t>
        <a:bodyPr/>
        <a:lstStyle/>
        <a:p>
          <a:endParaRPr lang="en-US"/>
        </a:p>
      </dgm:t>
    </dgm:pt>
    <dgm:pt modelId="{FEA51C73-87FB-4327-A568-5B119934FAA7}">
      <dgm:prSet custT="1"/>
      <dgm:spPr/>
      <dgm:t>
        <a:bodyPr/>
        <a:lstStyle/>
        <a:p>
          <a:r>
            <a:rPr lang="nl-NL" sz="1100" dirty="0"/>
            <a:t>Match nodig: wens student, opleidingseis, partners lectoraten</a:t>
          </a:r>
          <a:endParaRPr lang="en-US" sz="1100" dirty="0"/>
        </a:p>
      </dgm:t>
    </dgm:pt>
    <dgm:pt modelId="{3C84AB21-1AB4-4000-89A4-FAE8A3CF8764}" type="parTrans" cxnId="{087A553E-ABCF-48C6-A855-AB0947C7DD8E}">
      <dgm:prSet/>
      <dgm:spPr/>
      <dgm:t>
        <a:bodyPr/>
        <a:lstStyle/>
        <a:p>
          <a:endParaRPr lang="nl-NL"/>
        </a:p>
      </dgm:t>
    </dgm:pt>
    <dgm:pt modelId="{65295198-808D-4F4F-8887-9AE86EB4D3D2}" type="sibTrans" cxnId="{087A553E-ABCF-48C6-A855-AB0947C7DD8E}">
      <dgm:prSet/>
      <dgm:spPr/>
      <dgm:t>
        <a:bodyPr/>
        <a:lstStyle/>
        <a:p>
          <a:endParaRPr lang="nl-NL"/>
        </a:p>
      </dgm:t>
    </dgm:pt>
    <dgm:pt modelId="{6A2FFA3E-8452-40E1-8EE3-3B53B4ACEFA3}" type="pres">
      <dgm:prSet presAssocID="{414D0B80-D940-4CEC-8E1D-06BD6CD4AD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2FFB10-84C1-4F97-8DED-17130D19AECB}" type="pres">
      <dgm:prSet presAssocID="{0C65A2C3-D87C-4DD6-A72D-F19EAF32A1E0}" presName="root" presStyleCnt="0"/>
      <dgm:spPr/>
    </dgm:pt>
    <dgm:pt modelId="{466340DC-624B-42C6-A959-D96FCFA56FCF}" type="pres">
      <dgm:prSet presAssocID="{0C65A2C3-D87C-4DD6-A72D-F19EAF32A1E0}" presName="rootComposite" presStyleCnt="0"/>
      <dgm:spPr/>
    </dgm:pt>
    <dgm:pt modelId="{8084397D-2BF7-4AA0-8186-CC1662F95341}" type="pres">
      <dgm:prSet presAssocID="{0C65A2C3-D87C-4DD6-A72D-F19EAF32A1E0}" presName="rootText" presStyleLbl="node1" presStyleIdx="0" presStyleCnt="5" custLinFactNeighborY="1037"/>
      <dgm:spPr/>
    </dgm:pt>
    <dgm:pt modelId="{293246B1-4F0C-42AB-87A5-C795473DD9E9}" type="pres">
      <dgm:prSet presAssocID="{0C65A2C3-D87C-4DD6-A72D-F19EAF32A1E0}" presName="rootConnector" presStyleLbl="node1" presStyleIdx="0" presStyleCnt="5"/>
      <dgm:spPr/>
    </dgm:pt>
    <dgm:pt modelId="{8AEE75DF-EDF4-4D3F-A9D5-173040AA5501}" type="pres">
      <dgm:prSet presAssocID="{0C65A2C3-D87C-4DD6-A72D-F19EAF32A1E0}" presName="childShape" presStyleCnt="0"/>
      <dgm:spPr/>
    </dgm:pt>
    <dgm:pt modelId="{BA7D7267-E760-4712-AA31-6669CBC9E8E6}" type="pres">
      <dgm:prSet presAssocID="{8074AA99-51E6-4661-9740-7D2F62DBFC87}" presName="Name13" presStyleLbl="parChTrans1D2" presStyleIdx="0" presStyleCnt="7"/>
      <dgm:spPr/>
    </dgm:pt>
    <dgm:pt modelId="{2054B5BD-6365-4721-83A2-24C2E4F14C5A}" type="pres">
      <dgm:prSet presAssocID="{E5551131-8F9C-4771-9484-E40A30948DB5}" presName="childText" presStyleLbl="bgAcc1" presStyleIdx="0" presStyleCnt="7">
        <dgm:presLayoutVars>
          <dgm:bulletEnabled val="1"/>
        </dgm:presLayoutVars>
      </dgm:prSet>
      <dgm:spPr/>
    </dgm:pt>
    <dgm:pt modelId="{2D360867-34FC-47A9-8294-706F15D51269}" type="pres">
      <dgm:prSet presAssocID="{6DDE0EBE-784F-4502-9F3B-7DDBFC3DFC15}" presName="Name13" presStyleLbl="parChTrans1D2" presStyleIdx="1" presStyleCnt="7"/>
      <dgm:spPr/>
    </dgm:pt>
    <dgm:pt modelId="{FEC75DA4-4EBE-4245-AAFC-005C4FA14BE2}" type="pres">
      <dgm:prSet presAssocID="{94D706C0-D9F3-41B2-A69E-55CEC5EE9F9B}" presName="childText" presStyleLbl="bgAcc1" presStyleIdx="1" presStyleCnt="7">
        <dgm:presLayoutVars>
          <dgm:bulletEnabled val="1"/>
        </dgm:presLayoutVars>
      </dgm:prSet>
      <dgm:spPr/>
    </dgm:pt>
    <dgm:pt modelId="{F6E77D0A-DB0A-4BD0-BBA1-86BDFDC956BF}" type="pres">
      <dgm:prSet presAssocID="{F9777734-07DD-4649-B9AD-F3DF536E5A79}" presName="root" presStyleCnt="0"/>
      <dgm:spPr/>
    </dgm:pt>
    <dgm:pt modelId="{311A4313-772C-4070-A1AB-D644D27CB420}" type="pres">
      <dgm:prSet presAssocID="{F9777734-07DD-4649-B9AD-F3DF536E5A79}" presName="rootComposite" presStyleCnt="0"/>
      <dgm:spPr/>
    </dgm:pt>
    <dgm:pt modelId="{30C78D85-CB83-485D-B529-C95CE607D14E}" type="pres">
      <dgm:prSet presAssocID="{F9777734-07DD-4649-B9AD-F3DF536E5A79}" presName="rootText" presStyleLbl="node1" presStyleIdx="1" presStyleCnt="5"/>
      <dgm:spPr/>
    </dgm:pt>
    <dgm:pt modelId="{D1A1331A-F396-4301-95DA-A06CDECD214C}" type="pres">
      <dgm:prSet presAssocID="{F9777734-07DD-4649-B9AD-F3DF536E5A79}" presName="rootConnector" presStyleLbl="node1" presStyleIdx="1" presStyleCnt="5"/>
      <dgm:spPr/>
    </dgm:pt>
    <dgm:pt modelId="{E7D6C687-D058-4956-9FD0-6D014C0D98BA}" type="pres">
      <dgm:prSet presAssocID="{F9777734-07DD-4649-B9AD-F3DF536E5A79}" presName="childShape" presStyleCnt="0"/>
      <dgm:spPr/>
    </dgm:pt>
    <dgm:pt modelId="{5FF9EC75-E80E-4D88-B0D3-F8AA91A549ED}" type="pres">
      <dgm:prSet presAssocID="{EDF3ECC0-31BF-499B-B919-191DF82A8145}" presName="Name13" presStyleLbl="parChTrans1D2" presStyleIdx="2" presStyleCnt="7"/>
      <dgm:spPr/>
    </dgm:pt>
    <dgm:pt modelId="{84A05732-40D6-4713-A329-2380C91665C2}" type="pres">
      <dgm:prSet presAssocID="{CF8CD875-89AB-4699-AA53-92A3CDC9B159}" presName="childText" presStyleLbl="bgAcc1" presStyleIdx="2" presStyleCnt="7">
        <dgm:presLayoutVars>
          <dgm:bulletEnabled val="1"/>
        </dgm:presLayoutVars>
      </dgm:prSet>
      <dgm:spPr/>
    </dgm:pt>
    <dgm:pt modelId="{C5844EC1-5B1A-45E7-8B1C-78C08E5F2176}" type="pres">
      <dgm:prSet presAssocID="{3C84AB21-1AB4-4000-89A4-FAE8A3CF8764}" presName="Name13" presStyleLbl="parChTrans1D2" presStyleIdx="3" presStyleCnt="7"/>
      <dgm:spPr/>
    </dgm:pt>
    <dgm:pt modelId="{887EEB5A-1148-4476-AF5B-88AF6FDBE592}" type="pres">
      <dgm:prSet presAssocID="{FEA51C73-87FB-4327-A568-5B119934FAA7}" presName="childText" presStyleLbl="bgAcc1" presStyleIdx="3" presStyleCnt="7">
        <dgm:presLayoutVars>
          <dgm:bulletEnabled val="1"/>
        </dgm:presLayoutVars>
      </dgm:prSet>
      <dgm:spPr/>
    </dgm:pt>
    <dgm:pt modelId="{96647DAA-068F-43EF-AA96-90999A9CE629}" type="pres">
      <dgm:prSet presAssocID="{F9214A5E-E29A-4B2C-A872-6C44DB454DFD}" presName="root" presStyleCnt="0"/>
      <dgm:spPr/>
    </dgm:pt>
    <dgm:pt modelId="{28277CD5-16B6-4601-9F3C-F94E0F901A1A}" type="pres">
      <dgm:prSet presAssocID="{F9214A5E-E29A-4B2C-A872-6C44DB454DFD}" presName="rootComposite" presStyleCnt="0"/>
      <dgm:spPr/>
    </dgm:pt>
    <dgm:pt modelId="{C1996648-9452-46D1-806D-799118D192C7}" type="pres">
      <dgm:prSet presAssocID="{F9214A5E-E29A-4B2C-A872-6C44DB454DFD}" presName="rootText" presStyleLbl="node1" presStyleIdx="2" presStyleCnt="5"/>
      <dgm:spPr/>
    </dgm:pt>
    <dgm:pt modelId="{046A23F8-DAB0-4F7D-875B-271D0CA7013A}" type="pres">
      <dgm:prSet presAssocID="{F9214A5E-E29A-4B2C-A872-6C44DB454DFD}" presName="rootConnector" presStyleLbl="node1" presStyleIdx="2" presStyleCnt="5"/>
      <dgm:spPr/>
    </dgm:pt>
    <dgm:pt modelId="{A8987181-804F-4744-96F3-567C366B566B}" type="pres">
      <dgm:prSet presAssocID="{F9214A5E-E29A-4B2C-A872-6C44DB454DFD}" presName="childShape" presStyleCnt="0"/>
      <dgm:spPr/>
    </dgm:pt>
    <dgm:pt modelId="{2884DC53-EFF1-4542-BDFC-D40BFA666A72}" type="pres">
      <dgm:prSet presAssocID="{FBD72FF7-9869-4350-9679-A29D6441C4CB}" presName="Name13" presStyleLbl="parChTrans1D2" presStyleIdx="4" presStyleCnt="7"/>
      <dgm:spPr/>
    </dgm:pt>
    <dgm:pt modelId="{D9C590E7-5211-425A-9C53-C8558FA19F74}" type="pres">
      <dgm:prSet presAssocID="{1F609CBD-FB76-4C6E-8EA1-4C5273398B0E}" presName="childText" presStyleLbl="bgAcc1" presStyleIdx="4" presStyleCnt="7">
        <dgm:presLayoutVars>
          <dgm:bulletEnabled val="1"/>
        </dgm:presLayoutVars>
      </dgm:prSet>
      <dgm:spPr/>
    </dgm:pt>
    <dgm:pt modelId="{A79BC09E-D07D-4C27-8BD7-36295EE7EB5D}" type="pres">
      <dgm:prSet presAssocID="{7FCD7487-1623-4B33-AE66-D546E00F0B4C}" presName="root" presStyleCnt="0"/>
      <dgm:spPr/>
    </dgm:pt>
    <dgm:pt modelId="{C74E24FD-8C06-4D57-91C2-E52E4BAB1919}" type="pres">
      <dgm:prSet presAssocID="{7FCD7487-1623-4B33-AE66-D546E00F0B4C}" presName="rootComposite" presStyleCnt="0"/>
      <dgm:spPr/>
    </dgm:pt>
    <dgm:pt modelId="{BDF608B8-4FF8-47CF-A8E5-8A27E2A8C247}" type="pres">
      <dgm:prSet presAssocID="{7FCD7487-1623-4B33-AE66-D546E00F0B4C}" presName="rootText" presStyleLbl="node1" presStyleIdx="3" presStyleCnt="5"/>
      <dgm:spPr/>
    </dgm:pt>
    <dgm:pt modelId="{99DB3575-1A29-4AC3-9884-A8285BEC1319}" type="pres">
      <dgm:prSet presAssocID="{7FCD7487-1623-4B33-AE66-D546E00F0B4C}" presName="rootConnector" presStyleLbl="node1" presStyleIdx="3" presStyleCnt="5"/>
      <dgm:spPr/>
    </dgm:pt>
    <dgm:pt modelId="{3A3BC0ED-F186-4816-ACE9-02E75248D37B}" type="pres">
      <dgm:prSet presAssocID="{7FCD7487-1623-4B33-AE66-D546E00F0B4C}" presName="childShape" presStyleCnt="0"/>
      <dgm:spPr/>
    </dgm:pt>
    <dgm:pt modelId="{BE597C8B-3393-4169-833C-D9D49767F988}" type="pres">
      <dgm:prSet presAssocID="{363BCE4C-9ED8-43B5-909D-9D62F98975C1}" presName="Name13" presStyleLbl="parChTrans1D2" presStyleIdx="5" presStyleCnt="7"/>
      <dgm:spPr/>
    </dgm:pt>
    <dgm:pt modelId="{5C1298A8-C628-4B76-8AA8-C135B3577946}" type="pres">
      <dgm:prSet presAssocID="{1222F73C-A26F-47AE-9E90-BA86E9E005FC}" presName="childText" presStyleLbl="bgAcc1" presStyleIdx="5" presStyleCnt="7">
        <dgm:presLayoutVars>
          <dgm:bulletEnabled val="1"/>
        </dgm:presLayoutVars>
      </dgm:prSet>
      <dgm:spPr/>
    </dgm:pt>
    <dgm:pt modelId="{0A4C2FFB-BF7C-48DA-9B82-497EFB8C4447}" type="pres">
      <dgm:prSet presAssocID="{6551BC67-CD12-4200-9FBB-B6D688F45340}" presName="root" presStyleCnt="0"/>
      <dgm:spPr/>
    </dgm:pt>
    <dgm:pt modelId="{692DF543-FFF1-4D5C-A6AD-5080AC364F43}" type="pres">
      <dgm:prSet presAssocID="{6551BC67-CD12-4200-9FBB-B6D688F45340}" presName="rootComposite" presStyleCnt="0"/>
      <dgm:spPr/>
    </dgm:pt>
    <dgm:pt modelId="{5388C493-3398-4B12-9D52-A55E676B3C64}" type="pres">
      <dgm:prSet presAssocID="{6551BC67-CD12-4200-9FBB-B6D688F45340}" presName="rootText" presStyleLbl="node1" presStyleIdx="4" presStyleCnt="5"/>
      <dgm:spPr/>
    </dgm:pt>
    <dgm:pt modelId="{71CEFED9-ABCF-421D-AE52-56037029E376}" type="pres">
      <dgm:prSet presAssocID="{6551BC67-CD12-4200-9FBB-B6D688F45340}" presName="rootConnector" presStyleLbl="node1" presStyleIdx="4" presStyleCnt="5"/>
      <dgm:spPr/>
    </dgm:pt>
    <dgm:pt modelId="{BC05B351-D368-44F4-93AA-BB21FE70BB92}" type="pres">
      <dgm:prSet presAssocID="{6551BC67-CD12-4200-9FBB-B6D688F45340}" presName="childShape" presStyleCnt="0"/>
      <dgm:spPr/>
    </dgm:pt>
    <dgm:pt modelId="{B5921428-977A-4189-91BD-D99436CDB1E1}" type="pres">
      <dgm:prSet presAssocID="{7058A11B-5958-437C-ABA4-35F93469A645}" presName="Name13" presStyleLbl="parChTrans1D2" presStyleIdx="6" presStyleCnt="7"/>
      <dgm:spPr/>
    </dgm:pt>
    <dgm:pt modelId="{CDAB1446-C2F3-4D4E-91D4-8502E06D9954}" type="pres">
      <dgm:prSet presAssocID="{43C7BD8D-C9B5-4F65-AA4D-20D0ACC830CE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C0EE0D00-0DAA-4B4C-96AC-7D7CFD7F3E89}" srcId="{414D0B80-D940-4CEC-8E1D-06BD6CD4AD02}" destId="{0C65A2C3-D87C-4DD6-A72D-F19EAF32A1E0}" srcOrd="0" destOrd="0" parTransId="{7500EBD0-54F0-440F-969C-0BD5A0EC4EB3}" sibTransId="{962A790E-7D93-4CB8-9960-B34C3AC8A261}"/>
    <dgm:cxn modelId="{8958E903-3589-4760-885A-D4BF7FDED95A}" type="presOf" srcId="{8074AA99-51E6-4661-9740-7D2F62DBFC87}" destId="{BA7D7267-E760-4712-AA31-6669CBC9E8E6}" srcOrd="0" destOrd="0" presId="urn:microsoft.com/office/officeart/2005/8/layout/hierarchy3"/>
    <dgm:cxn modelId="{38B2EB03-C539-470F-888E-91BB0862E96A}" type="presOf" srcId="{414D0B80-D940-4CEC-8E1D-06BD6CD4AD02}" destId="{6A2FFA3E-8452-40E1-8EE3-3B53B4ACEFA3}" srcOrd="0" destOrd="0" presId="urn:microsoft.com/office/officeart/2005/8/layout/hierarchy3"/>
    <dgm:cxn modelId="{9E9DE107-99C0-4BB9-B341-FD170A32A2E9}" srcId="{6551BC67-CD12-4200-9FBB-B6D688F45340}" destId="{43C7BD8D-C9B5-4F65-AA4D-20D0ACC830CE}" srcOrd="0" destOrd="0" parTransId="{7058A11B-5958-437C-ABA4-35F93469A645}" sibTransId="{88DAB98D-4808-47A8-BF7F-D565B95CA23C}"/>
    <dgm:cxn modelId="{5F533F15-FE7D-4B56-A77A-AA2E0FD918C3}" type="presOf" srcId="{0C65A2C3-D87C-4DD6-A72D-F19EAF32A1E0}" destId="{293246B1-4F0C-42AB-87A5-C795473DD9E9}" srcOrd="1" destOrd="0" presId="urn:microsoft.com/office/officeart/2005/8/layout/hierarchy3"/>
    <dgm:cxn modelId="{3DF75215-E5EB-4729-A851-AD7E12BB64F3}" srcId="{414D0B80-D940-4CEC-8E1D-06BD6CD4AD02}" destId="{F9777734-07DD-4649-B9AD-F3DF536E5A79}" srcOrd="1" destOrd="0" parTransId="{782D0180-4057-460C-8C8C-A39B06596D50}" sibTransId="{E981199B-92A0-4C0F-9181-2DCD83B96F29}"/>
    <dgm:cxn modelId="{1387041B-CA78-4051-85E8-DFD44EABF259}" srcId="{414D0B80-D940-4CEC-8E1D-06BD6CD4AD02}" destId="{F9214A5E-E29A-4B2C-A872-6C44DB454DFD}" srcOrd="2" destOrd="0" parTransId="{219E0FDF-CD31-4490-A323-2C4EC6E2C54C}" sibTransId="{5DD9028A-EEE7-4148-B32E-B033B8D3D2FE}"/>
    <dgm:cxn modelId="{DA8A3C26-6C14-4853-8C89-4BFBC2634807}" srcId="{F9777734-07DD-4649-B9AD-F3DF536E5A79}" destId="{CF8CD875-89AB-4699-AA53-92A3CDC9B159}" srcOrd="0" destOrd="0" parTransId="{EDF3ECC0-31BF-499B-B919-191DF82A8145}" sibTransId="{500B50AC-A090-463E-A875-8FB011DACD3F}"/>
    <dgm:cxn modelId="{471EBD27-3F8A-43B6-9778-7B6324D3B400}" srcId="{F9214A5E-E29A-4B2C-A872-6C44DB454DFD}" destId="{1F609CBD-FB76-4C6E-8EA1-4C5273398B0E}" srcOrd="0" destOrd="0" parTransId="{FBD72FF7-9869-4350-9679-A29D6441C4CB}" sibTransId="{3ED22A38-D3D0-42B8-874A-A5CE0E98C97A}"/>
    <dgm:cxn modelId="{E1E55429-2EEF-47C9-8E36-882D74ED22A9}" type="presOf" srcId="{E5551131-8F9C-4771-9484-E40A30948DB5}" destId="{2054B5BD-6365-4721-83A2-24C2E4F14C5A}" srcOrd="0" destOrd="0" presId="urn:microsoft.com/office/officeart/2005/8/layout/hierarchy3"/>
    <dgm:cxn modelId="{3098EE2D-45B8-4928-B5D2-8C0EB96A56A2}" srcId="{0C65A2C3-D87C-4DD6-A72D-F19EAF32A1E0}" destId="{E5551131-8F9C-4771-9484-E40A30948DB5}" srcOrd="0" destOrd="0" parTransId="{8074AA99-51E6-4661-9740-7D2F62DBFC87}" sibTransId="{8B1B3A29-398B-4592-B2AD-494A1A3ACD0A}"/>
    <dgm:cxn modelId="{DC8A452E-AE1C-407B-BC3B-20F015EDF117}" type="presOf" srcId="{FBD72FF7-9869-4350-9679-A29D6441C4CB}" destId="{2884DC53-EFF1-4542-BDFC-D40BFA666A72}" srcOrd="0" destOrd="0" presId="urn:microsoft.com/office/officeart/2005/8/layout/hierarchy3"/>
    <dgm:cxn modelId="{57186238-BA24-4A8A-B880-043178F33AB8}" type="presOf" srcId="{F9214A5E-E29A-4B2C-A872-6C44DB454DFD}" destId="{C1996648-9452-46D1-806D-799118D192C7}" srcOrd="0" destOrd="0" presId="urn:microsoft.com/office/officeart/2005/8/layout/hierarchy3"/>
    <dgm:cxn modelId="{9D820B3A-1817-4568-A4AC-F1D26D74CEDB}" type="presOf" srcId="{0C65A2C3-D87C-4DD6-A72D-F19EAF32A1E0}" destId="{8084397D-2BF7-4AA0-8186-CC1662F95341}" srcOrd="0" destOrd="0" presId="urn:microsoft.com/office/officeart/2005/8/layout/hierarchy3"/>
    <dgm:cxn modelId="{087A553E-ABCF-48C6-A855-AB0947C7DD8E}" srcId="{F9777734-07DD-4649-B9AD-F3DF536E5A79}" destId="{FEA51C73-87FB-4327-A568-5B119934FAA7}" srcOrd="1" destOrd="0" parTransId="{3C84AB21-1AB4-4000-89A4-FAE8A3CF8764}" sibTransId="{65295198-808D-4F4F-8887-9AE86EB4D3D2}"/>
    <dgm:cxn modelId="{82468F3F-48B3-4E91-B24D-D8D05B9AF884}" type="presOf" srcId="{6DDE0EBE-784F-4502-9F3B-7DDBFC3DFC15}" destId="{2D360867-34FC-47A9-8294-706F15D51269}" srcOrd="0" destOrd="0" presId="urn:microsoft.com/office/officeart/2005/8/layout/hierarchy3"/>
    <dgm:cxn modelId="{55471F42-CB78-46DE-B3E3-CA49683338EA}" type="presOf" srcId="{3C84AB21-1AB4-4000-89A4-FAE8A3CF8764}" destId="{C5844EC1-5B1A-45E7-8B1C-78C08E5F2176}" srcOrd="0" destOrd="0" presId="urn:microsoft.com/office/officeart/2005/8/layout/hierarchy3"/>
    <dgm:cxn modelId="{21AB2C64-874D-4F2B-89BB-64886FF62EE7}" type="presOf" srcId="{94D706C0-D9F3-41B2-A69E-55CEC5EE9F9B}" destId="{FEC75DA4-4EBE-4245-AAFC-005C4FA14BE2}" srcOrd="0" destOrd="0" presId="urn:microsoft.com/office/officeart/2005/8/layout/hierarchy3"/>
    <dgm:cxn modelId="{E82D5951-09F4-489F-85B4-2DAAEBAAD3F1}" srcId="{414D0B80-D940-4CEC-8E1D-06BD6CD4AD02}" destId="{7FCD7487-1623-4B33-AE66-D546E00F0B4C}" srcOrd="3" destOrd="0" parTransId="{53442CB0-4EF5-4215-A4EA-A5B6F186A451}" sibTransId="{B6A0AB39-D770-4970-8293-6B20D5C41718}"/>
    <dgm:cxn modelId="{CECA6F52-BA68-4986-B023-AC1F36F9D142}" type="presOf" srcId="{EDF3ECC0-31BF-499B-B919-191DF82A8145}" destId="{5FF9EC75-E80E-4D88-B0D3-F8AA91A549ED}" srcOrd="0" destOrd="0" presId="urn:microsoft.com/office/officeart/2005/8/layout/hierarchy3"/>
    <dgm:cxn modelId="{9A446474-CBD0-47EE-9046-62FF164B62D1}" type="presOf" srcId="{7FCD7487-1623-4B33-AE66-D546E00F0B4C}" destId="{99DB3575-1A29-4AC3-9884-A8285BEC1319}" srcOrd="1" destOrd="0" presId="urn:microsoft.com/office/officeart/2005/8/layout/hierarchy3"/>
    <dgm:cxn modelId="{2F6CB957-0E69-4AB3-939D-589063BEC493}" type="presOf" srcId="{FEA51C73-87FB-4327-A568-5B119934FAA7}" destId="{887EEB5A-1148-4476-AF5B-88AF6FDBE592}" srcOrd="0" destOrd="0" presId="urn:microsoft.com/office/officeart/2005/8/layout/hierarchy3"/>
    <dgm:cxn modelId="{40E7517E-1584-4FFF-B775-D54AEC3E2B81}" type="presOf" srcId="{F9214A5E-E29A-4B2C-A872-6C44DB454DFD}" destId="{046A23F8-DAB0-4F7D-875B-271D0CA7013A}" srcOrd="1" destOrd="0" presId="urn:microsoft.com/office/officeart/2005/8/layout/hierarchy3"/>
    <dgm:cxn modelId="{E9E8FFA0-A661-41C9-A730-7FDC29E58E38}" type="presOf" srcId="{7058A11B-5958-437C-ABA4-35F93469A645}" destId="{B5921428-977A-4189-91BD-D99436CDB1E1}" srcOrd="0" destOrd="0" presId="urn:microsoft.com/office/officeart/2005/8/layout/hierarchy3"/>
    <dgm:cxn modelId="{36BC47A7-5401-4912-BB45-F5D6D99131EF}" srcId="{0C65A2C3-D87C-4DD6-A72D-F19EAF32A1E0}" destId="{94D706C0-D9F3-41B2-A69E-55CEC5EE9F9B}" srcOrd="1" destOrd="0" parTransId="{6DDE0EBE-784F-4502-9F3B-7DDBFC3DFC15}" sibTransId="{3F2A68A2-431F-4708-94C9-4272CCCB4E87}"/>
    <dgm:cxn modelId="{FBE0E2AC-B868-47E7-B15A-C0A06E73DB69}" type="presOf" srcId="{6551BC67-CD12-4200-9FBB-B6D688F45340}" destId="{71CEFED9-ABCF-421D-AE52-56037029E376}" srcOrd="1" destOrd="0" presId="urn:microsoft.com/office/officeart/2005/8/layout/hierarchy3"/>
    <dgm:cxn modelId="{040CB6CC-A76F-4405-B3F0-9DBD09F3DE6B}" type="presOf" srcId="{6551BC67-CD12-4200-9FBB-B6D688F45340}" destId="{5388C493-3398-4B12-9D52-A55E676B3C64}" srcOrd="0" destOrd="0" presId="urn:microsoft.com/office/officeart/2005/8/layout/hierarchy3"/>
    <dgm:cxn modelId="{8C26CECC-C986-4098-8D7C-4F412646E565}" type="presOf" srcId="{7FCD7487-1623-4B33-AE66-D546E00F0B4C}" destId="{BDF608B8-4FF8-47CF-A8E5-8A27E2A8C247}" srcOrd="0" destOrd="0" presId="urn:microsoft.com/office/officeart/2005/8/layout/hierarchy3"/>
    <dgm:cxn modelId="{6F1115D0-3B82-4B08-B0F3-4EC47CC1E9C2}" type="presOf" srcId="{1222F73C-A26F-47AE-9E90-BA86E9E005FC}" destId="{5C1298A8-C628-4B76-8AA8-C135B3577946}" srcOrd="0" destOrd="0" presId="urn:microsoft.com/office/officeart/2005/8/layout/hierarchy3"/>
    <dgm:cxn modelId="{7D3DD9D3-EA9C-4D09-BE56-315A80A18C5B}" srcId="{7FCD7487-1623-4B33-AE66-D546E00F0B4C}" destId="{1222F73C-A26F-47AE-9E90-BA86E9E005FC}" srcOrd="0" destOrd="0" parTransId="{363BCE4C-9ED8-43B5-909D-9D62F98975C1}" sibTransId="{7696A142-5E4A-4422-9A64-A08EF7107E19}"/>
    <dgm:cxn modelId="{356F84D9-D0C8-4D31-B6C0-3C03423A8F5E}" type="presOf" srcId="{F9777734-07DD-4649-B9AD-F3DF536E5A79}" destId="{30C78D85-CB83-485D-B529-C95CE607D14E}" srcOrd="0" destOrd="0" presId="urn:microsoft.com/office/officeart/2005/8/layout/hierarchy3"/>
    <dgm:cxn modelId="{8D1CEDDD-4CE5-47B3-A234-B2BD24B95FCF}" type="presOf" srcId="{363BCE4C-9ED8-43B5-909D-9D62F98975C1}" destId="{BE597C8B-3393-4169-833C-D9D49767F988}" srcOrd="0" destOrd="0" presId="urn:microsoft.com/office/officeart/2005/8/layout/hierarchy3"/>
    <dgm:cxn modelId="{26F35AEE-1448-49D2-8F8A-B0635EFD98A7}" type="presOf" srcId="{CF8CD875-89AB-4699-AA53-92A3CDC9B159}" destId="{84A05732-40D6-4713-A329-2380C91665C2}" srcOrd="0" destOrd="0" presId="urn:microsoft.com/office/officeart/2005/8/layout/hierarchy3"/>
    <dgm:cxn modelId="{CF5894F1-1CA1-4384-AB6A-42D599952463}" type="presOf" srcId="{1F609CBD-FB76-4C6E-8EA1-4C5273398B0E}" destId="{D9C590E7-5211-425A-9C53-C8558FA19F74}" srcOrd="0" destOrd="0" presId="urn:microsoft.com/office/officeart/2005/8/layout/hierarchy3"/>
    <dgm:cxn modelId="{AFC960FB-B5CC-48A3-97EC-A9E8CD7B3C49}" type="presOf" srcId="{43C7BD8D-C9B5-4F65-AA4D-20D0ACC830CE}" destId="{CDAB1446-C2F3-4D4E-91D4-8502E06D9954}" srcOrd="0" destOrd="0" presId="urn:microsoft.com/office/officeart/2005/8/layout/hierarchy3"/>
    <dgm:cxn modelId="{1652D5FB-60ED-4335-A6B8-00AF22543825}" srcId="{414D0B80-D940-4CEC-8E1D-06BD6CD4AD02}" destId="{6551BC67-CD12-4200-9FBB-B6D688F45340}" srcOrd="4" destOrd="0" parTransId="{608D7F80-FDC5-4DFD-8DBE-8C77AAC1FA78}" sibTransId="{C63E69CD-76A3-4C4D-9AA9-C4EFC66C83D3}"/>
    <dgm:cxn modelId="{43E8EAFC-4F65-4ED4-B520-A5E62CD02211}" type="presOf" srcId="{F9777734-07DD-4649-B9AD-F3DF536E5A79}" destId="{D1A1331A-F396-4301-95DA-A06CDECD214C}" srcOrd="1" destOrd="0" presId="urn:microsoft.com/office/officeart/2005/8/layout/hierarchy3"/>
    <dgm:cxn modelId="{82C0FA94-3806-4C31-802C-0227CB7D908F}" type="presParOf" srcId="{6A2FFA3E-8452-40E1-8EE3-3B53B4ACEFA3}" destId="{892FFB10-84C1-4F97-8DED-17130D19AECB}" srcOrd="0" destOrd="0" presId="urn:microsoft.com/office/officeart/2005/8/layout/hierarchy3"/>
    <dgm:cxn modelId="{4C8EFE85-7170-46FE-BDC4-74C6410AB574}" type="presParOf" srcId="{892FFB10-84C1-4F97-8DED-17130D19AECB}" destId="{466340DC-624B-42C6-A959-D96FCFA56FCF}" srcOrd="0" destOrd="0" presId="urn:microsoft.com/office/officeart/2005/8/layout/hierarchy3"/>
    <dgm:cxn modelId="{7590C988-24D5-472A-B211-2DB131D71B99}" type="presParOf" srcId="{466340DC-624B-42C6-A959-D96FCFA56FCF}" destId="{8084397D-2BF7-4AA0-8186-CC1662F95341}" srcOrd="0" destOrd="0" presId="urn:microsoft.com/office/officeart/2005/8/layout/hierarchy3"/>
    <dgm:cxn modelId="{FF0D3A04-666E-47C1-8444-D340D14A6CED}" type="presParOf" srcId="{466340DC-624B-42C6-A959-D96FCFA56FCF}" destId="{293246B1-4F0C-42AB-87A5-C795473DD9E9}" srcOrd="1" destOrd="0" presId="urn:microsoft.com/office/officeart/2005/8/layout/hierarchy3"/>
    <dgm:cxn modelId="{F9DDC214-04DA-4A7C-80AA-A482236DC834}" type="presParOf" srcId="{892FFB10-84C1-4F97-8DED-17130D19AECB}" destId="{8AEE75DF-EDF4-4D3F-A9D5-173040AA5501}" srcOrd="1" destOrd="0" presId="urn:microsoft.com/office/officeart/2005/8/layout/hierarchy3"/>
    <dgm:cxn modelId="{389FF497-9DAF-4F82-8D9C-64E43872322E}" type="presParOf" srcId="{8AEE75DF-EDF4-4D3F-A9D5-173040AA5501}" destId="{BA7D7267-E760-4712-AA31-6669CBC9E8E6}" srcOrd="0" destOrd="0" presId="urn:microsoft.com/office/officeart/2005/8/layout/hierarchy3"/>
    <dgm:cxn modelId="{C47171A7-D0A6-4F9B-B72A-184A140FFD1C}" type="presParOf" srcId="{8AEE75DF-EDF4-4D3F-A9D5-173040AA5501}" destId="{2054B5BD-6365-4721-83A2-24C2E4F14C5A}" srcOrd="1" destOrd="0" presId="urn:microsoft.com/office/officeart/2005/8/layout/hierarchy3"/>
    <dgm:cxn modelId="{8B3CCD1F-8B9A-4BC9-95E3-8FAAF3B461E7}" type="presParOf" srcId="{8AEE75DF-EDF4-4D3F-A9D5-173040AA5501}" destId="{2D360867-34FC-47A9-8294-706F15D51269}" srcOrd="2" destOrd="0" presId="urn:microsoft.com/office/officeart/2005/8/layout/hierarchy3"/>
    <dgm:cxn modelId="{9E01C82E-4EC7-469C-B45E-7CABC069CFFC}" type="presParOf" srcId="{8AEE75DF-EDF4-4D3F-A9D5-173040AA5501}" destId="{FEC75DA4-4EBE-4245-AAFC-005C4FA14BE2}" srcOrd="3" destOrd="0" presId="urn:microsoft.com/office/officeart/2005/8/layout/hierarchy3"/>
    <dgm:cxn modelId="{D6FD6493-9272-4CAC-BB50-BCC73F7749C4}" type="presParOf" srcId="{6A2FFA3E-8452-40E1-8EE3-3B53B4ACEFA3}" destId="{F6E77D0A-DB0A-4BD0-BBA1-86BDFDC956BF}" srcOrd="1" destOrd="0" presId="urn:microsoft.com/office/officeart/2005/8/layout/hierarchy3"/>
    <dgm:cxn modelId="{F4B3C206-98BC-4B8E-8CEF-627C29F62038}" type="presParOf" srcId="{F6E77D0A-DB0A-4BD0-BBA1-86BDFDC956BF}" destId="{311A4313-772C-4070-A1AB-D644D27CB420}" srcOrd="0" destOrd="0" presId="urn:microsoft.com/office/officeart/2005/8/layout/hierarchy3"/>
    <dgm:cxn modelId="{71724E35-0B15-411E-B993-A41E6E17E87F}" type="presParOf" srcId="{311A4313-772C-4070-A1AB-D644D27CB420}" destId="{30C78D85-CB83-485D-B529-C95CE607D14E}" srcOrd="0" destOrd="0" presId="urn:microsoft.com/office/officeart/2005/8/layout/hierarchy3"/>
    <dgm:cxn modelId="{67DF59B6-F347-4802-8D55-B2180DDD863F}" type="presParOf" srcId="{311A4313-772C-4070-A1AB-D644D27CB420}" destId="{D1A1331A-F396-4301-95DA-A06CDECD214C}" srcOrd="1" destOrd="0" presId="urn:microsoft.com/office/officeart/2005/8/layout/hierarchy3"/>
    <dgm:cxn modelId="{DD1DFAF6-F722-4292-9DA0-06BD56768B96}" type="presParOf" srcId="{F6E77D0A-DB0A-4BD0-BBA1-86BDFDC956BF}" destId="{E7D6C687-D058-4956-9FD0-6D014C0D98BA}" srcOrd="1" destOrd="0" presId="urn:microsoft.com/office/officeart/2005/8/layout/hierarchy3"/>
    <dgm:cxn modelId="{E2B7AB13-17D4-4627-AE37-C9CBD2FE0CB6}" type="presParOf" srcId="{E7D6C687-D058-4956-9FD0-6D014C0D98BA}" destId="{5FF9EC75-E80E-4D88-B0D3-F8AA91A549ED}" srcOrd="0" destOrd="0" presId="urn:microsoft.com/office/officeart/2005/8/layout/hierarchy3"/>
    <dgm:cxn modelId="{ECA3B90B-4BD6-4DA6-B836-00D2E349D209}" type="presParOf" srcId="{E7D6C687-D058-4956-9FD0-6D014C0D98BA}" destId="{84A05732-40D6-4713-A329-2380C91665C2}" srcOrd="1" destOrd="0" presId="urn:microsoft.com/office/officeart/2005/8/layout/hierarchy3"/>
    <dgm:cxn modelId="{CCC6EB69-10E4-495A-BBD3-F45615C7C56F}" type="presParOf" srcId="{E7D6C687-D058-4956-9FD0-6D014C0D98BA}" destId="{C5844EC1-5B1A-45E7-8B1C-78C08E5F2176}" srcOrd="2" destOrd="0" presId="urn:microsoft.com/office/officeart/2005/8/layout/hierarchy3"/>
    <dgm:cxn modelId="{B1974B80-D9F9-44CE-92D3-4ED603943D07}" type="presParOf" srcId="{E7D6C687-D058-4956-9FD0-6D014C0D98BA}" destId="{887EEB5A-1148-4476-AF5B-88AF6FDBE592}" srcOrd="3" destOrd="0" presId="urn:microsoft.com/office/officeart/2005/8/layout/hierarchy3"/>
    <dgm:cxn modelId="{6B395A86-CD85-4535-AC4B-29FE2A43DBF4}" type="presParOf" srcId="{6A2FFA3E-8452-40E1-8EE3-3B53B4ACEFA3}" destId="{96647DAA-068F-43EF-AA96-90999A9CE629}" srcOrd="2" destOrd="0" presId="urn:microsoft.com/office/officeart/2005/8/layout/hierarchy3"/>
    <dgm:cxn modelId="{8916AC16-8E0B-4B0D-A794-EACFFB47E428}" type="presParOf" srcId="{96647DAA-068F-43EF-AA96-90999A9CE629}" destId="{28277CD5-16B6-4601-9F3C-F94E0F901A1A}" srcOrd="0" destOrd="0" presId="urn:microsoft.com/office/officeart/2005/8/layout/hierarchy3"/>
    <dgm:cxn modelId="{B92EAFB6-C910-4A49-B1CA-E9F625BC5721}" type="presParOf" srcId="{28277CD5-16B6-4601-9F3C-F94E0F901A1A}" destId="{C1996648-9452-46D1-806D-799118D192C7}" srcOrd="0" destOrd="0" presId="urn:microsoft.com/office/officeart/2005/8/layout/hierarchy3"/>
    <dgm:cxn modelId="{32D384B5-A629-4686-89E9-A27718B342D7}" type="presParOf" srcId="{28277CD5-16B6-4601-9F3C-F94E0F901A1A}" destId="{046A23F8-DAB0-4F7D-875B-271D0CA7013A}" srcOrd="1" destOrd="0" presId="urn:microsoft.com/office/officeart/2005/8/layout/hierarchy3"/>
    <dgm:cxn modelId="{25EE1123-95DA-4711-9B96-9135F64E6488}" type="presParOf" srcId="{96647DAA-068F-43EF-AA96-90999A9CE629}" destId="{A8987181-804F-4744-96F3-567C366B566B}" srcOrd="1" destOrd="0" presId="urn:microsoft.com/office/officeart/2005/8/layout/hierarchy3"/>
    <dgm:cxn modelId="{646F64A2-D214-4D42-90AA-C28B46932ECA}" type="presParOf" srcId="{A8987181-804F-4744-96F3-567C366B566B}" destId="{2884DC53-EFF1-4542-BDFC-D40BFA666A72}" srcOrd="0" destOrd="0" presId="urn:microsoft.com/office/officeart/2005/8/layout/hierarchy3"/>
    <dgm:cxn modelId="{3CD28DD7-1785-4D6F-A208-6E0208179F70}" type="presParOf" srcId="{A8987181-804F-4744-96F3-567C366B566B}" destId="{D9C590E7-5211-425A-9C53-C8558FA19F74}" srcOrd="1" destOrd="0" presId="urn:microsoft.com/office/officeart/2005/8/layout/hierarchy3"/>
    <dgm:cxn modelId="{F20278A7-AF34-49ED-AB75-1B05394C0FEA}" type="presParOf" srcId="{6A2FFA3E-8452-40E1-8EE3-3B53B4ACEFA3}" destId="{A79BC09E-D07D-4C27-8BD7-36295EE7EB5D}" srcOrd="3" destOrd="0" presId="urn:microsoft.com/office/officeart/2005/8/layout/hierarchy3"/>
    <dgm:cxn modelId="{FB9E40B1-A2E4-477D-A0F1-82F750A582CD}" type="presParOf" srcId="{A79BC09E-D07D-4C27-8BD7-36295EE7EB5D}" destId="{C74E24FD-8C06-4D57-91C2-E52E4BAB1919}" srcOrd="0" destOrd="0" presId="urn:microsoft.com/office/officeart/2005/8/layout/hierarchy3"/>
    <dgm:cxn modelId="{249B6307-005B-4E11-A9DB-99F3A22CB4CB}" type="presParOf" srcId="{C74E24FD-8C06-4D57-91C2-E52E4BAB1919}" destId="{BDF608B8-4FF8-47CF-A8E5-8A27E2A8C247}" srcOrd="0" destOrd="0" presId="urn:microsoft.com/office/officeart/2005/8/layout/hierarchy3"/>
    <dgm:cxn modelId="{148BE306-D7AC-4E9D-B912-D99CD6DC8EA5}" type="presParOf" srcId="{C74E24FD-8C06-4D57-91C2-E52E4BAB1919}" destId="{99DB3575-1A29-4AC3-9884-A8285BEC1319}" srcOrd="1" destOrd="0" presId="urn:microsoft.com/office/officeart/2005/8/layout/hierarchy3"/>
    <dgm:cxn modelId="{505453B5-1B78-455A-AEDA-CB17BE826CCB}" type="presParOf" srcId="{A79BC09E-D07D-4C27-8BD7-36295EE7EB5D}" destId="{3A3BC0ED-F186-4816-ACE9-02E75248D37B}" srcOrd="1" destOrd="0" presId="urn:microsoft.com/office/officeart/2005/8/layout/hierarchy3"/>
    <dgm:cxn modelId="{85E74217-EFBB-4605-9110-E5DBEE4A7442}" type="presParOf" srcId="{3A3BC0ED-F186-4816-ACE9-02E75248D37B}" destId="{BE597C8B-3393-4169-833C-D9D49767F988}" srcOrd="0" destOrd="0" presId="urn:microsoft.com/office/officeart/2005/8/layout/hierarchy3"/>
    <dgm:cxn modelId="{45897750-960B-4D45-92C1-69D4BC594F2D}" type="presParOf" srcId="{3A3BC0ED-F186-4816-ACE9-02E75248D37B}" destId="{5C1298A8-C628-4B76-8AA8-C135B3577946}" srcOrd="1" destOrd="0" presId="urn:microsoft.com/office/officeart/2005/8/layout/hierarchy3"/>
    <dgm:cxn modelId="{F0A49DAA-8FA9-47E2-A1FD-D3130854291E}" type="presParOf" srcId="{6A2FFA3E-8452-40E1-8EE3-3B53B4ACEFA3}" destId="{0A4C2FFB-BF7C-48DA-9B82-497EFB8C4447}" srcOrd="4" destOrd="0" presId="urn:microsoft.com/office/officeart/2005/8/layout/hierarchy3"/>
    <dgm:cxn modelId="{42D81E97-74BC-49C4-9AB6-891F29B93758}" type="presParOf" srcId="{0A4C2FFB-BF7C-48DA-9B82-497EFB8C4447}" destId="{692DF543-FFF1-4D5C-A6AD-5080AC364F43}" srcOrd="0" destOrd="0" presId="urn:microsoft.com/office/officeart/2005/8/layout/hierarchy3"/>
    <dgm:cxn modelId="{9D1D104C-7BD6-4072-9101-F02CD7960272}" type="presParOf" srcId="{692DF543-FFF1-4D5C-A6AD-5080AC364F43}" destId="{5388C493-3398-4B12-9D52-A55E676B3C64}" srcOrd="0" destOrd="0" presId="urn:microsoft.com/office/officeart/2005/8/layout/hierarchy3"/>
    <dgm:cxn modelId="{BB4CF0E8-887B-4A1F-9A61-E5B0B7116268}" type="presParOf" srcId="{692DF543-FFF1-4D5C-A6AD-5080AC364F43}" destId="{71CEFED9-ABCF-421D-AE52-56037029E376}" srcOrd="1" destOrd="0" presId="urn:microsoft.com/office/officeart/2005/8/layout/hierarchy3"/>
    <dgm:cxn modelId="{1B531875-21BA-4C6B-8C80-1594712F00D6}" type="presParOf" srcId="{0A4C2FFB-BF7C-48DA-9B82-497EFB8C4447}" destId="{BC05B351-D368-44F4-93AA-BB21FE70BB92}" srcOrd="1" destOrd="0" presId="urn:microsoft.com/office/officeart/2005/8/layout/hierarchy3"/>
    <dgm:cxn modelId="{69CB3448-9E9F-4A52-95F6-E0FA48207FF4}" type="presParOf" srcId="{BC05B351-D368-44F4-93AA-BB21FE70BB92}" destId="{B5921428-977A-4189-91BD-D99436CDB1E1}" srcOrd="0" destOrd="0" presId="urn:microsoft.com/office/officeart/2005/8/layout/hierarchy3"/>
    <dgm:cxn modelId="{E59DB4BB-5F75-40BC-9C52-8FB7426175C0}" type="presParOf" srcId="{BC05B351-D368-44F4-93AA-BB21FE70BB92}" destId="{CDAB1446-C2F3-4D4E-91D4-8502E06D995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4D0B80-D940-4CEC-8E1D-06BD6CD4AD02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5A2C3-D87C-4DD6-A72D-F19EAF32A1E0}">
      <dgm:prSet/>
      <dgm:spPr/>
      <dgm:t>
        <a:bodyPr/>
        <a:lstStyle/>
        <a:p>
          <a:r>
            <a:rPr lang="nl-NL" dirty="0"/>
            <a:t>Organisatie en werving</a:t>
          </a:r>
          <a:endParaRPr lang="en-US" dirty="0"/>
        </a:p>
      </dgm:t>
    </dgm:pt>
    <dgm:pt modelId="{7500EBD0-54F0-440F-969C-0BD5A0EC4EB3}" type="parTrans" cxnId="{C0EE0D00-0DAA-4B4C-96AC-7D7CFD7F3E89}">
      <dgm:prSet/>
      <dgm:spPr/>
      <dgm:t>
        <a:bodyPr/>
        <a:lstStyle/>
        <a:p>
          <a:endParaRPr lang="en-US"/>
        </a:p>
      </dgm:t>
    </dgm:pt>
    <dgm:pt modelId="{962A790E-7D93-4CB8-9960-B34C3AC8A261}" type="sibTrans" cxnId="{C0EE0D00-0DAA-4B4C-96AC-7D7CFD7F3E89}">
      <dgm:prSet/>
      <dgm:spPr/>
      <dgm:t>
        <a:bodyPr/>
        <a:lstStyle/>
        <a:p>
          <a:endParaRPr lang="en-US"/>
        </a:p>
      </dgm:t>
    </dgm:pt>
    <dgm:pt modelId="{E5551131-8F9C-4771-9484-E40A30948DB5}">
      <dgm:prSet custT="1"/>
      <dgm:spPr/>
      <dgm:t>
        <a:bodyPr/>
        <a:lstStyle/>
        <a:p>
          <a:r>
            <a:rPr lang="nl-NL" sz="1200" dirty="0"/>
            <a:t>Te korte termijn van idee tot werving</a:t>
          </a:r>
          <a:endParaRPr lang="en-US" sz="1200" dirty="0"/>
        </a:p>
      </dgm:t>
    </dgm:pt>
    <dgm:pt modelId="{8074AA99-51E6-4661-9740-7D2F62DBFC87}" type="parTrans" cxnId="{3098EE2D-45B8-4928-B5D2-8C0EB96A56A2}">
      <dgm:prSet/>
      <dgm:spPr/>
      <dgm:t>
        <a:bodyPr/>
        <a:lstStyle/>
        <a:p>
          <a:endParaRPr lang="en-US"/>
        </a:p>
      </dgm:t>
    </dgm:pt>
    <dgm:pt modelId="{8B1B3A29-398B-4592-B2AD-494A1A3ACD0A}" type="sibTrans" cxnId="{3098EE2D-45B8-4928-B5D2-8C0EB96A56A2}">
      <dgm:prSet/>
      <dgm:spPr/>
      <dgm:t>
        <a:bodyPr/>
        <a:lstStyle/>
        <a:p>
          <a:endParaRPr lang="en-US"/>
        </a:p>
      </dgm:t>
    </dgm:pt>
    <dgm:pt modelId="{94D706C0-D9F3-41B2-A69E-55CEC5EE9F9B}">
      <dgm:prSet custT="1"/>
      <dgm:spPr/>
      <dgm:t>
        <a:bodyPr/>
        <a:lstStyle/>
        <a:p>
          <a:r>
            <a:rPr lang="nl-NL" sz="1100" dirty="0"/>
            <a:t>Wervingskanalen niet optimaal</a:t>
          </a:r>
          <a:endParaRPr lang="en-US" sz="1100" dirty="0"/>
        </a:p>
      </dgm:t>
    </dgm:pt>
    <dgm:pt modelId="{6DDE0EBE-784F-4502-9F3B-7DDBFC3DFC15}" type="parTrans" cxnId="{36BC47A7-5401-4912-BB45-F5D6D99131EF}">
      <dgm:prSet/>
      <dgm:spPr/>
      <dgm:t>
        <a:bodyPr/>
        <a:lstStyle/>
        <a:p>
          <a:endParaRPr lang="en-US"/>
        </a:p>
      </dgm:t>
    </dgm:pt>
    <dgm:pt modelId="{3F2A68A2-431F-4708-94C9-4272CCCB4E87}" type="sibTrans" cxnId="{36BC47A7-5401-4912-BB45-F5D6D99131EF}">
      <dgm:prSet/>
      <dgm:spPr/>
      <dgm:t>
        <a:bodyPr/>
        <a:lstStyle/>
        <a:p>
          <a:endParaRPr lang="en-US"/>
        </a:p>
      </dgm:t>
    </dgm:pt>
    <dgm:pt modelId="{F9777734-07DD-4649-B9AD-F3DF536E5A79}">
      <dgm:prSet/>
      <dgm:spPr/>
      <dgm:t>
        <a:bodyPr/>
        <a:lstStyle/>
        <a:p>
          <a:r>
            <a:rPr lang="nl-NL" dirty="0"/>
            <a:t>Bedrijvenparticipatie</a:t>
          </a:r>
          <a:endParaRPr lang="en-US" dirty="0"/>
        </a:p>
      </dgm:t>
    </dgm:pt>
    <dgm:pt modelId="{782D0180-4057-460C-8C8C-A39B06596D50}" type="parTrans" cxnId="{3DF75215-E5EB-4729-A851-AD7E12BB64F3}">
      <dgm:prSet/>
      <dgm:spPr/>
      <dgm:t>
        <a:bodyPr/>
        <a:lstStyle/>
        <a:p>
          <a:endParaRPr lang="en-US"/>
        </a:p>
      </dgm:t>
    </dgm:pt>
    <dgm:pt modelId="{E981199B-92A0-4C0F-9181-2DCD83B96F29}" type="sibTrans" cxnId="{3DF75215-E5EB-4729-A851-AD7E12BB64F3}">
      <dgm:prSet/>
      <dgm:spPr/>
      <dgm:t>
        <a:bodyPr/>
        <a:lstStyle/>
        <a:p>
          <a:endParaRPr lang="en-US"/>
        </a:p>
      </dgm:t>
    </dgm:pt>
    <dgm:pt modelId="{CF8CD875-89AB-4699-AA53-92A3CDC9B159}">
      <dgm:prSet custT="1"/>
      <dgm:spPr/>
      <dgm:t>
        <a:bodyPr/>
        <a:lstStyle/>
        <a:p>
          <a:r>
            <a:rPr lang="nl-NL" sz="1200" dirty="0"/>
            <a:t>Duurzaamheids-opdrachten vaak bij grotere bedrijven </a:t>
          </a:r>
          <a:endParaRPr lang="en-US" sz="1200" dirty="0"/>
        </a:p>
      </dgm:t>
    </dgm:pt>
    <dgm:pt modelId="{EDF3ECC0-31BF-499B-B919-191DF82A8145}" type="parTrans" cxnId="{DA8A3C26-6C14-4853-8C89-4BFBC2634807}">
      <dgm:prSet/>
      <dgm:spPr/>
      <dgm:t>
        <a:bodyPr/>
        <a:lstStyle/>
        <a:p>
          <a:endParaRPr lang="en-US"/>
        </a:p>
      </dgm:t>
    </dgm:pt>
    <dgm:pt modelId="{500B50AC-A090-463E-A875-8FB011DACD3F}" type="sibTrans" cxnId="{DA8A3C26-6C14-4853-8C89-4BFBC2634807}">
      <dgm:prSet/>
      <dgm:spPr/>
      <dgm:t>
        <a:bodyPr/>
        <a:lstStyle/>
        <a:p>
          <a:endParaRPr lang="en-US"/>
        </a:p>
      </dgm:t>
    </dgm:pt>
    <dgm:pt modelId="{F9214A5E-E29A-4B2C-A872-6C44DB454DFD}">
      <dgm:prSet/>
      <dgm:spPr/>
      <dgm:t>
        <a:bodyPr/>
        <a:lstStyle/>
        <a:p>
          <a:r>
            <a:rPr lang="nl-NL" dirty="0"/>
            <a:t>Studentenparticipatie</a:t>
          </a:r>
          <a:endParaRPr lang="en-US" dirty="0"/>
        </a:p>
      </dgm:t>
    </dgm:pt>
    <dgm:pt modelId="{219E0FDF-CD31-4490-A323-2C4EC6E2C54C}" type="parTrans" cxnId="{1387041B-CA78-4051-85E8-DFD44EABF259}">
      <dgm:prSet/>
      <dgm:spPr/>
      <dgm:t>
        <a:bodyPr/>
        <a:lstStyle/>
        <a:p>
          <a:endParaRPr lang="en-US"/>
        </a:p>
      </dgm:t>
    </dgm:pt>
    <dgm:pt modelId="{5DD9028A-EEE7-4148-B32E-B033B8D3D2FE}" type="sibTrans" cxnId="{1387041B-CA78-4051-85E8-DFD44EABF259}">
      <dgm:prSet/>
      <dgm:spPr/>
      <dgm:t>
        <a:bodyPr/>
        <a:lstStyle/>
        <a:p>
          <a:endParaRPr lang="en-US"/>
        </a:p>
      </dgm:t>
    </dgm:pt>
    <dgm:pt modelId="{1F609CBD-FB76-4C6E-8EA1-4C5273398B0E}">
      <dgm:prSet custT="1"/>
      <dgm:spPr/>
      <dgm:t>
        <a:bodyPr/>
        <a:lstStyle/>
        <a:p>
          <a:r>
            <a:rPr lang="nl-NL" sz="1200" dirty="0"/>
            <a:t>Beleving HIP = extra en liever groter bedrijf</a:t>
          </a:r>
          <a:endParaRPr lang="en-US" sz="1200" dirty="0"/>
        </a:p>
      </dgm:t>
    </dgm:pt>
    <dgm:pt modelId="{FBD72FF7-9869-4350-9679-A29D6441C4CB}" type="parTrans" cxnId="{471EBD27-3F8A-43B6-9778-7B6324D3B400}">
      <dgm:prSet/>
      <dgm:spPr/>
      <dgm:t>
        <a:bodyPr/>
        <a:lstStyle/>
        <a:p>
          <a:endParaRPr lang="en-US"/>
        </a:p>
      </dgm:t>
    </dgm:pt>
    <dgm:pt modelId="{3ED22A38-D3D0-42B8-874A-A5CE0E98C97A}" type="sibTrans" cxnId="{471EBD27-3F8A-43B6-9778-7B6324D3B400}">
      <dgm:prSet/>
      <dgm:spPr/>
      <dgm:t>
        <a:bodyPr/>
        <a:lstStyle/>
        <a:p>
          <a:endParaRPr lang="en-US"/>
        </a:p>
      </dgm:t>
    </dgm:pt>
    <dgm:pt modelId="{7FCD7487-1623-4B33-AE66-D546E00F0B4C}">
      <dgm:prSet/>
      <dgm:spPr/>
      <dgm:t>
        <a:bodyPr/>
        <a:lstStyle/>
        <a:p>
          <a:r>
            <a:rPr lang="nl-NL"/>
            <a:t>Docentbetrokkenheid</a:t>
          </a:r>
          <a:endParaRPr lang="en-US"/>
        </a:p>
      </dgm:t>
    </dgm:pt>
    <dgm:pt modelId="{53442CB0-4EF5-4215-A4EA-A5B6F186A451}" type="parTrans" cxnId="{E82D5951-09F4-489F-85B4-2DAAEBAAD3F1}">
      <dgm:prSet/>
      <dgm:spPr/>
      <dgm:t>
        <a:bodyPr/>
        <a:lstStyle/>
        <a:p>
          <a:endParaRPr lang="en-US"/>
        </a:p>
      </dgm:t>
    </dgm:pt>
    <dgm:pt modelId="{B6A0AB39-D770-4970-8293-6B20D5C41718}" type="sibTrans" cxnId="{E82D5951-09F4-489F-85B4-2DAAEBAAD3F1}">
      <dgm:prSet/>
      <dgm:spPr/>
      <dgm:t>
        <a:bodyPr/>
        <a:lstStyle/>
        <a:p>
          <a:endParaRPr lang="en-US"/>
        </a:p>
      </dgm:t>
    </dgm:pt>
    <dgm:pt modelId="{1222F73C-A26F-47AE-9E90-BA86E9E005FC}">
      <dgm:prSet custT="1"/>
      <dgm:spPr/>
      <dgm:t>
        <a:bodyPr/>
        <a:lstStyle/>
        <a:p>
          <a:r>
            <a:rPr lang="nl-NL" sz="1200" dirty="0"/>
            <a:t>Onbekendheid, dus geen promotie</a:t>
          </a:r>
          <a:r>
            <a:rPr lang="nl-NL" sz="1000" dirty="0"/>
            <a:t> HIP</a:t>
          </a:r>
          <a:r>
            <a:rPr lang="nl-NL" sz="1200" dirty="0"/>
            <a:t>, bang voor extra complexiteit</a:t>
          </a:r>
          <a:endParaRPr lang="en-US" sz="1000" dirty="0"/>
        </a:p>
      </dgm:t>
    </dgm:pt>
    <dgm:pt modelId="{363BCE4C-9ED8-43B5-909D-9D62F98975C1}" type="parTrans" cxnId="{7D3DD9D3-EA9C-4D09-BE56-315A80A18C5B}">
      <dgm:prSet/>
      <dgm:spPr/>
      <dgm:t>
        <a:bodyPr/>
        <a:lstStyle/>
        <a:p>
          <a:endParaRPr lang="en-US"/>
        </a:p>
      </dgm:t>
    </dgm:pt>
    <dgm:pt modelId="{7696A142-5E4A-4422-9A64-A08EF7107E19}" type="sibTrans" cxnId="{7D3DD9D3-EA9C-4D09-BE56-315A80A18C5B}">
      <dgm:prSet/>
      <dgm:spPr/>
      <dgm:t>
        <a:bodyPr/>
        <a:lstStyle/>
        <a:p>
          <a:endParaRPr lang="en-US"/>
        </a:p>
      </dgm:t>
    </dgm:pt>
    <dgm:pt modelId="{6551BC67-CD12-4200-9FBB-B6D688F45340}">
      <dgm:prSet/>
      <dgm:spPr/>
      <dgm:t>
        <a:bodyPr/>
        <a:lstStyle/>
        <a:p>
          <a:r>
            <a:rPr lang="nl-NL" dirty="0"/>
            <a:t>Onderzoek</a:t>
          </a:r>
          <a:endParaRPr lang="en-US" dirty="0"/>
        </a:p>
      </dgm:t>
    </dgm:pt>
    <dgm:pt modelId="{608D7F80-FDC5-4DFD-8DBE-8C77AAC1FA78}" type="parTrans" cxnId="{1652D5FB-60ED-4335-A6B8-00AF22543825}">
      <dgm:prSet/>
      <dgm:spPr/>
      <dgm:t>
        <a:bodyPr/>
        <a:lstStyle/>
        <a:p>
          <a:endParaRPr lang="en-US"/>
        </a:p>
      </dgm:t>
    </dgm:pt>
    <dgm:pt modelId="{C63E69CD-76A3-4C4D-9AA9-C4EFC66C83D3}" type="sibTrans" cxnId="{1652D5FB-60ED-4335-A6B8-00AF22543825}">
      <dgm:prSet/>
      <dgm:spPr/>
      <dgm:t>
        <a:bodyPr/>
        <a:lstStyle/>
        <a:p>
          <a:endParaRPr lang="en-US"/>
        </a:p>
      </dgm:t>
    </dgm:pt>
    <dgm:pt modelId="{43C7BD8D-C9B5-4F65-AA4D-20D0ACC830CE}">
      <dgm:prSet custT="1"/>
      <dgm:spPr/>
      <dgm:t>
        <a:bodyPr/>
        <a:lstStyle/>
        <a:p>
          <a:r>
            <a:rPr lang="nl-NL" sz="1200" dirty="0"/>
            <a:t>Voorkeur langlopende samenwerking</a:t>
          </a:r>
          <a:endParaRPr lang="en-US" sz="1200" dirty="0"/>
        </a:p>
      </dgm:t>
    </dgm:pt>
    <dgm:pt modelId="{7058A11B-5958-437C-ABA4-35F93469A645}" type="parTrans" cxnId="{9E9DE107-99C0-4BB9-B341-FD170A32A2E9}">
      <dgm:prSet/>
      <dgm:spPr/>
      <dgm:t>
        <a:bodyPr/>
        <a:lstStyle/>
        <a:p>
          <a:endParaRPr lang="en-US"/>
        </a:p>
      </dgm:t>
    </dgm:pt>
    <dgm:pt modelId="{88DAB98D-4808-47A8-BF7F-D565B95CA23C}" type="sibTrans" cxnId="{9E9DE107-99C0-4BB9-B341-FD170A32A2E9}">
      <dgm:prSet/>
      <dgm:spPr/>
      <dgm:t>
        <a:bodyPr/>
        <a:lstStyle/>
        <a:p>
          <a:endParaRPr lang="en-US"/>
        </a:p>
      </dgm:t>
    </dgm:pt>
    <dgm:pt modelId="{FEA51C73-87FB-4327-A568-5B119934FAA7}">
      <dgm:prSet custT="1"/>
      <dgm:spPr/>
      <dgm:t>
        <a:bodyPr/>
        <a:lstStyle/>
        <a:p>
          <a:r>
            <a:rPr lang="nl-NL" sz="1100" dirty="0"/>
            <a:t>Match nodig: wens student, opleidingseis, partners lectoraten</a:t>
          </a:r>
          <a:endParaRPr lang="en-US" sz="1100" dirty="0"/>
        </a:p>
      </dgm:t>
    </dgm:pt>
    <dgm:pt modelId="{3C84AB21-1AB4-4000-89A4-FAE8A3CF8764}" type="parTrans" cxnId="{087A553E-ABCF-48C6-A855-AB0947C7DD8E}">
      <dgm:prSet/>
      <dgm:spPr/>
      <dgm:t>
        <a:bodyPr/>
        <a:lstStyle/>
        <a:p>
          <a:endParaRPr lang="nl-NL"/>
        </a:p>
      </dgm:t>
    </dgm:pt>
    <dgm:pt modelId="{65295198-808D-4F4F-8887-9AE86EB4D3D2}" type="sibTrans" cxnId="{087A553E-ABCF-48C6-A855-AB0947C7DD8E}">
      <dgm:prSet/>
      <dgm:spPr/>
      <dgm:t>
        <a:bodyPr/>
        <a:lstStyle/>
        <a:p>
          <a:endParaRPr lang="nl-NL"/>
        </a:p>
      </dgm:t>
    </dgm:pt>
    <dgm:pt modelId="{6A2FFA3E-8452-40E1-8EE3-3B53B4ACEFA3}" type="pres">
      <dgm:prSet presAssocID="{414D0B80-D940-4CEC-8E1D-06BD6CD4AD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2FFB10-84C1-4F97-8DED-17130D19AECB}" type="pres">
      <dgm:prSet presAssocID="{0C65A2C3-D87C-4DD6-A72D-F19EAF32A1E0}" presName="root" presStyleCnt="0"/>
      <dgm:spPr/>
    </dgm:pt>
    <dgm:pt modelId="{466340DC-624B-42C6-A959-D96FCFA56FCF}" type="pres">
      <dgm:prSet presAssocID="{0C65A2C3-D87C-4DD6-A72D-F19EAF32A1E0}" presName="rootComposite" presStyleCnt="0"/>
      <dgm:spPr/>
    </dgm:pt>
    <dgm:pt modelId="{8084397D-2BF7-4AA0-8186-CC1662F95341}" type="pres">
      <dgm:prSet presAssocID="{0C65A2C3-D87C-4DD6-A72D-F19EAF32A1E0}" presName="rootText" presStyleLbl="node1" presStyleIdx="0" presStyleCnt="5" custLinFactNeighborY="1037"/>
      <dgm:spPr/>
    </dgm:pt>
    <dgm:pt modelId="{293246B1-4F0C-42AB-87A5-C795473DD9E9}" type="pres">
      <dgm:prSet presAssocID="{0C65A2C3-D87C-4DD6-A72D-F19EAF32A1E0}" presName="rootConnector" presStyleLbl="node1" presStyleIdx="0" presStyleCnt="5"/>
      <dgm:spPr/>
    </dgm:pt>
    <dgm:pt modelId="{8AEE75DF-EDF4-4D3F-A9D5-173040AA5501}" type="pres">
      <dgm:prSet presAssocID="{0C65A2C3-D87C-4DD6-A72D-F19EAF32A1E0}" presName="childShape" presStyleCnt="0"/>
      <dgm:spPr/>
    </dgm:pt>
    <dgm:pt modelId="{BA7D7267-E760-4712-AA31-6669CBC9E8E6}" type="pres">
      <dgm:prSet presAssocID="{8074AA99-51E6-4661-9740-7D2F62DBFC87}" presName="Name13" presStyleLbl="parChTrans1D2" presStyleIdx="0" presStyleCnt="7"/>
      <dgm:spPr/>
    </dgm:pt>
    <dgm:pt modelId="{2054B5BD-6365-4721-83A2-24C2E4F14C5A}" type="pres">
      <dgm:prSet presAssocID="{E5551131-8F9C-4771-9484-E40A30948DB5}" presName="childText" presStyleLbl="bgAcc1" presStyleIdx="0" presStyleCnt="7">
        <dgm:presLayoutVars>
          <dgm:bulletEnabled val="1"/>
        </dgm:presLayoutVars>
      </dgm:prSet>
      <dgm:spPr/>
    </dgm:pt>
    <dgm:pt modelId="{2D360867-34FC-47A9-8294-706F15D51269}" type="pres">
      <dgm:prSet presAssocID="{6DDE0EBE-784F-4502-9F3B-7DDBFC3DFC15}" presName="Name13" presStyleLbl="parChTrans1D2" presStyleIdx="1" presStyleCnt="7"/>
      <dgm:spPr/>
    </dgm:pt>
    <dgm:pt modelId="{FEC75DA4-4EBE-4245-AAFC-005C4FA14BE2}" type="pres">
      <dgm:prSet presAssocID="{94D706C0-D9F3-41B2-A69E-55CEC5EE9F9B}" presName="childText" presStyleLbl="bgAcc1" presStyleIdx="1" presStyleCnt="7">
        <dgm:presLayoutVars>
          <dgm:bulletEnabled val="1"/>
        </dgm:presLayoutVars>
      </dgm:prSet>
      <dgm:spPr/>
    </dgm:pt>
    <dgm:pt modelId="{F6E77D0A-DB0A-4BD0-BBA1-86BDFDC956BF}" type="pres">
      <dgm:prSet presAssocID="{F9777734-07DD-4649-B9AD-F3DF536E5A79}" presName="root" presStyleCnt="0"/>
      <dgm:spPr/>
    </dgm:pt>
    <dgm:pt modelId="{311A4313-772C-4070-A1AB-D644D27CB420}" type="pres">
      <dgm:prSet presAssocID="{F9777734-07DD-4649-B9AD-F3DF536E5A79}" presName="rootComposite" presStyleCnt="0"/>
      <dgm:spPr/>
    </dgm:pt>
    <dgm:pt modelId="{30C78D85-CB83-485D-B529-C95CE607D14E}" type="pres">
      <dgm:prSet presAssocID="{F9777734-07DD-4649-B9AD-F3DF536E5A79}" presName="rootText" presStyleLbl="node1" presStyleIdx="1" presStyleCnt="5"/>
      <dgm:spPr/>
    </dgm:pt>
    <dgm:pt modelId="{D1A1331A-F396-4301-95DA-A06CDECD214C}" type="pres">
      <dgm:prSet presAssocID="{F9777734-07DD-4649-B9AD-F3DF536E5A79}" presName="rootConnector" presStyleLbl="node1" presStyleIdx="1" presStyleCnt="5"/>
      <dgm:spPr/>
    </dgm:pt>
    <dgm:pt modelId="{E7D6C687-D058-4956-9FD0-6D014C0D98BA}" type="pres">
      <dgm:prSet presAssocID="{F9777734-07DD-4649-B9AD-F3DF536E5A79}" presName="childShape" presStyleCnt="0"/>
      <dgm:spPr/>
    </dgm:pt>
    <dgm:pt modelId="{5FF9EC75-E80E-4D88-B0D3-F8AA91A549ED}" type="pres">
      <dgm:prSet presAssocID="{EDF3ECC0-31BF-499B-B919-191DF82A8145}" presName="Name13" presStyleLbl="parChTrans1D2" presStyleIdx="2" presStyleCnt="7"/>
      <dgm:spPr/>
    </dgm:pt>
    <dgm:pt modelId="{84A05732-40D6-4713-A329-2380C91665C2}" type="pres">
      <dgm:prSet presAssocID="{CF8CD875-89AB-4699-AA53-92A3CDC9B159}" presName="childText" presStyleLbl="bgAcc1" presStyleIdx="2" presStyleCnt="7">
        <dgm:presLayoutVars>
          <dgm:bulletEnabled val="1"/>
        </dgm:presLayoutVars>
      </dgm:prSet>
      <dgm:spPr/>
    </dgm:pt>
    <dgm:pt modelId="{C5844EC1-5B1A-45E7-8B1C-78C08E5F2176}" type="pres">
      <dgm:prSet presAssocID="{3C84AB21-1AB4-4000-89A4-FAE8A3CF8764}" presName="Name13" presStyleLbl="parChTrans1D2" presStyleIdx="3" presStyleCnt="7"/>
      <dgm:spPr/>
    </dgm:pt>
    <dgm:pt modelId="{887EEB5A-1148-4476-AF5B-88AF6FDBE592}" type="pres">
      <dgm:prSet presAssocID="{FEA51C73-87FB-4327-A568-5B119934FAA7}" presName="childText" presStyleLbl="bgAcc1" presStyleIdx="3" presStyleCnt="7">
        <dgm:presLayoutVars>
          <dgm:bulletEnabled val="1"/>
        </dgm:presLayoutVars>
      </dgm:prSet>
      <dgm:spPr/>
    </dgm:pt>
    <dgm:pt modelId="{96647DAA-068F-43EF-AA96-90999A9CE629}" type="pres">
      <dgm:prSet presAssocID="{F9214A5E-E29A-4B2C-A872-6C44DB454DFD}" presName="root" presStyleCnt="0"/>
      <dgm:spPr/>
    </dgm:pt>
    <dgm:pt modelId="{28277CD5-16B6-4601-9F3C-F94E0F901A1A}" type="pres">
      <dgm:prSet presAssocID="{F9214A5E-E29A-4B2C-A872-6C44DB454DFD}" presName="rootComposite" presStyleCnt="0"/>
      <dgm:spPr/>
    </dgm:pt>
    <dgm:pt modelId="{C1996648-9452-46D1-806D-799118D192C7}" type="pres">
      <dgm:prSet presAssocID="{F9214A5E-E29A-4B2C-A872-6C44DB454DFD}" presName="rootText" presStyleLbl="node1" presStyleIdx="2" presStyleCnt="5"/>
      <dgm:spPr/>
    </dgm:pt>
    <dgm:pt modelId="{046A23F8-DAB0-4F7D-875B-271D0CA7013A}" type="pres">
      <dgm:prSet presAssocID="{F9214A5E-E29A-4B2C-A872-6C44DB454DFD}" presName="rootConnector" presStyleLbl="node1" presStyleIdx="2" presStyleCnt="5"/>
      <dgm:spPr/>
    </dgm:pt>
    <dgm:pt modelId="{A8987181-804F-4744-96F3-567C366B566B}" type="pres">
      <dgm:prSet presAssocID="{F9214A5E-E29A-4B2C-A872-6C44DB454DFD}" presName="childShape" presStyleCnt="0"/>
      <dgm:spPr/>
    </dgm:pt>
    <dgm:pt modelId="{2884DC53-EFF1-4542-BDFC-D40BFA666A72}" type="pres">
      <dgm:prSet presAssocID="{FBD72FF7-9869-4350-9679-A29D6441C4CB}" presName="Name13" presStyleLbl="parChTrans1D2" presStyleIdx="4" presStyleCnt="7"/>
      <dgm:spPr/>
    </dgm:pt>
    <dgm:pt modelId="{D9C590E7-5211-425A-9C53-C8558FA19F74}" type="pres">
      <dgm:prSet presAssocID="{1F609CBD-FB76-4C6E-8EA1-4C5273398B0E}" presName="childText" presStyleLbl="bgAcc1" presStyleIdx="4" presStyleCnt="7">
        <dgm:presLayoutVars>
          <dgm:bulletEnabled val="1"/>
        </dgm:presLayoutVars>
      </dgm:prSet>
      <dgm:spPr/>
    </dgm:pt>
    <dgm:pt modelId="{A79BC09E-D07D-4C27-8BD7-36295EE7EB5D}" type="pres">
      <dgm:prSet presAssocID="{7FCD7487-1623-4B33-AE66-D546E00F0B4C}" presName="root" presStyleCnt="0"/>
      <dgm:spPr/>
    </dgm:pt>
    <dgm:pt modelId="{C74E24FD-8C06-4D57-91C2-E52E4BAB1919}" type="pres">
      <dgm:prSet presAssocID="{7FCD7487-1623-4B33-AE66-D546E00F0B4C}" presName="rootComposite" presStyleCnt="0"/>
      <dgm:spPr/>
    </dgm:pt>
    <dgm:pt modelId="{BDF608B8-4FF8-47CF-A8E5-8A27E2A8C247}" type="pres">
      <dgm:prSet presAssocID="{7FCD7487-1623-4B33-AE66-D546E00F0B4C}" presName="rootText" presStyleLbl="node1" presStyleIdx="3" presStyleCnt="5"/>
      <dgm:spPr/>
    </dgm:pt>
    <dgm:pt modelId="{99DB3575-1A29-4AC3-9884-A8285BEC1319}" type="pres">
      <dgm:prSet presAssocID="{7FCD7487-1623-4B33-AE66-D546E00F0B4C}" presName="rootConnector" presStyleLbl="node1" presStyleIdx="3" presStyleCnt="5"/>
      <dgm:spPr/>
    </dgm:pt>
    <dgm:pt modelId="{3A3BC0ED-F186-4816-ACE9-02E75248D37B}" type="pres">
      <dgm:prSet presAssocID="{7FCD7487-1623-4B33-AE66-D546E00F0B4C}" presName="childShape" presStyleCnt="0"/>
      <dgm:spPr/>
    </dgm:pt>
    <dgm:pt modelId="{BE597C8B-3393-4169-833C-D9D49767F988}" type="pres">
      <dgm:prSet presAssocID="{363BCE4C-9ED8-43B5-909D-9D62F98975C1}" presName="Name13" presStyleLbl="parChTrans1D2" presStyleIdx="5" presStyleCnt="7"/>
      <dgm:spPr/>
    </dgm:pt>
    <dgm:pt modelId="{5C1298A8-C628-4B76-8AA8-C135B3577946}" type="pres">
      <dgm:prSet presAssocID="{1222F73C-A26F-47AE-9E90-BA86E9E005FC}" presName="childText" presStyleLbl="bgAcc1" presStyleIdx="5" presStyleCnt="7">
        <dgm:presLayoutVars>
          <dgm:bulletEnabled val="1"/>
        </dgm:presLayoutVars>
      </dgm:prSet>
      <dgm:spPr/>
    </dgm:pt>
    <dgm:pt modelId="{0A4C2FFB-BF7C-48DA-9B82-497EFB8C4447}" type="pres">
      <dgm:prSet presAssocID="{6551BC67-CD12-4200-9FBB-B6D688F45340}" presName="root" presStyleCnt="0"/>
      <dgm:spPr/>
    </dgm:pt>
    <dgm:pt modelId="{692DF543-FFF1-4D5C-A6AD-5080AC364F43}" type="pres">
      <dgm:prSet presAssocID="{6551BC67-CD12-4200-9FBB-B6D688F45340}" presName="rootComposite" presStyleCnt="0"/>
      <dgm:spPr/>
    </dgm:pt>
    <dgm:pt modelId="{5388C493-3398-4B12-9D52-A55E676B3C64}" type="pres">
      <dgm:prSet presAssocID="{6551BC67-CD12-4200-9FBB-B6D688F45340}" presName="rootText" presStyleLbl="node1" presStyleIdx="4" presStyleCnt="5"/>
      <dgm:spPr/>
    </dgm:pt>
    <dgm:pt modelId="{71CEFED9-ABCF-421D-AE52-56037029E376}" type="pres">
      <dgm:prSet presAssocID="{6551BC67-CD12-4200-9FBB-B6D688F45340}" presName="rootConnector" presStyleLbl="node1" presStyleIdx="4" presStyleCnt="5"/>
      <dgm:spPr/>
    </dgm:pt>
    <dgm:pt modelId="{BC05B351-D368-44F4-93AA-BB21FE70BB92}" type="pres">
      <dgm:prSet presAssocID="{6551BC67-CD12-4200-9FBB-B6D688F45340}" presName="childShape" presStyleCnt="0"/>
      <dgm:spPr/>
    </dgm:pt>
    <dgm:pt modelId="{B5921428-977A-4189-91BD-D99436CDB1E1}" type="pres">
      <dgm:prSet presAssocID="{7058A11B-5958-437C-ABA4-35F93469A645}" presName="Name13" presStyleLbl="parChTrans1D2" presStyleIdx="6" presStyleCnt="7"/>
      <dgm:spPr/>
    </dgm:pt>
    <dgm:pt modelId="{CDAB1446-C2F3-4D4E-91D4-8502E06D9954}" type="pres">
      <dgm:prSet presAssocID="{43C7BD8D-C9B5-4F65-AA4D-20D0ACC830CE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C0EE0D00-0DAA-4B4C-96AC-7D7CFD7F3E89}" srcId="{414D0B80-D940-4CEC-8E1D-06BD6CD4AD02}" destId="{0C65A2C3-D87C-4DD6-A72D-F19EAF32A1E0}" srcOrd="0" destOrd="0" parTransId="{7500EBD0-54F0-440F-969C-0BD5A0EC4EB3}" sibTransId="{962A790E-7D93-4CB8-9960-B34C3AC8A261}"/>
    <dgm:cxn modelId="{8958E903-3589-4760-885A-D4BF7FDED95A}" type="presOf" srcId="{8074AA99-51E6-4661-9740-7D2F62DBFC87}" destId="{BA7D7267-E760-4712-AA31-6669CBC9E8E6}" srcOrd="0" destOrd="0" presId="urn:microsoft.com/office/officeart/2005/8/layout/hierarchy3"/>
    <dgm:cxn modelId="{38B2EB03-C539-470F-888E-91BB0862E96A}" type="presOf" srcId="{414D0B80-D940-4CEC-8E1D-06BD6CD4AD02}" destId="{6A2FFA3E-8452-40E1-8EE3-3B53B4ACEFA3}" srcOrd="0" destOrd="0" presId="urn:microsoft.com/office/officeart/2005/8/layout/hierarchy3"/>
    <dgm:cxn modelId="{9E9DE107-99C0-4BB9-B341-FD170A32A2E9}" srcId="{6551BC67-CD12-4200-9FBB-B6D688F45340}" destId="{43C7BD8D-C9B5-4F65-AA4D-20D0ACC830CE}" srcOrd="0" destOrd="0" parTransId="{7058A11B-5958-437C-ABA4-35F93469A645}" sibTransId="{88DAB98D-4808-47A8-BF7F-D565B95CA23C}"/>
    <dgm:cxn modelId="{5F533F15-FE7D-4B56-A77A-AA2E0FD918C3}" type="presOf" srcId="{0C65A2C3-D87C-4DD6-A72D-F19EAF32A1E0}" destId="{293246B1-4F0C-42AB-87A5-C795473DD9E9}" srcOrd="1" destOrd="0" presId="urn:microsoft.com/office/officeart/2005/8/layout/hierarchy3"/>
    <dgm:cxn modelId="{3DF75215-E5EB-4729-A851-AD7E12BB64F3}" srcId="{414D0B80-D940-4CEC-8E1D-06BD6CD4AD02}" destId="{F9777734-07DD-4649-B9AD-F3DF536E5A79}" srcOrd="1" destOrd="0" parTransId="{782D0180-4057-460C-8C8C-A39B06596D50}" sibTransId="{E981199B-92A0-4C0F-9181-2DCD83B96F29}"/>
    <dgm:cxn modelId="{1387041B-CA78-4051-85E8-DFD44EABF259}" srcId="{414D0B80-D940-4CEC-8E1D-06BD6CD4AD02}" destId="{F9214A5E-E29A-4B2C-A872-6C44DB454DFD}" srcOrd="2" destOrd="0" parTransId="{219E0FDF-CD31-4490-A323-2C4EC6E2C54C}" sibTransId="{5DD9028A-EEE7-4148-B32E-B033B8D3D2FE}"/>
    <dgm:cxn modelId="{DA8A3C26-6C14-4853-8C89-4BFBC2634807}" srcId="{F9777734-07DD-4649-B9AD-F3DF536E5A79}" destId="{CF8CD875-89AB-4699-AA53-92A3CDC9B159}" srcOrd="0" destOrd="0" parTransId="{EDF3ECC0-31BF-499B-B919-191DF82A8145}" sibTransId="{500B50AC-A090-463E-A875-8FB011DACD3F}"/>
    <dgm:cxn modelId="{471EBD27-3F8A-43B6-9778-7B6324D3B400}" srcId="{F9214A5E-E29A-4B2C-A872-6C44DB454DFD}" destId="{1F609CBD-FB76-4C6E-8EA1-4C5273398B0E}" srcOrd="0" destOrd="0" parTransId="{FBD72FF7-9869-4350-9679-A29D6441C4CB}" sibTransId="{3ED22A38-D3D0-42B8-874A-A5CE0E98C97A}"/>
    <dgm:cxn modelId="{E1E55429-2EEF-47C9-8E36-882D74ED22A9}" type="presOf" srcId="{E5551131-8F9C-4771-9484-E40A30948DB5}" destId="{2054B5BD-6365-4721-83A2-24C2E4F14C5A}" srcOrd="0" destOrd="0" presId="urn:microsoft.com/office/officeart/2005/8/layout/hierarchy3"/>
    <dgm:cxn modelId="{3098EE2D-45B8-4928-B5D2-8C0EB96A56A2}" srcId="{0C65A2C3-D87C-4DD6-A72D-F19EAF32A1E0}" destId="{E5551131-8F9C-4771-9484-E40A30948DB5}" srcOrd="0" destOrd="0" parTransId="{8074AA99-51E6-4661-9740-7D2F62DBFC87}" sibTransId="{8B1B3A29-398B-4592-B2AD-494A1A3ACD0A}"/>
    <dgm:cxn modelId="{DC8A452E-AE1C-407B-BC3B-20F015EDF117}" type="presOf" srcId="{FBD72FF7-9869-4350-9679-A29D6441C4CB}" destId="{2884DC53-EFF1-4542-BDFC-D40BFA666A72}" srcOrd="0" destOrd="0" presId="urn:microsoft.com/office/officeart/2005/8/layout/hierarchy3"/>
    <dgm:cxn modelId="{57186238-BA24-4A8A-B880-043178F33AB8}" type="presOf" srcId="{F9214A5E-E29A-4B2C-A872-6C44DB454DFD}" destId="{C1996648-9452-46D1-806D-799118D192C7}" srcOrd="0" destOrd="0" presId="urn:microsoft.com/office/officeart/2005/8/layout/hierarchy3"/>
    <dgm:cxn modelId="{9D820B3A-1817-4568-A4AC-F1D26D74CEDB}" type="presOf" srcId="{0C65A2C3-D87C-4DD6-A72D-F19EAF32A1E0}" destId="{8084397D-2BF7-4AA0-8186-CC1662F95341}" srcOrd="0" destOrd="0" presId="urn:microsoft.com/office/officeart/2005/8/layout/hierarchy3"/>
    <dgm:cxn modelId="{087A553E-ABCF-48C6-A855-AB0947C7DD8E}" srcId="{F9777734-07DD-4649-B9AD-F3DF536E5A79}" destId="{FEA51C73-87FB-4327-A568-5B119934FAA7}" srcOrd="1" destOrd="0" parTransId="{3C84AB21-1AB4-4000-89A4-FAE8A3CF8764}" sibTransId="{65295198-808D-4F4F-8887-9AE86EB4D3D2}"/>
    <dgm:cxn modelId="{82468F3F-48B3-4E91-B24D-D8D05B9AF884}" type="presOf" srcId="{6DDE0EBE-784F-4502-9F3B-7DDBFC3DFC15}" destId="{2D360867-34FC-47A9-8294-706F15D51269}" srcOrd="0" destOrd="0" presId="urn:microsoft.com/office/officeart/2005/8/layout/hierarchy3"/>
    <dgm:cxn modelId="{55471F42-CB78-46DE-B3E3-CA49683338EA}" type="presOf" srcId="{3C84AB21-1AB4-4000-89A4-FAE8A3CF8764}" destId="{C5844EC1-5B1A-45E7-8B1C-78C08E5F2176}" srcOrd="0" destOrd="0" presId="urn:microsoft.com/office/officeart/2005/8/layout/hierarchy3"/>
    <dgm:cxn modelId="{21AB2C64-874D-4F2B-89BB-64886FF62EE7}" type="presOf" srcId="{94D706C0-D9F3-41B2-A69E-55CEC5EE9F9B}" destId="{FEC75DA4-4EBE-4245-AAFC-005C4FA14BE2}" srcOrd="0" destOrd="0" presId="urn:microsoft.com/office/officeart/2005/8/layout/hierarchy3"/>
    <dgm:cxn modelId="{E82D5951-09F4-489F-85B4-2DAAEBAAD3F1}" srcId="{414D0B80-D940-4CEC-8E1D-06BD6CD4AD02}" destId="{7FCD7487-1623-4B33-AE66-D546E00F0B4C}" srcOrd="3" destOrd="0" parTransId="{53442CB0-4EF5-4215-A4EA-A5B6F186A451}" sibTransId="{B6A0AB39-D770-4970-8293-6B20D5C41718}"/>
    <dgm:cxn modelId="{CECA6F52-BA68-4986-B023-AC1F36F9D142}" type="presOf" srcId="{EDF3ECC0-31BF-499B-B919-191DF82A8145}" destId="{5FF9EC75-E80E-4D88-B0D3-F8AA91A549ED}" srcOrd="0" destOrd="0" presId="urn:microsoft.com/office/officeart/2005/8/layout/hierarchy3"/>
    <dgm:cxn modelId="{9A446474-CBD0-47EE-9046-62FF164B62D1}" type="presOf" srcId="{7FCD7487-1623-4B33-AE66-D546E00F0B4C}" destId="{99DB3575-1A29-4AC3-9884-A8285BEC1319}" srcOrd="1" destOrd="0" presId="urn:microsoft.com/office/officeart/2005/8/layout/hierarchy3"/>
    <dgm:cxn modelId="{2F6CB957-0E69-4AB3-939D-589063BEC493}" type="presOf" srcId="{FEA51C73-87FB-4327-A568-5B119934FAA7}" destId="{887EEB5A-1148-4476-AF5B-88AF6FDBE592}" srcOrd="0" destOrd="0" presId="urn:microsoft.com/office/officeart/2005/8/layout/hierarchy3"/>
    <dgm:cxn modelId="{40E7517E-1584-4FFF-B775-D54AEC3E2B81}" type="presOf" srcId="{F9214A5E-E29A-4B2C-A872-6C44DB454DFD}" destId="{046A23F8-DAB0-4F7D-875B-271D0CA7013A}" srcOrd="1" destOrd="0" presId="urn:microsoft.com/office/officeart/2005/8/layout/hierarchy3"/>
    <dgm:cxn modelId="{E9E8FFA0-A661-41C9-A730-7FDC29E58E38}" type="presOf" srcId="{7058A11B-5958-437C-ABA4-35F93469A645}" destId="{B5921428-977A-4189-91BD-D99436CDB1E1}" srcOrd="0" destOrd="0" presId="urn:microsoft.com/office/officeart/2005/8/layout/hierarchy3"/>
    <dgm:cxn modelId="{36BC47A7-5401-4912-BB45-F5D6D99131EF}" srcId="{0C65A2C3-D87C-4DD6-A72D-F19EAF32A1E0}" destId="{94D706C0-D9F3-41B2-A69E-55CEC5EE9F9B}" srcOrd="1" destOrd="0" parTransId="{6DDE0EBE-784F-4502-9F3B-7DDBFC3DFC15}" sibTransId="{3F2A68A2-431F-4708-94C9-4272CCCB4E87}"/>
    <dgm:cxn modelId="{FBE0E2AC-B868-47E7-B15A-C0A06E73DB69}" type="presOf" srcId="{6551BC67-CD12-4200-9FBB-B6D688F45340}" destId="{71CEFED9-ABCF-421D-AE52-56037029E376}" srcOrd="1" destOrd="0" presId="urn:microsoft.com/office/officeart/2005/8/layout/hierarchy3"/>
    <dgm:cxn modelId="{040CB6CC-A76F-4405-B3F0-9DBD09F3DE6B}" type="presOf" srcId="{6551BC67-CD12-4200-9FBB-B6D688F45340}" destId="{5388C493-3398-4B12-9D52-A55E676B3C64}" srcOrd="0" destOrd="0" presId="urn:microsoft.com/office/officeart/2005/8/layout/hierarchy3"/>
    <dgm:cxn modelId="{8C26CECC-C986-4098-8D7C-4F412646E565}" type="presOf" srcId="{7FCD7487-1623-4B33-AE66-D546E00F0B4C}" destId="{BDF608B8-4FF8-47CF-A8E5-8A27E2A8C247}" srcOrd="0" destOrd="0" presId="urn:microsoft.com/office/officeart/2005/8/layout/hierarchy3"/>
    <dgm:cxn modelId="{6F1115D0-3B82-4B08-B0F3-4EC47CC1E9C2}" type="presOf" srcId="{1222F73C-A26F-47AE-9E90-BA86E9E005FC}" destId="{5C1298A8-C628-4B76-8AA8-C135B3577946}" srcOrd="0" destOrd="0" presId="urn:microsoft.com/office/officeart/2005/8/layout/hierarchy3"/>
    <dgm:cxn modelId="{7D3DD9D3-EA9C-4D09-BE56-315A80A18C5B}" srcId="{7FCD7487-1623-4B33-AE66-D546E00F0B4C}" destId="{1222F73C-A26F-47AE-9E90-BA86E9E005FC}" srcOrd="0" destOrd="0" parTransId="{363BCE4C-9ED8-43B5-909D-9D62F98975C1}" sibTransId="{7696A142-5E4A-4422-9A64-A08EF7107E19}"/>
    <dgm:cxn modelId="{356F84D9-D0C8-4D31-B6C0-3C03423A8F5E}" type="presOf" srcId="{F9777734-07DD-4649-B9AD-F3DF536E5A79}" destId="{30C78D85-CB83-485D-B529-C95CE607D14E}" srcOrd="0" destOrd="0" presId="urn:microsoft.com/office/officeart/2005/8/layout/hierarchy3"/>
    <dgm:cxn modelId="{8D1CEDDD-4CE5-47B3-A234-B2BD24B95FCF}" type="presOf" srcId="{363BCE4C-9ED8-43B5-909D-9D62F98975C1}" destId="{BE597C8B-3393-4169-833C-D9D49767F988}" srcOrd="0" destOrd="0" presId="urn:microsoft.com/office/officeart/2005/8/layout/hierarchy3"/>
    <dgm:cxn modelId="{26F35AEE-1448-49D2-8F8A-B0635EFD98A7}" type="presOf" srcId="{CF8CD875-89AB-4699-AA53-92A3CDC9B159}" destId="{84A05732-40D6-4713-A329-2380C91665C2}" srcOrd="0" destOrd="0" presId="urn:microsoft.com/office/officeart/2005/8/layout/hierarchy3"/>
    <dgm:cxn modelId="{CF5894F1-1CA1-4384-AB6A-42D599952463}" type="presOf" srcId="{1F609CBD-FB76-4C6E-8EA1-4C5273398B0E}" destId="{D9C590E7-5211-425A-9C53-C8558FA19F74}" srcOrd="0" destOrd="0" presId="urn:microsoft.com/office/officeart/2005/8/layout/hierarchy3"/>
    <dgm:cxn modelId="{AFC960FB-B5CC-48A3-97EC-A9E8CD7B3C49}" type="presOf" srcId="{43C7BD8D-C9B5-4F65-AA4D-20D0ACC830CE}" destId="{CDAB1446-C2F3-4D4E-91D4-8502E06D9954}" srcOrd="0" destOrd="0" presId="urn:microsoft.com/office/officeart/2005/8/layout/hierarchy3"/>
    <dgm:cxn modelId="{1652D5FB-60ED-4335-A6B8-00AF22543825}" srcId="{414D0B80-D940-4CEC-8E1D-06BD6CD4AD02}" destId="{6551BC67-CD12-4200-9FBB-B6D688F45340}" srcOrd="4" destOrd="0" parTransId="{608D7F80-FDC5-4DFD-8DBE-8C77AAC1FA78}" sibTransId="{C63E69CD-76A3-4C4D-9AA9-C4EFC66C83D3}"/>
    <dgm:cxn modelId="{43E8EAFC-4F65-4ED4-B520-A5E62CD02211}" type="presOf" srcId="{F9777734-07DD-4649-B9AD-F3DF536E5A79}" destId="{D1A1331A-F396-4301-95DA-A06CDECD214C}" srcOrd="1" destOrd="0" presId="urn:microsoft.com/office/officeart/2005/8/layout/hierarchy3"/>
    <dgm:cxn modelId="{82C0FA94-3806-4C31-802C-0227CB7D908F}" type="presParOf" srcId="{6A2FFA3E-8452-40E1-8EE3-3B53B4ACEFA3}" destId="{892FFB10-84C1-4F97-8DED-17130D19AECB}" srcOrd="0" destOrd="0" presId="urn:microsoft.com/office/officeart/2005/8/layout/hierarchy3"/>
    <dgm:cxn modelId="{4C8EFE85-7170-46FE-BDC4-74C6410AB574}" type="presParOf" srcId="{892FFB10-84C1-4F97-8DED-17130D19AECB}" destId="{466340DC-624B-42C6-A959-D96FCFA56FCF}" srcOrd="0" destOrd="0" presId="urn:microsoft.com/office/officeart/2005/8/layout/hierarchy3"/>
    <dgm:cxn modelId="{7590C988-24D5-472A-B211-2DB131D71B99}" type="presParOf" srcId="{466340DC-624B-42C6-A959-D96FCFA56FCF}" destId="{8084397D-2BF7-4AA0-8186-CC1662F95341}" srcOrd="0" destOrd="0" presId="urn:microsoft.com/office/officeart/2005/8/layout/hierarchy3"/>
    <dgm:cxn modelId="{FF0D3A04-666E-47C1-8444-D340D14A6CED}" type="presParOf" srcId="{466340DC-624B-42C6-A959-D96FCFA56FCF}" destId="{293246B1-4F0C-42AB-87A5-C795473DD9E9}" srcOrd="1" destOrd="0" presId="urn:microsoft.com/office/officeart/2005/8/layout/hierarchy3"/>
    <dgm:cxn modelId="{F9DDC214-04DA-4A7C-80AA-A482236DC834}" type="presParOf" srcId="{892FFB10-84C1-4F97-8DED-17130D19AECB}" destId="{8AEE75DF-EDF4-4D3F-A9D5-173040AA5501}" srcOrd="1" destOrd="0" presId="urn:microsoft.com/office/officeart/2005/8/layout/hierarchy3"/>
    <dgm:cxn modelId="{389FF497-9DAF-4F82-8D9C-64E43872322E}" type="presParOf" srcId="{8AEE75DF-EDF4-4D3F-A9D5-173040AA5501}" destId="{BA7D7267-E760-4712-AA31-6669CBC9E8E6}" srcOrd="0" destOrd="0" presId="urn:microsoft.com/office/officeart/2005/8/layout/hierarchy3"/>
    <dgm:cxn modelId="{C47171A7-D0A6-4F9B-B72A-184A140FFD1C}" type="presParOf" srcId="{8AEE75DF-EDF4-4D3F-A9D5-173040AA5501}" destId="{2054B5BD-6365-4721-83A2-24C2E4F14C5A}" srcOrd="1" destOrd="0" presId="urn:microsoft.com/office/officeart/2005/8/layout/hierarchy3"/>
    <dgm:cxn modelId="{8B3CCD1F-8B9A-4BC9-95E3-8FAAF3B461E7}" type="presParOf" srcId="{8AEE75DF-EDF4-4D3F-A9D5-173040AA5501}" destId="{2D360867-34FC-47A9-8294-706F15D51269}" srcOrd="2" destOrd="0" presId="urn:microsoft.com/office/officeart/2005/8/layout/hierarchy3"/>
    <dgm:cxn modelId="{9E01C82E-4EC7-469C-B45E-7CABC069CFFC}" type="presParOf" srcId="{8AEE75DF-EDF4-4D3F-A9D5-173040AA5501}" destId="{FEC75DA4-4EBE-4245-AAFC-005C4FA14BE2}" srcOrd="3" destOrd="0" presId="urn:microsoft.com/office/officeart/2005/8/layout/hierarchy3"/>
    <dgm:cxn modelId="{D6FD6493-9272-4CAC-BB50-BCC73F7749C4}" type="presParOf" srcId="{6A2FFA3E-8452-40E1-8EE3-3B53B4ACEFA3}" destId="{F6E77D0A-DB0A-4BD0-BBA1-86BDFDC956BF}" srcOrd="1" destOrd="0" presId="urn:microsoft.com/office/officeart/2005/8/layout/hierarchy3"/>
    <dgm:cxn modelId="{F4B3C206-98BC-4B8E-8CEF-627C29F62038}" type="presParOf" srcId="{F6E77D0A-DB0A-4BD0-BBA1-86BDFDC956BF}" destId="{311A4313-772C-4070-A1AB-D644D27CB420}" srcOrd="0" destOrd="0" presId="urn:microsoft.com/office/officeart/2005/8/layout/hierarchy3"/>
    <dgm:cxn modelId="{71724E35-0B15-411E-B993-A41E6E17E87F}" type="presParOf" srcId="{311A4313-772C-4070-A1AB-D644D27CB420}" destId="{30C78D85-CB83-485D-B529-C95CE607D14E}" srcOrd="0" destOrd="0" presId="urn:microsoft.com/office/officeart/2005/8/layout/hierarchy3"/>
    <dgm:cxn modelId="{67DF59B6-F347-4802-8D55-B2180DDD863F}" type="presParOf" srcId="{311A4313-772C-4070-A1AB-D644D27CB420}" destId="{D1A1331A-F396-4301-95DA-A06CDECD214C}" srcOrd="1" destOrd="0" presId="urn:microsoft.com/office/officeart/2005/8/layout/hierarchy3"/>
    <dgm:cxn modelId="{DD1DFAF6-F722-4292-9DA0-06BD56768B96}" type="presParOf" srcId="{F6E77D0A-DB0A-4BD0-BBA1-86BDFDC956BF}" destId="{E7D6C687-D058-4956-9FD0-6D014C0D98BA}" srcOrd="1" destOrd="0" presId="urn:microsoft.com/office/officeart/2005/8/layout/hierarchy3"/>
    <dgm:cxn modelId="{E2B7AB13-17D4-4627-AE37-C9CBD2FE0CB6}" type="presParOf" srcId="{E7D6C687-D058-4956-9FD0-6D014C0D98BA}" destId="{5FF9EC75-E80E-4D88-B0D3-F8AA91A549ED}" srcOrd="0" destOrd="0" presId="urn:microsoft.com/office/officeart/2005/8/layout/hierarchy3"/>
    <dgm:cxn modelId="{ECA3B90B-4BD6-4DA6-B836-00D2E349D209}" type="presParOf" srcId="{E7D6C687-D058-4956-9FD0-6D014C0D98BA}" destId="{84A05732-40D6-4713-A329-2380C91665C2}" srcOrd="1" destOrd="0" presId="urn:microsoft.com/office/officeart/2005/8/layout/hierarchy3"/>
    <dgm:cxn modelId="{CCC6EB69-10E4-495A-BBD3-F45615C7C56F}" type="presParOf" srcId="{E7D6C687-D058-4956-9FD0-6D014C0D98BA}" destId="{C5844EC1-5B1A-45E7-8B1C-78C08E5F2176}" srcOrd="2" destOrd="0" presId="urn:microsoft.com/office/officeart/2005/8/layout/hierarchy3"/>
    <dgm:cxn modelId="{B1974B80-D9F9-44CE-92D3-4ED603943D07}" type="presParOf" srcId="{E7D6C687-D058-4956-9FD0-6D014C0D98BA}" destId="{887EEB5A-1148-4476-AF5B-88AF6FDBE592}" srcOrd="3" destOrd="0" presId="urn:microsoft.com/office/officeart/2005/8/layout/hierarchy3"/>
    <dgm:cxn modelId="{6B395A86-CD85-4535-AC4B-29FE2A43DBF4}" type="presParOf" srcId="{6A2FFA3E-8452-40E1-8EE3-3B53B4ACEFA3}" destId="{96647DAA-068F-43EF-AA96-90999A9CE629}" srcOrd="2" destOrd="0" presId="urn:microsoft.com/office/officeart/2005/8/layout/hierarchy3"/>
    <dgm:cxn modelId="{8916AC16-8E0B-4B0D-A794-EACFFB47E428}" type="presParOf" srcId="{96647DAA-068F-43EF-AA96-90999A9CE629}" destId="{28277CD5-16B6-4601-9F3C-F94E0F901A1A}" srcOrd="0" destOrd="0" presId="urn:microsoft.com/office/officeart/2005/8/layout/hierarchy3"/>
    <dgm:cxn modelId="{B92EAFB6-C910-4A49-B1CA-E9F625BC5721}" type="presParOf" srcId="{28277CD5-16B6-4601-9F3C-F94E0F901A1A}" destId="{C1996648-9452-46D1-806D-799118D192C7}" srcOrd="0" destOrd="0" presId="urn:microsoft.com/office/officeart/2005/8/layout/hierarchy3"/>
    <dgm:cxn modelId="{32D384B5-A629-4686-89E9-A27718B342D7}" type="presParOf" srcId="{28277CD5-16B6-4601-9F3C-F94E0F901A1A}" destId="{046A23F8-DAB0-4F7D-875B-271D0CA7013A}" srcOrd="1" destOrd="0" presId="urn:microsoft.com/office/officeart/2005/8/layout/hierarchy3"/>
    <dgm:cxn modelId="{25EE1123-95DA-4711-9B96-9135F64E6488}" type="presParOf" srcId="{96647DAA-068F-43EF-AA96-90999A9CE629}" destId="{A8987181-804F-4744-96F3-567C366B566B}" srcOrd="1" destOrd="0" presId="urn:microsoft.com/office/officeart/2005/8/layout/hierarchy3"/>
    <dgm:cxn modelId="{646F64A2-D214-4D42-90AA-C28B46932ECA}" type="presParOf" srcId="{A8987181-804F-4744-96F3-567C366B566B}" destId="{2884DC53-EFF1-4542-BDFC-D40BFA666A72}" srcOrd="0" destOrd="0" presId="urn:microsoft.com/office/officeart/2005/8/layout/hierarchy3"/>
    <dgm:cxn modelId="{3CD28DD7-1785-4D6F-A208-6E0208179F70}" type="presParOf" srcId="{A8987181-804F-4744-96F3-567C366B566B}" destId="{D9C590E7-5211-425A-9C53-C8558FA19F74}" srcOrd="1" destOrd="0" presId="urn:microsoft.com/office/officeart/2005/8/layout/hierarchy3"/>
    <dgm:cxn modelId="{F20278A7-AF34-49ED-AB75-1B05394C0FEA}" type="presParOf" srcId="{6A2FFA3E-8452-40E1-8EE3-3B53B4ACEFA3}" destId="{A79BC09E-D07D-4C27-8BD7-36295EE7EB5D}" srcOrd="3" destOrd="0" presId="urn:microsoft.com/office/officeart/2005/8/layout/hierarchy3"/>
    <dgm:cxn modelId="{FB9E40B1-A2E4-477D-A0F1-82F750A582CD}" type="presParOf" srcId="{A79BC09E-D07D-4C27-8BD7-36295EE7EB5D}" destId="{C74E24FD-8C06-4D57-91C2-E52E4BAB1919}" srcOrd="0" destOrd="0" presId="urn:microsoft.com/office/officeart/2005/8/layout/hierarchy3"/>
    <dgm:cxn modelId="{249B6307-005B-4E11-A9DB-99F3A22CB4CB}" type="presParOf" srcId="{C74E24FD-8C06-4D57-91C2-E52E4BAB1919}" destId="{BDF608B8-4FF8-47CF-A8E5-8A27E2A8C247}" srcOrd="0" destOrd="0" presId="urn:microsoft.com/office/officeart/2005/8/layout/hierarchy3"/>
    <dgm:cxn modelId="{148BE306-D7AC-4E9D-B912-D99CD6DC8EA5}" type="presParOf" srcId="{C74E24FD-8C06-4D57-91C2-E52E4BAB1919}" destId="{99DB3575-1A29-4AC3-9884-A8285BEC1319}" srcOrd="1" destOrd="0" presId="urn:microsoft.com/office/officeart/2005/8/layout/hierarchy3"/>
    <dgm:cxn modelId="{505453B5-1B78-455A-AEDA-CB17BE826CCB}" type="presParOf" srcId="{A79BC09E-D07D-4C27-8BD7-36295EE7EB5D}" destId="{3A3BC0ED-F186-4816-ACE9-02E75248D37B}" srcOrd="1" destOrd="0" presId="urn:microsoft.com/office/officeart/2005/8/layout/hierarchy3"/>
    <dgm:cxn modelId="{85E74217-EFBB-4605-9110-E5DBEE4A7442}" type="presParOf" srcId="{3A3BC0ED-F186-4816-ACE9-02E75248D37B}" destId="{BE597C8B-3393-4169-833C-D9D49767F988}" srcOrd="0" destOrd="0" presId="urn:microsoft.com/office/officeart/2005/8/layout/hierarchy3"/>
    <dgm:cxn modelId="{45897750-960B-4D45-92C1-69D4BC594F2D}" type="presParOf" srcId="{3A3BC0ED-F186-4816-ACE9-02E75248D37B}" destId="{5C1298A8-C628-4B76-8AA8-C135B3577946}" srcOrd="1" destOrd="0" presId="urn:microsoft.com/office/officeart/2005/8/layout/hierarchy3"/>
    <dgm:cxn modelId="{F0A49DAA-8FA9-47E2-A1FD-D3130854291E}" type="presParOf" srcId="{6A2FFA3E-8452-40E1-8EE3-3B53B4ACEFA3}" destId="{0A4C2FFB-BF7C-48DA-9B82-497EFB8C4447}" srcOrd="4" destOrd="0" presId="urn:microsoft.com/office/officeart/2005/8/layout/hierarchy3"/>
    <dgm:cxn modelId="{42D81E97-74BC-49C4-9AB6-891F29B93758}" type="presParOf" srcId="{0A4C2FFB-BF7C-48DA-9B82-497EFB8C4447}" destId="{692DF543-FFF1-4D5C-A6AD-5080AC364F43}" srcOrd="0" destOrd="0" presId="urn:microsoft.com/office/officeart/2005/8/layout/hierarchy3"/>
    <dgm:cxn modelId="{9D1D104C-7BD6-4072-9101-F02CD7960272}" type="presParOf" srcId="{692DF543-FFF1-4D5C-A6AD-5080AC364F43}" destId="{5388C493-3398-4B12-9D52-A55E676B3C64}" srcOrd="0" destOrd="0" presId="urn:microsoft.com/office/officeart/2005/8/layout/hierarchy3"/>
    <dgm:cxn modelId="{BB4CF0E8-887B-4A1F-9A61-E5B0B7116268}" type="presParOf" srcId="{692DF543-FFF1-4D5C-A6AD-5080AC364F43}" destId="{71CEFED9-ABCF-421D-AE52-56037029E376}" srcOrd="1" destOrd="0" presId="urn:microsoft.com/office/officeart/2005/8/layout/hierarchy3"/>
    <dgm:cxn modelId="{1B531875-21BA-4C6B-8C80-1594712F00D6}" type="presParOf" srcId="{0A4C2FFB-BF7C-48DA-9B82-497EFB8C4447}" destId="{BC05B351-D368-44F4-93AA-BB21FE70BB92}" srcOrd="1" destOrd="0" presId="urn:microsoft.com/office/officeart/2005/8/layout/hierarchy3"/>
    <dgm:cxn modelId="{69CB3448-9E9F-4A52-95F6-E0FA48207FF4}" type="presParOf" srcId="{BC05B351-D368-44F4-93AA-BB21FE70BB92}" destId="{B5921428-977A-4189-91BD-D99436CDB1E1}" srcOrd="0" destOrd="0" presId="urn:microsoft.com/office/officeart/2005/8/layout/hierarchy3"/>
    <dgm:cxn modelId="{E59DB4BB-5F75-40BC-9C52-8FB7426175C0}" type="presParOf" srcId="{BC05B351-D368-44F4-93AA-BB21FE70BB92}" destId="{CDAB1446-C2F3-4D4E-91D4-8502E06D995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1EDD6-07C7-4568-92FF-E8F0BB46F7E3}">
      <dsp:nvSpPr>
        <dsp:cNvPr id="0" name=""/>
        <dsp:cNvSpPr/>
      </dsp:nvSpPr>
      <dsp:spPr>
        <a:xfrm>
          <a:off x="0" y="3431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C1649-9415-4512-8988-FD26B1DF5AE4}">
      <dsp:nvSpPr>
        <dsp:cNvPr id="0" name=""/>
        <dsp:cNvSpPr/>
      </dsp:nvSpPr>
      <dsp:spPr>
        <a:xfrm>
          <a:off x="221118" y="167900"/>
          <a:ext cx="402033" cy="402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2F6-F0CE-456E-AD69-82C4AFCD8656}">
      <dsp:nvSpPr>
        <dsp:cNvPr id="0" name=""/>
        <dsp:cNvSpPr/>
      </dsp:nvSpPr>
      <dsp:spPr>
        <a:xfrm>
          <a:off x="844270" y="3431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matchmaking tijdsintensief </a:t>
          </a:r>
          <a:r>
            <a:rPr lang="nl-NL" sz="1900" kern="1200" dirty="0">
              <a:sym typeface="Wingdings" panose="05000000000000000000" pitchFamily="2" charset="2"/>
            </a:rPr>
            <a:t></a:t>
          </a:r>
          <a:r>
            <a:rPr lang="nl-NL" sz="1900" kern="1200" dirty="0"/>
            <a:t> </a:t>
          </a:r>
          <a:r>
            <a:rPr lang="nl-NL" sz="1900" i="1" kern="1200" dirty="0"/>
            <a:t>focus, kleinschaliger, specifieke onderzoeksthema’s, langduriger relatiebeheer</a:t>
          </a:r>
          <a:endParaRPr lang="en-US" sz="1900" i="1" kern="1200" dirty="0"/>
        </a:p>
      </dsp:txBody>
      <dsp:txXfrm>
        <a:off x="844270" y="3431"/>
        <a:ext cx="10246005" cy="730970"/>
      </dsp:txXfrm>
    </dsp:sp>
    <dsp:sp modelId="{5F3CCA6F-1E6B-41C2-92CE-6D542A4524B5}">
      <dsp:nvSpPr>
        <dsp:cNvPr id="0" name=""/>
        <dsp:cNvSpPr/>
      </dsp:nvSpPr>
      <dsp:spPr>
        <a:xfrm>
          <a:off x="0" y="982588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14FE8-AA90-4236-ADFD-A8C9B39EC491}">
      <dsp:nvSpPr>
        <dsp:cNvPr id="0" name=""/>
        <dsp:cNvSpPr/>
      </dsp:nvSpPr>
      <dsp:spPr>
        <a:xfrm>
          <a:off x="221118" y="1081612"/>
          <a:ext cx="402033" cy="402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13C89-0537-421A-B864-C752AD6DBE6D}">
      <dsp:nvSpPr>
        <dsp:cNvPr id="0" name=""/>
        <dsp:cNvSpPr/>
      </dsp:nvSpPr>
      <dsp:spPr>
        <a:xfrm>
          <a:off x="844270" y="917144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917144"/>
        <a:ext cx="10246005" cy="730970"/>
      </dsp:txXfrm>
    </dsp:sp>
    <dsp:sp modelId="{6BE3B235-C9F7-4169-A160-93E1E8D5DD53}">
      <dsp:nvSpPr>
        <dsp:cNvPr id="0" name=""/>
        <dsp:cNvSpPr/>
      </dsp:nvSpPr>
      <dsp:spPr>
        <a:xfrm>
          <a:off x="0" y="1830856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6741-6BEE-45B3-AAE8-43BE5D1DC187}">
      <dsp:nvSpPr>
        <dsp:cNvPr id="0" name=""/>
        <dsp:cNvSpPr/>
      </dsp:nvSpPr>
      <dsp:spPr>
        <a:xfrm>
          <a:off x="221118" y="1995325"/>
          <a:ext cx="402033" cy="402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F1237-4E44-4F50-8C49-20AD3C17C6FC}">
      <dsp:nvSpPr>
        <dsp:cNvPr id="0" name=""/>
        <dsp:cNvSpPr/>
      </dsp:nvSpPr>
      <dsp:spPr>
        <a:xfrm>
          <a:off x="844270" y="1830856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mkb zag meerwaarde, maar had moeite met de vertaling naar hun eigen situatie rond innovatie en verduurzaming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bestaande relaties en mkb grens loslaten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1830856"/>
        <a:ext cx="10246005" cy="730970"/>
      </dsp:txXfrm>
    </dsp:sp>
    <dsp:sp modelId="{EC7E5AAB-2D72-4DB2-8A8F-BD8E37B08849}">
      <dsp:nvSpPr>
        <dsp:cNvPr id="0" name=""/>
        <dsp:cNvSpPr/>
      </dsp:nvSpPr>
      <dsp:spPr>
        <a:xfrm>
          <a:off x="0" y="2744569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D688B-6823-493D-880C-075AFAB990EA}">
      <dsp:nvSpPr>
        <dsp:cNvPr id="0" name=""/>
        <dsp:cNvSpPr/>
      </dsp:nvSpPr>
      <dsp:spPr>
        <a:xfrm>
          <a:off x="221118" y="2909037"/>
          <a:ext cx="402033" cy="4020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25A8-AB21-401F-8557-A6356D06B39E}">
      <dsp:nvSpPr>
        <dsp:cNvPr id="0" name=""/>
        <dsp:cNvSpPr/>
      </dsp:nvSpPr>
      <dsp:spPr>
        <a:xfrm>
          <a:off x="844270" y="2744569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2744569"/>
        <a:ext cx="10246005" cy="730970"/>
      </dsp:txXfrm>
    </dsp:sp>
    <dsp:sp modelId="{7F723273-8475-43FB-BBF4-24891D185E43}">
      <dsp:nvSpPr>
        <dsp:cNvPr id="0" name=""/>
        <dsp:cNvSpPr/>
      </dsp:nvSpPr>
      <dsp:spPr>
        <a:xfrm>
          <a:off x="0" y="3658282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640D6-E4A9-4148-9687-6A90BA078C4E}">
      <dsp:nvSpPr>
        <dsp:cNvPr id="0" name=""/>
        <dsp:cNvSpPr/>
      </dsp:nvSpPr>
      <dsp:spPr>
        <a:xfrm>
          <a:off x="221118" y="3822750"/>
          <a:ext cx="402033" cy="4020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7161B-1A12-4663-9F85-B8B0446D2ADE}">
      <dsp:nvSpPr>
        <dsp:cNvPr id="0" name=""/>
        <dsp:cNvSpPr/>
      </dsp:nvSpPr>
      <dsp:spPr>
        <a:xfrm>
          <a:off x="844270" y="3658282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sz="1900" kern="1200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baan) + bang voor extra werk</a:t>
          </a:r>
          <a:endParaRPr lang="en-US" sz="19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658282"/>
        <a:ext cx="10246005" cy="7309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4397D-2BF7-4AA0-8186-CC1662F95341}">
      <dsp:nvSpPr>
        <dsp:cNvPr id="0" name=""/>
        <dsp:cNvSpPr/>
      </dsp:nvSpPr>
      <dsp:spPr>
        <a:xfrm>
          <a:off x="5619" y="593770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Organisatie en werving</a:t>
          </a:r>
          <a:endParaRPr lang="en-US" sz="1500" kern="1200" dirty="0"/>
        </a:p>
      </dsp:txBody>
      <dsp:txXfrm>
        <a:off x="33682" y="621833"/>
        <a:ext cx="1860177" cy="902025"/>
      </dsp:txXfrm>
    </dsp:sp>
    <dsp:sp modelId="{BA7D7267-E760-4712-AA31-6669CBC9E8E6}">
      <dsp:nvSpPr>
        <dsp:cNvPr id="0" name=""/>
        <dsp:cNvSpPr/>
      </dsp:nvSpPr>
      <dsp:spPr>
        <a:xfrm>
          <a:off x="197249" y="1551922"/>
          <a:ext cx="191630" cy="70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8677"/>
              </a:lnTo>
              <a:lnTo>
                <a:pt x="191630" y="7086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4B5BD-6365-4721-83A2-24C2E4F14C5A}">
      <dsp:nvSpPr>
        <dsp:cNvPr id="0" name=""/>
        <dsp:cNvSpPr/>
      </dsp:nvSpPr>
      <dsp:spPr>
        <a:xfrm>
          <a:off x="388880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Te korte termijn van idee tot werving</a:t>
          </a:r>
          <a:endParaRPr lang="en-US" sz="1200" kern="1200" dirty="0"/>
        </a:p>
      </dsp:txBody>
      <dsp:txXfrm>
        <a:off x="416943" y="1809587"/>
        <a:ext cx="1476916" cy="902025"/>
      </dsp:txXfrm>
    </dsp:sp>
    <dsp:sp modelId="{2D360867-34FC-47A9-8294-706F15D51269}">
      <dsp:nvSpPr>
        <dsp:cNvPr id="0" name=""/>
        <dsp:cNvSpPr/>
      </dsp:nvSpPr>
      <dsp:spPr>
        <a:xfrm>
          <a:off x="197249" y="1551922"/>
          <a:ext cx="191630" cy="1906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6367"/>
              </a:lnTo>
              <a:lnTo>
                <a:pt x="191630" y="19063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75DA4-4EBE-4245-AAFC-005C4FA14BE2}">
      <dsp:nvSpPr>
        <dsp:cNvPr id="0" name=""/>
        <dsp:cNvSpPr/>
      </dsp:nvSpPr>
      <dsp:spPr>
        <a:xfrm>
          <a:off x="388880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Wervingskanalen niet optimaal</a:t>
          </a:r>
          <a:endParaRPr lang="en-US" sz="1100" kern="1200" dirty="0"/>
        </a:p>
      </dsp:txBody>
      <dsp:txXfrm>
        <a:off x="416943" y="3007276"/>
        <a:ext cx="1476916" cy="902025"/>
      </dsp:txXfrm>
    </dsp:sp>
    <dsp:sp modelId="{30C78D85-CB83-485D-B529-C95CE607D14E}">
      <dsp:nvSpPr>
        <dsp:cNvPr id="0" name=""/>
        <dsp:cNvSpPr/>
      </dsp:nvSpPr>
      <dsp:spPr>
        <a:xfrm>
          <a:off x="2400998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Bedrijvenparticipatie</a:t>
          </a:r>
          <a:endParaRPr lang="en-US" sz="1500" kern="1200" dirty="0"/>
        </a:p>
      </dsp:txBody>
      <dsp:txXfrm>
        <a:off x="2429061" y="611897"/>
        <a:ext cx="1860177" cy="902025"/>
      </dsp:txXfrm>
    </dsp:sp>
    <dsp:sp modelId="{5FF9EC75-E80E-4D88-B0D3-F8AA91A549ED}">
      <dsp:nvSpPr>
        <dsp:cNvPr id="0" name=""/>
        <dsp:cNvSpPr/>
      </dsp:nvSpPr>
      <dsp:spPr>
        <a:xfrm>
          <a:off x="2592628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05732-40D6-4713-A329-2380C91665C2}">
      <dsp:nvSpPr>
        <dsp:cNvPr id="0" name=""/>
        <dsp:cNvSpPr/>
      </dsp:nvSpPr>
      <dsp:spPr>
        <a:xfrm>
          <a:off x="2784259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Duurzaamheids-opdrachten vaak bij grotere bedrijven </a:t>
          </a:r>
          <a:endParaRPr lang="en-US" sz="1200" kern="1200" dirty="0"/>
        </a:p>
      </dsp:txBody>
      <dsp:txXfrm>
        <a:off x="2812322" y="1809587"/>
        <a:ext cx="1476916" cy="902025"/>
      </dsp:txXfrm>
    </dsp:sp>
    <dsp:sp modelId="{C5844EC1-5B1A-45E7-8B1C-78C08E5F2176}">
      <dsp:nvSpPr>
        <dsp:cNvPr id="0" name=""/>
        <dsp:cNvSpPr/>
      </dsp:nvSpPr>
      <dsp:spPr>
        <a:xfrm>
          <a:off x="2592628" y="1541986"/>
          <a:ext cx="191630" cy="1916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303"/>
              </a:lnTo>
              <a:lnTo>
                <a:pt x="191630" y="19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EEB5A-1148-4476-AF5B-88AF6FDBE592}">
      <dsp:nvSpPr>
        <dsp:cNvPr id="0" name=""/>
        <dsp:cNvSpPr/>
      </dsp:nvSpPr>
      <dsp:spPr>
        <a:xfrm>
          <a:off x="2784259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Match nodig: wens student, opleidingseis, partners lectoraten</a:t>
          </a:r>
          <a:endParaRPr lang="en-US" sz="1100" kern="1200" dirty="0"/>
        </a:p>
      </dsp:txBody>
      <dsp:txXfrm>
        <a:off x="2812322" y="3007276"/>
        <a:ext cx="1476916" cy="902025"/>
      </dsp:txXfrm>
    </dsp:sp>
    <dsp:sp modelId="{C1996648-9452-46D1-806D-799118D192C7}">
      <dsp:nvSpPr>
        <dsp:cNvPr id="0" name=""/>
        <dsp:cNvSpPr/>
      </dsp:nvSpPr>
      <dsp:spPr>
        <a:xfrm>
          <a:off x="4796377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Studentenparticipatie</a:t>
          </a:r>
          <a:endParaRPr lang="en-US" sz="1500" kern="1200" dirty="0"/>
        </a:p>
      </dsp:txBody>
      <dsp:txXfrm>
        <a:off x="4824440" y="611897"/>
        <a:ext cx="1860177" cy="902025"/>
      </dsp:txXfrm>
    </dsp:sp>
    <dsp:sp modelId="{2884DC53-EFF1-4542-BDFC-D40BFA666A72}">
      <dsp:nvSpPr>
        <dsp:cNvPr id="0" name=""/>
        <dsp:cNvSpPr/>
      </dsp:nvSpPr>
      <dsp:spPr>
        <a:xfrm>
          <a:off x="4988007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590E7-5211-425A-9C53-C8558FA19F74}">
      <dsp:nvSpPr>
        <dsp:cNvPr id="0" name=""/>
        <dsp:cNvSpPr/>
      </dsp:nvSpPr>
      <dsp:spPr>
        <a:xfrm>
          <a:off x="5179638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Beleving HIP = extra en liever groter bedrijf</a:t>
          </a:r>
          <a:endParaRPr lang="en-US" sz="1200" kern="1200" dirty="0"/>
        </a:p>
      </dsp:txBody>
      <dsp:txXfrm>
        <a:off x="5207701" y="1809587"/>
        <a:ext cx="1476916" cy="902025"/>
      </dsp:txXfrm>
    </dsp:sp>
    <dsp:sp modelId="{BDF608B8-4FF8-47CF-A8E5-8A27E2A8C247}">
      <dsp:nvSpPr>
        <dsp:cNvPr id="0" name=""/>
        <dsp:cNvSpPr/>
      </dsp:nvSpPr>
      <dsp:spPr>
        <a:xfrm>
          <a:off x="7191756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Docentbetrokkenheid</a:t>
          </a:r>
          <a:endParaRPr lang="en-US" sz="1500" kern="1200"/>
        </a:p>
      </dsp:txBody>
      <dsp:txXfrm>
        <a:off x="7219819" y="611897"/>
        <a:ext cx="1860177" cy="902025"/>
      </dsp:txXfrm>
    </dsp:sp>
    <dsp:sp modelId="{BE597C8B-3393-4169-833C-D9D49767F988}">
      <dsp:nvSpPr>
        <dsp:cNvPr id="0" name=""/>
        <dsp:cNvSpPr/>
      </dsp:nvSpPr>
      <dsp:spPr>
        <a:xfrm>
          <a:off x="7383386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298A8-C628-4B76-8AA8-C135B3577946}">
      <dsp:nvSpPr>
        <dsp:cNvPr id="0" name=""/>
        <dsp:cNvSpPr/>
      </dsp:nvSpPr>
      <dsp:spPr>
        <a:xfrm>
          <a:off x="7575016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Onbekendheid, dus geen promotie</a:t>
          </a:r>
          <a:r>
            <a:rPr lang="nl-NL" sz="1000" kern="1200" dirty="0"/>
            <a:t> HIP</a:t>
          </a:r>
          <a:r>
            <a:rPr lang="nl-NL" sz="1200" kern="1200" dirty="0"/>
            <a:t>, bang voor extra complexiteit</a:t>
          </a:r>
          <a:endParaRPr lang="en-US" sz="1000" kern="1200" dirty="0"/>
        </a:p>
      </dsp:txBody>
      <dsp:txXfrm>
        <a:off x="7603079" y="1809587"/>
        <a:ext cx="1476916" cy="902025"/>
      </dsp:txXfrm>
    </dsp:sp>
    <dsp:sp modelId="{5388C493-3398-4B12-9D52-A55E676B3C64}">
      <dsp:nvSpPr>
        <dsp:cNvPr id="0" name=""/>
        <dsp:cNvSpPr/>
      </dsp:nvSpPr>
      <dsp:spPr>
        <a:xfrm>
          <a:off x="9587135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Onderzoek</a:t>
          </a:r>
          <a:endParaRPr lang="en-US" sz="1500" kern="1200" dirty="0"/>
        </a:p>
      </dsp:txBody>
      <dsp:txXfrm>
        <a:off x="9615198" y="611897"/>
        <a:ext cx="1860177" cy="902025"/>
      </dsp:txXfrm>
    </dsp:sp>
    <dsp:sp modelId="{B5921428-977A-4189-91BD-D99436CDB1E1}">
      <dsp:nvSpPr>
        <dsp:cNvPr id="0" name=""/>
        <dsp:cNvSpPr/>
      </dsp:nvSpPr>
      <dsp:spPr>
        <a:xfrm>
          <a:off x="9778765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B1446-C2F3-4D4E-91D4-8502E06D9954}">
      <dsp:nvSpPr>
        <dsp:cNvPr id="0" name=""/>
        <dsp:cNvSpPr/>
      </dsp:nvSpPr>
      <dsp:spPr>
        <a:xfrm>
          <a:off x="9970395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Voorkeur langlopende samenwerking</a:t>
          </a:r>
          <a:endParaRPr lang="en-US" sz="1200" kern="1200" dirty="0"/>
        </a:p>
      </dsp:txBody>
      <dsp:txXfrm>
        <a:off x="9998458" y="1809587"/>
        <a:ext cx="1476916" cy="9020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DAF64-C64B-4AEF-A705-383C2AC6718A}">
      <dsp:nvSpPr>
        <dsp:cNvPr id="0" name=""/>
        <dsp:cNvSpPr/>
      </dsp:nvSpPr>
      <dsp:spPr>
        <a:xfrm>
          <a:off x="10584180" y="2385496"/>
          <a:ext cx="91440" cy="7417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17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BEF3D-597B-4736-91F1-81FFF024E22F}">
      <dsp:nvSpPr>
        <dsp:cNvPr id="0" name=""/>
        <dsp:cNvSpPr/>
      </dsp:nvSpPr>
      <dsp:spPr>
        <a:xfrm>
          <a:off x="4383265" y="2463343"/>
          <a:ext cx="3129578" cy="746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576"/>
              </a:lnTo>
              <a:lnTo>
                <a:pt x="3129578" y="510576"/>
              </a:lnTo>
              <a:lnTo>
                <a:pt x="3129578" y="7468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8882C-B32E-43DB-B6C7-C90BB9D15E5D}">
      <dsp:nvSpPr>
        <dsp:cNvPr id="0" name=""/>
        <dsp:cNvSpPr/>
      </dsp:nvSpPr>
      <dsp:spPr>
        <a:xfrm>
          <a:off x="4337545" y="2463343"/>
          <a:ext cx="91440" cy="7468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0576"/>
              </a:lnTo>
              <a:lnTo>
                <a:pt x="58242" y="510576"/>
              </a:lnTo>
              <a:lnTo>
                <a:pt x="58242" y="7468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D8BF7-3EE3-4ADB-B79A-5FAF43786F10}">
      <dsp:nvSpPr>
        <dsp:cNvPr id="0" name=""/>
        <dsp:cNvSpPr/>
      </dsp:nvSpPr>
      <dsp:spPr>
        <a:xfrm>
          <a:off x="1278731" y="2463343"/>
          <a:ext cx="3104534" cy="746835"/>
        </a:xfrm>
        <a:custGeom>
          <a:avLst/>
          <a:gdLst/>
          <a:ahLst/>
          <a:cxnLst/>
          <a:rect l="0" t="0" r="0" b="0"/>
          <a:pathLst>
            <a:path>
              <a:moveTo>
                <a:pt x="3104534" y="0"/>
              </a:moveTo>
              <a:lnTo>
                <a:pt x="3104534" y="510576"/>
              </a:lnTo>
              <a:lnTo>
                <a:pt x="0" y="510576"/>
              </a:lnTo>
              <a:lnTo>
                <a:pt x="0" y="7468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5A930-F4CD-40DB-92F2-863B0F83ED23}">
      <dsp:nvSpPr>
        <dsp:cNvPr id="0" name=""/>
        <dsp:cNvSpPr/>
      </dsp:nvSpPr>
      <dsp:spPr>
        <a:xfrm>
          <a:off x="3138212" y="760926"/>
          <a:ext cx="2490105" cy="1702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A588B2-30B5-4032-917F-037FB1B8FF80}">
      <dsp:nvSpPr>
        <dsp:cNvPr id="0" name=""/>
        <dsp:cNvSpPr/>
      </dsp:nvSpPr>
      <dsp:spPr>
        <a:xfrm>
          <a:off x="3421581" y="1030127"/>
          <a:ext cx="2490105" cy="1702416"/>
        </a:xfrm>
        <a:prstGeom prst="roundRect">
          <a:avLst>
            <a:gd name="adj" fmla="val 10000"/>
          </a:avLst>
        </a:prstGeom>
        <a:solidFill>
          <a:schemeClr val="accent3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 err="1">
              <a:solidFill>
                <a:schemeClr val="bg1"/>
              </a:solidFill>
            </a:rPr>
            <a:t>Good</a:t>
          </a:r>
          <a:r>
            <a:rPr lang="nl-NL" sz="2000" b="1" kern="1200" dirty="0">
              <a:solidFill>
                <a:schemeClr val="bg1"/>
              </a:solidFill>
            </a:rPr>
            <a:t> practices onderwijs – beroepenveld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3471443" y="1079989"/>
        <a:ext cx="2390381" cy="1602692"/>
      </dsp:txXfrm>
    </dsp:sp>
    <dsp:sp modelId="{73DE8F80-13E8-46E1-9D76-83A2B91C6026}">
      <dsp:nvSpPr>
        <dsp:cNvPr id="0" name=""/>
        <dsp:cNvSpPr/>
      </dsp:nvSpPr>
      <dsp:spPr>
        <a:xfrm>
          <a:off x="3571" y="3210178"/>
          <a:ext cx="2550318" cy="1619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725124-1B3A-4575-88F4-835D4525A765}">
      <dsp:nvSpPr>
        <dsp:cNvPr id="0" name=""/>
        <dsp:cNvSpPr/>
      </dsp:nvSpPr>
      <dsp:spPr>
        <a:xfrm>
          <a:off x="286940" y="3479379"/>
          <a:ext cx="2550318" cy="1619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rgbClr val="002060"/>
              </a:solidFill>
            </a:rPr>
            <a:t>Organisatie</a:t>
          </a:r>
          <a:r>
            <a:rPr lang="en-US" sz="1900" b="1" kern="1200" dirty="0">
              <a:solidFill>
                <a:srgbClr val="002060"/>
              </a:solidFill>
            </a:rPr>
            <a:t> </a:t>
          </a:r>
          <a:r>
            <a:rPr lang="en-US" sz="1900" kern="1200" dirty="0" err="1">
              <a:solidFill>
                <a:srgbClr val="002060"/>
              </a:solidFill>
            </a:rPr>
            <a:t>inrichting</a:t>
          </a:r>
          <a:r>
            <a:rPr lang="en-US" sz="1900" kern="1200" dirty="0">
              <a:solidFill>
                <a:srgbClr val="002060"/>
              </a:solidFill>
            </a:rPr>
            <a:t> en </a:t>
          </a:r>
          <a:r>
            <a:rPr lang="en-US" sz="1900" kern="1200" dirty="0" err="1">
              <a:solidFill>
                <a:srgbClr val="002060"/>
              </a:solidFill>
            </a:rPr>
            <a:t>procesflow</a:t>
          </a:r>
          <a:endParaRPr lang="en-US" sz="1900" kern="1200" dirty="0">
            <a:solidFill>
              <a:srgbClr val="002060"/>
            </a:solidFill>
          </a:endParaRPr>
        </a:p>
      </dsp:txBody>
      <dsp:txXfrm>
        <a:off x="334372" y="3526811"/>
        <a:ext cx="2455454" cy="1524588"/>
      </dsp:txXfrm>
    </dsp:sp>
    <dsp:sp modelId="{81C08DFB-87BC-4636-975C-5561080735A7}">
      <dsp:nvSpPr>
        <dsp:cNvPr id="0" name=""/>
        <dsp:cNvSpPr/>
      </dsp:nvSpPr>
      <dsp:spPr>
        <a:xfrm>
          <a:off x="3120628" y="3210178"/>
          <a:ext cx="2550318" cy="1619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20FCDF-3A82-4431-A328-630DD7B0B975}">
      <dsp:nvSpPr>
        <dsp:cNvPr id="0" name=""/>
        <dsp:cNvSpPr/>
      </dsp:nvSpPr>
      <dsp:spPr>
        <a:xfrm>
          <a:off x="3403996" y="3479379"/>
          <a:ext cx="2550318" cy="1619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rgbClr val="002060"/>
              </a:solidFill>
            </a:rPr>
            <a:t>Relatiebeheer</a:t>
          </a:r>
          <a:r>
            <a:rPr lang="en-US" sz="1900" b="1" kern="1200" dirty="0">
              <a:solidFill>
                <a:srgbClr val="002060"/>
              </a:solidFill>
            </a:rPr>
            <a:t> </a:t>
          </a:r>
          <a:r>
            <a:rPr lang="en-US" sz="1900" kern="1200" dirty="0" err="1">
              <a:solidFill>
                <a:srgbClr val="002060"/>
              </a:solidFill>
            </a:rPr>
            <a:t>kwaliteit</a:t>
          </a:r>
          <a:r>
            <a:rPr lang="en-US" sz="1900" kern="1200" dirty="0">
              <a:solidFill>
                <a:srgbClr val="002060"/>
              </a:solidFill>
            </a:rPr>
            <a:t> en </a:t>
          </a:r>
          <a:r>
            <a:rPr lang="en-US" sz="1900" kern="1200" dirty="0" err="1">
              <a:solidFill>
                <a:srgbClr val="002060"/>
              </a:solidFill>
            </a:rPr>
            <a:t>verantwoordelijkheid</a:t>
          </a:r>
          <a:endParaRPr lang="en-US" sz="1900" kern="1200" dirty="0">
            <a:solidFill>
              <a:srgbClr val="002060"/>
            </a:solidFill>
          </a:endParaRPr>
        </a:p>
      </dsp:txBody>
      <dsp:txXfrm>
        <a:off x="3451428" y="3526811"/>
        <a:ext cx="2455454" cy="1524588"/>
      </dsp:txXfrm>
    </dsp:sp>
    <dsp:sp modelId="{794136B5-2DFC-44E6-9754-AF4CD7E65B1F}">
      <dsp:nvSpPr>
        <dsp:cNvPr id="0" name=""/>
        <dsp:cNvSpPr/>
      </dsp:nvSpPr>
      <dsp:spPr>
        <a:xfrm>
          <a:off x="6237684" y="3210178"/>
          <a:ext cx="2550318" cy="1619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10E188-095B-4FCA-9DCA-2E73BBB9CF35}">
      <dsp:nvSpPr>
        <dsp:cNvPr id="0" name=""/>
        <dsp:cNvSpPr/>
      </dsp:nvSpPr>
      <dsp:spPr>
        <a:xfrm>
          <a:off x="6521053" y="3479379"/>
          <a:ext cx="2550318" cy="1619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002060"/>
              </a:solidFill>
            </a:rPr>
            <a:t>Inrichting leeromgeving </a:t>
          </a:r>
          <a:r>
            <a:rPr lang="en-US" sz="1900" kern="1200" dirty="0">
              <a:solidFill>
                <a:srgbClr val="002060"/>
              </a:solidFill>
            </a:rPr>
            <a:t>school - </a:t>
          </a:r>
          <a:r>
            <a:rPr lang="en-US" sz="1900" kern="1200" dirty="0" err="1">
              <a:solidFill>
                <a:srgbClr val="002060"/>
              </a:solidFill>
            </a:rPr>
            <a:t>beroepenveld</a:t>
          </a:r>
          <a:endParaRPr lang="en-US" sz="1900" kern="1200" dirty="0">
            <a:solidFill>
              <a:srgbClr val="002060"/>
            </a:solidFill>
          </a:endParaRPr>
        </a:p>
      </dsp:txBody>
      <dsp:txXfrm>
        <a:off x="6568485" y="3526811"/>
        <a:ext cx="2455454" cy="1524588"/>
      </dsp:txXfrm>
    </dsp:sp>
    <dsp:sp modelId="{FECF3EE9-541F-450E-95B6-68FEFC2C1C1B}">
      <dsp:nvSpPr>
        <dsp:cNvPr id="0" name=""/>
        <dsp:cNvSpPr/>
      </dsp:nvSpPr>
      <dsp:spPr>
        <a:xfrm>
          <a:off x="9354740" y="766044"/>
          <a:ext cx="2550318" cy="1619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3E0C4B-664C-42D7-9605-B635706273A3}">
      <dsp:nvSpPr>
        <dsp:cNvPr id="0" name=""/>
        <dsp:cNvSpPr/>
      </dsp:nvSpPr>
      <dsp:spPr>
        <a:xfrm>
          <a:off x="9638109" y="1035244"/>
          <a:ext cx="2550318" cy="1619452"/>
        </a:xfrm>
        <a:prstGeom prst="roundRect">
          <a:avLst>
            <a:gd name="adj" fmla="val 10000"/>
          </a:avLst>
        </a:prstGeom>
        <a:solidFill>
          <a:schemeClr val="accent3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/>
              </a:solidFill>
            </a:rPr>
            <a:t>Ervaringen en wensen bedrijven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9685541" y="1082676"/>
        <a:ext cx="2455454" cy="1524588"/>
      </dsp:txXfrm>
    </dsp:sp>
    <dsp:sp modelId="{608FF945-8091-48BB-A27A-4992D3BBBDD4}">
      <dsp:nvSpPr>
        <dsp:cNvPr id="0" name=""/>
        <dsp:cNvSpPr/>
      </dsp:nvSpPr>
      <dsp:spPr>
        <a:xfrm>
          <a:off x="9354740" y="3127214"/>
          <a:ext cx="2550318" cy="1619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AB3098-0595-4A21-BAED-5315B0D5348C}">
      <dsp:nvSpPr>
        <dsp:cNvPr id="0" name=""/>
        <dsp:cNvSpPr/>
      </dsp:nvSpPr>
      <dsp:spPr>
        <a:xfrm>
          <a:off x="9638109" y="3396414"/>
          <a:ext cx="2550318" cy="1619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2060"/>
              </a:solidFill>
            </a:rPr>
            <a:t> </a:t>
          </a:r>
          <a:r>
            <a:rPr lang="en-US" sz="1900" kern="1200" dirty="0" err="1">
              <a:solidFill>
                <a:srgbClr val="002060"/>
              </a:solidFill>
            </a:rPr>
            <a:t>aanvulling</a:t>
          </a:r>
          <a:r>
            <a:rPr lang="en-US" sz="1900" kern="1200" dirty="0">
              <a:solidFill>
                <a:srgbClr val="002060"/>
              </a:solidFill>
            </a:rPr>
            <a:t> op het interne </a:t>
          </a:r>
          <a:r>
            <a:rPr lang="en-US" sz="1900" kern="1200" dirty="0" err="1">
              <a:solidFill>
                <a:srgbClr val="002060"/>
              </a:solidFill>
            </a:rPr>
            <a:t>onderzoek</a:t>
          </a:r>
          <a:endParaRPr lang="en-US" sz="1900" kern="1200" dirty="0">
            <a:solidFill>
              <a:srgbClr val="002060"/>
            </a:solidFill>
          </a:endParaRPr>
        </a:p>
      </dsp:txBody>
      <dsp:txXfrm>
        <a:off x="9685541" y="3443846"/>
        <a:ext cx="2455454" cy="15245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DAF64-C64B-4AEF-A705-383C2AC6718A}">
      <dsp:nvSpPr>
        <dsp:cNvPr id="0" name=""/>
        <dsp:cNvSpPr/>
      </dsp:nvSpPr>
      <dsp:spPr>
        <a:xfrm>
          <a:off x="9914350" y="2408327"/>
          <a:ext cx="91440" cy="694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49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BEF3D-597B-4736-91F1-81FFF024E22F}">
      <dsp:nvSpPr>
        <dsp:cNvPr id="0" name=""/>
        <dsp:cNvSpPr/>
      </dsp:nvSpPr>
      <dsp:spPr>
        <a:xfrm>
          <a:off x="4107059" y="2481269"/>
          <a:ext cx="2932372" cy="69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403"/>
              </a:lnTo>
              <a:lnTo>
                <a:pt x="2932372" y="478403"/>
              </a:lnTo>
              <a:lnTo>
                <a:pt x="2932372" y="6997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8882C-B32E-43DB-B6C7-C90BB9D15E5D}">
      <dsp:nvSpPr>
        <dsp:cNvPr id="0" name=""/>
        <dsp:cNvSpPr/>
      </dsp:nvSpPr>
      <dsp:spPr>
        <a:xfrm>
          <a:off x="4061339" y="2481269"/>
          <a:ext cx="91440" cy="6997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403"/>
              </a:lnTo>
              <a:lnTo>
                <a:pt x="57453" y="478403"/>
              </a:lnTo>
              <a:lnTo>
                <a:pt x="57453" y="6997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D8BF7-3EE3-4ADB-B79A-5FAF43786F10}">
      <dsp:nvSpPr>
        <dsp:cNvPr id="0" name=""/>
        <dsp:cNvSpPr/>
      </dsp:nvSpPr>
      <dsp:spPr>
        <a:xfrm>
          <a:off x="1198153" y="2481269"/>
          <a:ext cx="2908906" cy="699774"/>
        </a:xfrm>
        <a:custGeom>
          <a:avLst/>
          <a:gdLst/>
          <a:ahLst/>
          <a:cxnLst/>
          <a:rect l="0" t="0" r="0" b="0"/>
          <a:pathLst>
            <a:path>
              <a:moveTo>
                <a:pt x="2908906" y="0"/>
              </a:moveTo>
              <a:lnTo>
                <a:pt x="2908906" y="478403"/>
              </a:lnTo>
              <a:lnTo>
                <a:pt x="0" y="478403"/>
              </a:lnTo>
              <a:lnTo>
                <a:pt x="0" y="6997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5A930-F4CD-40DB-92F2-863B0F83ED23}">
      <dsp:nvSpPr>
        <dsp:cNvPr id="0" name=""/>
        <dsp:cNvSpPr/>
      </dsp:nvSpPr>
      <dsp:spPr>
        <a:xfrm>
          <a:off x="2940462" y="886127"/>
          <a:ext cx="2333194" cy="1595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A588B2-30B5-4032-917F-037FB1B8FF80}">
      <dsp:nvSpPr>
        <dsp:cNvPr id="0" name=""/>
        <dsp:cNvSpPr/>
      </dsp:nvSpPr>
      <dsp:spPr>
        <a:xfrm>
          <a:off x="3205974" y="1138364"/>
          <a:ext cx="2333194" cy="1595141"/>
        </a:xfrm>
        <a:prstGeom prst="roundRect">
          <a:avLst>
            <a:gd name="adj" fmla="val 10000"/>
          </a:avLst>
        </a:prstGeom>
        <a:solidFill>
          <a:schemeClr val="accent3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 err="1">
              <a:solidFill>
                <a:schemeClr val="bg1"/>
              </a:solidFill>
            </a:rPr>
            <a:t>Good</a:t>
          </a:r>
          <a:r>
            <a:rPr lang="nl-NL" sz="2000" b="1" kern="1200" dirty="0">
              <a:solidFill>
                <a:schemeClr val="bg1"/>
              </a:solidFill>
            </a:rPr>
            <a:t> practices onderwijs – onderzoek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3252694" y="1185084"/>
        <a:ext cx="2239754" cy="1501701"/>
      </dsp:txXfrm>
    </dsp:sp>
    <dsp:sp modelId="{73DE8F80-13E8-46E1-9D76-83A2B91C6026}">
      <dsp:nvSpPr>
        <dsp:cNvPr id="0" name=""/>
        <dsp:cNvSpPr/>
      </dsp:nvSpPr>
      <dsp:spPr>
        <a:xfrm>
          <a:off x="3346" y="3181043"/>
          <a:ext cx="2389613" cy="15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725124-1B3A-4575-88F4-835D4525A765}">
      <dsp:nvSpPr>
        <dsp:cNvPr id="0" name=""/>
        <dsp:cNvSpPr/>
      </dsp:nvSpPr>
      <dsp:spPr>
        <a:xfrm>
          <a:off x="268859" y="3433280"/>
          <a:ext cx="2389613" cy="151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2060"/>
              </a:solidFill>
            </a:rPr>
            <a:t>Organisatie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kern="1200" dirty="0" err="1">
              <a:solidFill>
                <a:srgbClr val="002060"/>
              </a:solidFill>
            </a:rPr>
            <a:t>inrichting</a:t>
          </a:r>
          <a:r>
            <a:rPr lang="en-US" sz="1800" kern="1200" dirty="0">
              <a:solidFill>
                <a:srgbClr val="002060"/>
              </a:solidFill>
            </a:rPr>
            <a:t> en </a:t>
          </a:r>
          <a:r>
            <a:rPr lang="en-US" sz="1800" kern="1200" dirty="0" err="1">
              <a:solidFill>
                <a:srgbClr val="002060"/>
              </a:solidFill>
            </a:rPr>
            <a:t>procesflow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313302" y="3477723"/>
        <a:ext cx="2300727" cy="1428518"/>
      </dsp:txXfrm>
    </dsp:sp>
    <dsp:sp modelId="{81C08DFB-87BC-4636-975C-5561080735A7}">
      <dsp:nvSpPr>
        <dsp:cNvPr id="0" name=""/>
        <dsp:cNvSpPr/>
      </dsp:nvSpPr>
      <dsp:spPr>
        <a:xfrm>
          <a:off x="2923985" y="3181043"/>
          <a:ext cx="2389613" cy="15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20FCDF-3A82-4431-A328-630DD7B0B975}">
      <dsp:nvSpPr>
        <dsp:cNvPr id="0" name=""/>
        <dsp:cNvSpPr/>
      </dsp:nvSpPr>
      <dsp:spPr>
        <a:xfrm>
          <a:off x="3189498" y="3433280"/>
          <a:ext cx="2389613" cy="151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2060"/>
              </a:solidFill>
            </a:rPr>
            <a:t>Relatiebeheer</a:t>
          </a:r>
          <a:r>
            <a:rPr lang="en-US" sz="1800" b="1" kern="1200" dirty="0">
              <a:solidFill>
                <a:srgbClr val="002060"/>
              </a:solidFill>
            </a:rPr>
            <a:t> </a:t>
          </a:r>
          <a:r>
            <a:rPr lang="en-US" sz="1800" kern="1200" dirty="0" err="1">
              <a:solidFill>
                <a:srgbClr val="002060"/>
              </a:solidFill>
            </a:rPr>
            <a:t>kwaliteit</a:t>
          </a:r>
          <a:r>
            <a:rPr lang="en-US" sz="1800" kern="1200" dirty="0">
              <a:solidFill>
                <a:srgbClr val="002060"/>
              </a:solidFill>
            </a:rPr>
            <a:t> en </a:t>
          </a:r>
          <a:r>
            <a:rPr lang="en-US" sz="1800" kern="1200" dirty="0" err="1">
              <a:solidFill>
                <a:srgbClr val="002060"/>
              </a:solidFill>
            </a:rPr>
            <a:t>verantwoordelijkheid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3233941" y="3477723"/>
        <a:ext cx="2300727" cy="1428518"/>
      </dsp:txXfrm>
    </dsp:sp>
    <dsp:sp modelId="{794136B5-2DFC-44E6-9754-AF4CD7E65B1F}">
      <dsp:nvSpPr>
        <dsp:cNvPr id="0" name=""/>
        <dsp:cNvSpPr/>
      </dsp:nvSpPr>
      <dsp:spPr>
        <a:xfrm>
          <a:off x="5844624" y="3181043"/>
          <a:ext cx="2389613" cy="15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10E188-095B-4FCA-9DCA-2E73BBB9CF35}">
      <dsp:nvSpPr>
        <dsp:cNvPr id="0" name=""/>
        <dsp:cNvSpPr/>
      </dsp:nvSpPr>
      <dsp:spPr>
        <a:xfrm>
          <a:off x="6110137" y="3433280"/>
          <a:ext cx="2389613" cy="151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Inrichting leeromgeving </a:t>
          </a:r>
          <a:r>
            <a:rPr lang="en-US" sz="1800" kern="1200" dirty="0">
              <a:solidFill>
                <a:srgbClr val="002060"/>
              </a:solidFill>
            </a:rPr>
            <a:t>school - </a:t>
          </a:r>
          <a:r>
            <a:rPr lang="en-US" sz="1800" kern="1200" dirty="0" err="1">
              <a:solidFill>
                <a:srgbClr val="002060"/>
              </a:solidFill>
            </a:rPr>
            <a:t>beroepenveld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6154580" y="3477723"/>
        <a:ext cx="2300727" cy="1428518"/>
      </dsp:txXfrm>
    </dsp:sp>
    <dsp:sp modelId="{FECF3EE9-541F-450E-95B6-68FEFC2C1C1B}">
      <dsp:nvSpPr>
        <dsp:cNvPr id="0" name=""/>
        <dsp:cNvSpPr/>
      </dsp:nvSpPr>
      <dsp:spPr>
        <a:xfrm>
          <a:off x="8765263" y="890922"/>
          <a:ext cx="2389613" cy="15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3E0C4B-664C-42D7-9605-B635706273A3}">
      <dsp:nvSpPr>
        <dsp:cNvPr id="0" name=""/>
        <dsp:cNvSpPr/>
      </dsp:nvSpPr>
      <dsp:spPr>
        <a:xfrm>
          <a:off x="9030776" y="1143159"/>
          <a:ext cx="2389613" cy="1517404"/>
        </a:xfrm>
        <a:prstGeom prst="roundRect">
          <a:avLst>
            <a:gd name="adj" fmla="val 10000"/>
          </a:avLst>
        </a:prstGeom>
        <a:solidFill>
          <a:schemeClr val="accent3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bg1"/>
              </a:solidFill>
            </a:rPr>
            <a:t>Ervaringen en wensen bedrijven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9075219" y="1187602"/>
        <a:ext cx="2300727" cy="1428518"/>
      </dsp:txXfrm>
    </dsp:sp>
    <dsp:sp modelId="{608FF945-8091-48BB-A27A-4992D3BBBDD4}">
      <dsp:nvSpPr>
        <dsp:cNvPr id="0" name=""/>
        <dsp:cNvSpPr/>
      </dsp:nvSpPr>
      <dsp:spPr>
        <a:xfrm>
          <a:off x="8765263" y="3103306"/>
          <a:ext cx="2389613" cy="1517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AB3098-0595-4A21-BAED-5315B0D5348C}">
      <dsp:nvSpPr>
        <dsp:cNvPr id="0" name=""/>
        <dsp:cNvSpPr/>
      </dsp:nvSpPr>
      <dsp:spPr>
        <a:xfrm>
          <a:off x="9030776" y="3355543"/>
          <a:ext cx="2389613" cy="1517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</a:rPr>
            <a:t> </a:t>
          </a:r>
          <a:r>
            <a:rPr lang="en-US" sz="1800" kern="1200" dirty="0" err="1">
              <a:solidFill>
                <a:srgbClr val="002060"/>
              </a:solidFill>
            </a:rPr>
            <a:t>aanvulling</a:t>
          </a:r>
          <a:r>
            <a:rPr lang="en-US" sz="1800" kern="1200" dirty="0">
              <a:solidFill>
                <a:srgbClr val="002060"/>
              </a:solidFill>
            </a:rPr>
            <a:t> op het interne </a:t>
          </a:r>
          <a:r>
            <a:rPr lang="en-US" sz="1800" kern="1200" dirty="0" err="1">
              <a:solidFill>
                <a:srgbClr val="002060"/>
              </a:solidFill>
            </a:rPr>
            <a:t>onderzoek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9075219" y="3399986"/>
        <a:ext cx="2300727" cy="1428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1EDD6-07C7-4568-92FF-E8F0BB46F7E3}">
      <dsp:nvSpPr>
        <dsp:cNvPr id="0" name=""/>
        <dsp:cNvSpPr/>
      </dsp:nvSpPr>
      <dsp:spPr>
        <a:xfrm>
          <a:off x="0" y="3431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C1649-9415-4512-8988-FD26B1DF5AE4}">
      <dsp:nvSpPr>
        <dsp:cNvPr id="0" name=""/>
        <dsp:cNvSpPr/>
      </dsp:nvSpPr>
      <dsp:spPr>
        <a:xfrm>
          <a:off x="221118" y="167900"/>
          <a:ext cx="402033" cy="402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2F6-F0CE-456E-AD69-82C4AFCD8656}">
      <dsp:nvSpPr>
        <dsp:cNvPr id="0" name=""/>
        <dsp:cNvSpPr/>
      </dsp:nvSpPr>
      <dsp:spPr>
        <a:xfrm>
          <a:off x="844270" y="3431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431"/>
        <a:ext cx="10246005" cy="730970"/>
      </dsp:txXfrm>
    </dsp:sp>
    <dsp:sp modelId="{5F3CCA6F-1E6B-41C2-92CE-6D542A4524B5}">
      <dsp:nvSpPr>
        <dsp:cNvPr id="0" name=""/>
        <dsp:cNvSpPr/>
      </dsp:nvSpPr>
      <dsp:spPr>
        <a:xfrm>
          <a:off x="0" y="917144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14FE8-AA90-4236-ADFD-A8C9B39EC491}">
      <dsp:nvSpPr>
        <dsp:cNvPr id="0" name=""/>
        <dsp:cNvSpPr/>
      </dsp:nvSpPr>
      <dsp:spPr>
        <a:xfrm>
          <a:off x="221118" y="1081612"/>
          <a:ext cx="402033" cy="402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13C89-0537-421A-B864-C752AD6DBE6D}">
      <dsp:nvSpPr>
        <dsp:cNvPr id="0" name=""/>
        <dsp:cNvSpPr/>
      </dsp:nvSpPr>
      <dsp:spPr>
        <a:xfrm>
          <a:off x="844270" y="917144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</a:rPr>
            <a:t>onderzoek</a:t>
          </a:r>
          <a:r>
            <a:rPr lang="nl-NL" sz="1900" b="0" i="0" kern="1200" dirty="0"/>
            <a:t> ≠ </a:t>
          </a:r>
          <a:r>
            <a:rPr lang="nl-NL" sz="1900" kern="1200" dirty="0">
              <a:solidFill>
                <a:schemeClr val="tx1"/>
              </a:solidFill>
            </a:rPr>
            <a:t> wensen/mogelijkheden mkb </a:t>
          </a:r>
          <a:r>
            <a:rPr lang="nl-NL" sz="1900" kern="1200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sz="1900" i="1" kern="1200" dirty="0">
              <a:solidFill>
                <a:schemeClr val="tx1"/>
              </a:solidFill>
            </a:rPr>
            <a:t> focus op onderzoek vertaalbaar naar mkb</a:t>
          </a:r>
          <a:endParaRPr lang="en-US" sz="1900" i="1" kern="1200" dirty="0">
            <a:solidFill>
              <a:schemeClr val="tx1"/>
            </a:solidFill>
          </a:endParaRPr>
        </a:p>
      </dsp:txBody>
      <dsp:txXfrm>
        <a:off x="844270" y="917144"/>
        <a:ext cx="10246005" cy="730970"/>
      </dsp:txXfrm>
    </dsp:sp>
    <dsp:sp modelId="{6BE3B235-C9F7-4169-A160-93E1E8D5DD53}">
      <dsp:nvSpPr>
        <dsp:cNvPr id="0" name=""/>
        <dsp:cNvSpPr/>
      </dsp:nvSpPr>
      <dsp:spPr>
        <a:xfrm>
          <a:off x="0" y="1830856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6741-6BEE-45B3-AAE8-43BE5D1DC187}">
      <dsp:nvSpPr>
        <dsp:cNvPr id="0" name=""/>
        <dsp:cNvSpPr/>
      </dsp:nvSpPr>
      <dsp:spPr>
        <a:xfrm>
          <a:off x="221118" y="1995325"/>
          <a:ext cx="402033" cy="402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F1237-4E44-4F50-8C49-20AD3C17C6FC}">
      <dsp:nvSpPr>
        <dsp:cNvPr id="0" name=""/>
        <dsp:cNvSpPr/>
      </dsp:nvSpPr>
      <dsp:spPr>
        <a:xfrm>
          <a:off x="844270" y="1830856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mkb zag meerwaarde, maar had moeite met de vertaling naar hun eigen situatie rond innovatie en verduurzaming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bestaande relaties en mkb grens loslaten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1830856"/>
        <a:ext cx="10246005" cy="730970"/>
      </dsp:txXfrm>
    </dsp:sp>
    <dsp:sp modelId="{EC7E5AAB-2D72-4DB2-8A8F-BD8E37B08849}">
      <dsp:nvSpPr>
        <dsp:cNvPr id="0" name=""/>
        <dsp:cNvSpPr/>
      </dsp:nvSpPr>
      <dsp:spPr>
        <a:xfrm>
          <a:off x="0" y="2744569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D688B-6823-493D-880C-075AFAB990EA}">
      <dsp:nvSpPr>
        <dsp:cNvPr id="0" name=""/>
        <dsp:cNvSpPr/>
      </dsp:nvSpPr>
      <dsp:spPr>
        <a:xfrm>
          <a:off x="221118" y="2909037"/>
          <a:ext cx="402033" cy="4020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25A8-AB21-401F-8557-A6356D06B39E}">
      <dsp:nvSpPr>
        <dsp:cNvPr id="0" name=""/>
        <dsp:cNvSpPr/>
      </dsp:nvSpPr>
      <dsp:spPr>
        <a:xfrm>
          <a:off x="844270" y="2744569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2744569"/>
        <a:ext cx="10246005" cy="730970"/>
      </dsp:txXfrm>
    </dsp:sp>
    <dsp:sp modelId="{7F723273-8475-43FB-BBF4-24891D185E43}">
      <dsp:nvSpPr>
        <dsp:cNvPr id="0" name=""/>
        <dsp:cNvSpPr/>
      </dsp:nvSpPr>
      <dsp:spPr>
        <a:xfrm>
          <a:off x="0" y="3658282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640D6-E4A9-4148-9687-6A90BA078C4E}">
      <dsp:nvSpPr>
        <dsp:cNvPr id="0" name=""/>
        <dsp:cNvSpPr/>
      </dsp:nvSpPr>
      <dsp:spPr>
        <a:xfrm>
          <a:off x="221118" y="3822750"/>
          <a:ext cx="402033" cy="4020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7161B-1A12-4663-9F85-B8B0446D2ADE}">
      <dsp:nvSpPr>
        <dsp:cNvPr id="0" name=""/>
        <dsp:cNvSpPr/>
      </dsp:nvSpPr>
      <dsp:spPr>
        <a:xfrm>
          <a:off x="844270" y="3658282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sz="1900" kern="1200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baan)</a:t>
          </a:r>
          <a:endParaRPr lang="en-US" sz="19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658282"/>
        <a:ext cx="10246005" cy="730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1EDD6-07C7-4568-92FF-E8F0BB46F7E3}">
      <dsp:nvSpPr>
        <dsp:cNvPr id="0" name=""/>
        <dsp:cNvSpPr/>
      </dsp:nvSpPr>
      <dsp:spPr>
        <a:xfrm>
          <a:off x="0" y="3431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C1649-9415-4512-8988-FD26B1DF5AE4}">
      <dsp:nvSpPr>
        <dsp:cNvPr id="0" name=""/>
        <dsp:cNvSpPr/>
      </dsp:nvSpPr>
      <dsp:spPr>
        <a:xfrm>
          <a:off x="221118" y="167900"/>
          <a:ext cx="402033" cy="402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2F6-F0CE-456E-AD69-82C4AFCD8656}">
      <dsp:nvSpPr>
        <dsp:cNvPr id="0" name=""/>
        <dsp:cNvSpPr/>
      </dsp:nvSpPr>
      <dsp:spPr>
        <a:xfrm>
          <a:off x="844270" y="3431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431"/>
        <a:ext cx="10246005" cy="730970"/>
      </dsp:txXfrm>
    </dsp:sp>
    <dsp:sp modelId="{5F3CCA6F-1E6B-41C2-92CE-6D542A4524B5}">
      <dsp:nvSpPr>
        <dsp:cNvPr id="0" name=""/>
        <dsp:cNvSpPr/>
      </dsp:nvSpPr>
      <dsp:spPr>
        <a:xfrm>
          <a:off x="0" y="917144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14FE8-AA90-4236-ADFD-A8C9B39EC491}">
      <dsp:nvSpPr>
        <dsp:cNvPr id="0" name=""/>
        <dsp:cNvSpPr/>
      </dsp:nvSpPr>
      <dsp:spPr>
        <a:xfrm>
          <a:off x="221118" y="1081612"/>
          <a:ext cx="402033" cy="402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13C89-0537-421A-B864-C752AD6DBE6D}">
      <dsp:nvSpPr>
        <dsp:cNvPr id="0" name=""/>
        <dsp:cNvSpPr/>
      </dsp:nvSpPr>
      <dsp:spPr>
        <a:xfrm>
          <a:off x="844270" y="917144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onderzoek</a:t>
          </a:r>
          <a:r>
            <a:rPr lang="nl-NL" sz="1900" b="0" i="0" kern="1200" dirty="0">
              <a:solidFill>
                <a:schemeClr val="bg1">
                  <a:lumMod val="65000"/>
                </a:schemeClr>
              </a:solidFill>
            </a:rPr>
            <a:t> ≠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wensen/mogelijkheden mkb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 focus op onderzoek vertaalbaar naar mkb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917144"/>
        <a:ext cx="10246005" cy="730970"/>
      </dsp:txXfrm>
    </dsp:sp>
    <dsp:sp modelId="{6BE3B235-C9F7-4169-A160-93E1E8D5DD53}">
      <dsp:nvSpPr>
        <dsp:cNvPr id="0" name=""/>
        <dsp:cNvSpPr/>
      </dsp:nvSpPr>
      <dsp:spPr>
        <a:xfrm>
          <a:off x="0" y="1830856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6741-6BEE-45B3-AAE8-43BE5D1DC187}">
      <dsp:nvSpPr>
        <dsp:cNvPr id="0" name=""/>
        <dsp:cNvSpPr/>
      </dsp:nvSpPr>
      <dsp:spPr>
        <a:xfrm>
          <a:off x="221118" y="1995325"/>
          <a:ext cx="402033" cy="402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F1237-4E44-4F50-8C49-20AD3C17C6FC}">
      <dsp:nvSpPr>
        <dsp:cNvPr id="0" name=""/>
        <dsp:cNvSpPr/>
      </dsp:nvSpPr>
      <dsp:spPr>
        <a:xfrm>
          <a:off x="844270" y="1830856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</a:rPr>
            <a:t>mkb moeite vertaalslag naar eigen innovatie en verduurzaming </a:t>
          </a:r>
          <a:r>
            <a:rPr lang="nl-NL" sz="1900" kern="1200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tx1"/>
              </a:solidFill>
            </a:rPr>
            <a:t> </a:t>
          </a:r>
          <a:r>
            <a:rPr lang="nl-NL" sz="1900" i="1" kern="1200" dirty="0">
              <a:solidFill>
                <a:schemeClr val="tx1"/>
              </a:solidFill>
            </a:rPr>
            <a:t>focus op maatwerk met bestaande relaties </a:t>
          </a:r>
          <a:endParaRPr lang="en-US" sz="1900" i="1" kern="1200" dirty="0">
            <a:solidFill>
              <a:schemeClr val="tx1"/>
            </a:solidFill>
          </a:endParaRPr>
        </a:p>
      </dsp:txBody>
      <dsp:txXfrm>
        <a:off x="844270" y="1830856"/>
        <a:ext cx="10246005" cy="730970"/>
      </dsp:txXfrm>
    </dsp:sp>
    <dsp:sp modelId="{EC7E5AAB-2D72-4DB2-8A8F-BD8E37B08849}">
      <dsp:nvSpPr>
        <dsp:cNvPr id="0" name=""/>
        <dsp:cNvSpPr/>
      </dsp:nvSpPr>
      <dsp:spPr>
        <a:xfrm>
          <a:off x="0" y="2744569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D688B-6823-493D-880C-075AFAB990EA}">
      <dsp:nvSpPr>
        <dsp:cNvPr id="0" name=""/>
        <dsp:cNvSpPr/>
      </dsp:nvSpPr>
      <dsp:spPr>
        <a:xfrm>
          <a:off x="221118" y="2909037"/>
          <a:ext cx="402033" cy="4020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25A8-AB21-401F-8557-A6356D06B39E}">
      <dsp:nvSpPr>
        <dsp:cNvPr id="0" name=""/>
        <dsp:cNvSpPr/>
      </dsp:nvSpPr>
      <dsp:spPr>
        <a:xfrm>
          <a:off x="844270" y="2744569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2744569"/>
        <a:ext cx="10246005" cy="730970"/>
      </dsp:txXfrm>
    </dsp:sp>
    <dsp:sp modelId="{7F723273-8475-43FB-BBF4-24891D185E43}">
      <dsp:nvSpPr>
        <dsp:cNvPr id="0" name=""/>
        <dsp:cNvSpPr/>
      </dsp:nvSpPr>
      <dsp:spPr>
        <a:xfrm>
          <a:off x="0" y="3658282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640D6-E4A9-4148-9687-6A90BA078C4E}">
      <dsp:nvSpPr>
        <dsp:cNvPr id="0" name=""/>
        <dsp:cNvSpPr/>
      </dsp:nvSpPr>
      <dsp:spPr>
        <a:xfrm>
          <a:off x="221118" y="3822750"/>
          <a:ext cx="402033" cy="4020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7161B-1A12-4663-9F85-B8B0446D2ADE}">
      <dsp:nvSpPr>
        <dsp:cNvPr id="0" name=""/>
        <dsp:cNvSpPr/>
      </dsp:nvSpPr>
      <dsp:spPr>
        <a:xfrm>
          <a:off x="844270" y="3658282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sz="1900" kern="1200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baan)</a:t>
          </a:r>
          <a:endParaRPr lang="en-US" sz="19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658282"/>
        <a:ext cx="10246005" cy="730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1EDD6-07C7-4568-92FF-E8F0BB46F7E3}">
      <dsp:nvSpPr>
        <dsp:cNvPr id="0" name=""/>
        <dsp:cNvSpPr/>
      </dsp:nvSpPr>
      <dsp:spPr>
        <a:xfrm>
          <a:off x="0" y="3431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C1649-9415-4512-8988-FD26B1DF5AE4}">
      <dsp:nvSpPr>
        <dsp:cNvPr id="0" name=""/>
        <dsp:cNvSpPr/>
      </dsp:nvSpPr>
      <dsp:spPr>
        <a:xfrm>
          <a:off x="221118" y="167900"/>
          <a:ext cx="402033" cy="402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2F6-F0CE-456E-AD69-82C4AFCD8656}">
      <dsp:nvSpPr>
        <dsp:cNvPr id="0" name=""/>
        <dsp:cNvSpPr/>
      </dsp:nvSpPr>
      <dsp:spPr>
        <a:xfrm>
          <a:off x="844270" y="3431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431"/>
        <a:ext cx="10246005" cy="730970"/>
      </dsp:txXfrm>
    </dsp:sp>
    <dsp:sp modelId="{5F3CCA6F-1E6B-41C2-92CE-6D542A4524B5}">
      <dsp:nvSpPr>
        <dsp:cNvPr id="0" name=""/>
        <dsp:cNvSpPr/>
      </dsp:nvSpPr>
      <dsp:spPr>
        <a:xfrm>
          <a:off x="0" y="917144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14FE8-AA90-4236-ADFD-A8C9B39EC491}">
      <dsp:nvSpPr>
        <dsp:cNvPr id="0" name=""/>
        <dsp:cNvSpPr/>
      </dsp:nvSpPr>
      <dsp:spPr>
        <a:xfrm>
          <a:off x="221118" y="1081612"/>
          <a:ext cx="402033" cy="402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13C89-0537-421A-B864-C752AD6DBE6D}">
      <dsp:nvSpPr>
        <dsp:cNvPr id="0" name=""/>
        <dsp:cNvSpPr/>
      </dsp:nvSpPr>
      <dsp:spPr>
        <a:xfrm>
          <a:off x="844270" y="917144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onderzoek</a:t>
          </a:r>
          <a:r>
            <a:rPr lang="nl-NL" sz="1900" b="0" i="0" kern="1200" dirty="0">
              <a:solidFill>
                <a:schemeClr val="bg1">
                  <a:lumMod val="65000"/>
                </a:schemeClr>
              </a:solidFill>
            </a:rPr>
            <a:t> ≠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wensen/mogelijkheden mkb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 focus op onderzoek vertaalbaar naar mkb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917144"/>
        <a:ext cx="10246005" cy="730970"/>
      </dsp:txXfrm>
    </dsp:sp>
    <dsp:sp modelId="{6BE3B235-C9F7-4169-A160-93E1E8D5DD53}">
      <dsp:nvSpPr>
        <dsp:cNvPr id="0" name=""/>
        <dsp:cNvSpPr/>
      </dsp:nvSpPr>
      <dsp:spPr>
        <a:xfrm>
          <a:off x="0" y="1830856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6741-6BEE-45B3-AAE8-43BE5D1DC187}">
      <dsp:nvSpPr>
        <dsp:cNvPr id="0" name=""/>
        <dsp:cNvSpPr/>
      </dsp:nvSpPr>
      <dsp:spPr>
        <a:xfrm>
          <a:off x="221118" y="1995325"/>
          <a:ext cx="402033" cy="402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F1237-4E44-4F50-8C49-20AD3C17C6FC}">
      <dsp:nvSpPr>
        <dsp:cNvPr id="0" name=""/>
        <dsp:cNvSpPr/>
      </dsp:nvSpPr>
      <dsp:spPr>
        <a:xfrm>
          <a:off x="844270" y="1830856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mkb zag meerwaarde maar moeite vertaalslag naar eigen innovatie en verduurzaming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bestaande relaties en mkb grens loslaten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1830856"/>
        <a:ext cx="10246005" cy="730970"/>
      </dsp:txXfrm>
    </dsp:sp>
    <dsp:sp modelId="{EC7E5AAB-2D72-4DB2-8A8F-BD8E37B08849}">
      <dsp:nvSpPr>
        <dsp:cNvPr id="0" name=""/>
        <dsp:cNvSpPr/>
      </dsp:nvSpPr>
      <dsp:spPr>
        <a:xfrm>
          <a:off x="0" y="2744569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D688B-6823-493D-880C-075AFAB990EA}">
      <dsp:nvSpPr>
        <dsp:cNvPr id="0" name=""/>
        <dsp:cNvSpPr/>
      </dsp:nvSpPr>
      <dsp:spPr>
        <a:xfrm>
          <a:off x="221118" y="2909037"/>
          <a:ext cx="402033" cy="4020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25A8-AB21-401F-8557-A6356D06B39E}">
      <dsp:nvSpPr>
        <dsp:cNvPr id="0" name=""/>
        <dsp:cNvSpPr/>
      </dsp:nvSpPr>
      <dsp:spPr>
        <a:xfrm>
          <a:off x="844270" y="2744569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</a:rPr>
            <a:t>opleidingen binnen de HU zijn divers georganiseerd, verschillende eisen aan afstuderen </a:t>
          </a:r>
          <a:r>
            <a:rPr lang="nl-NL" sz="1900" kern="1200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tx1"/>
              </a:solidFill>
            </a:rPr>
            <a:t> </a:t>
          </a:r>
          <a:r>
            <a:rPr lang="nl-NL" sz="1900" i="1" kern="1200" dirty="0">
              <a:solidFill>
                <a:schemeClr val="tx1"/>
              </a:solidFill>
            </a:rPr>
            <a:t>focus op een paar bekende opleidingen</a:t>
          </a:r>
          <a:endParaRPr lang="en-US" sz="1900" i="1" kern="1200" dirty="0">
            <a:solidFill>
              <a:schemeClr val="tx1"/>
            </a:solidFill>
          </a:endParaRPr>
        </a:p>
      </dsp:txBody>
      <dsp:txXfrm>
        <a:off x="844270" y="2744569"/>
        <a:ext cx="10246005" cy="730970"/>
      </dsp:txXfrm>
    </dsp:sp>
    <dsp:sp modelId="{7F723273-8475-43FB-BBF4-24891D185E43}">
      <dsp:nvSpPr>
        <dsp:cNvPr id="0" name=""/>
        <dsp:cNvSpPr/>
      </dsp:nvSpPr>
      <dsp:spPr>
        <a:xfrm>
          <a:off x="0" y="3658282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640D6-E4A9-4148-9687-6A90BA078C4E}">
      <dsp:nvSpPr>
        <dsp:cNvPr id="0" name=""/>
        <dsp:cNvSpPr/>
      </dsp:nvSpPr>
      <dsp:spPr>
        <a:xfrm>
          <a:off x="221118" y="3822750"/>
          <a:ext cx="402033" cy="4020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7161B-1A12-4663-9F85-B8B0446D2ADE}">
      <dsp:nvSpPr>
        <dsp:cNvPr id="0" name=""/>
        <dsp:cNvSpPr/>
      </dsp:nvSpPr>
      <dsp:spPr>
        <a:xfrm>
          <a:off x="844270" y="3658282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studenten starten liever bij een groter bedrijf (afstuderen en 1</a:t>
          </a:r>
          <a:r>
            <a:rPr lang="nl-NL" sz="1900" kern="1200" baseline="30000" dirty="0">
              <a:solidFill>
                <a:schemeClr val="bg1">
                  <a:lumMod val="65000"/>
                </a:schemeClr>
              </a:solidFill>
            </a:rPr>
            <a:t>e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baan)</a:t>
          </a:r>
          <a:endParaRPr lang="en-US" sz="19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658282"/>
        <a:ext cx="10246005" cy="7309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1EDD6-07C7-4568-92FF-E8F0BB46F7E3}">
      <dsp:nvSpPr>
        <dsp:cNvPr id="0" name=""/>
        <dsp:cNvSpPr/>
      </dsp:nvSpPr>
      <dsp:spPr>
        <a:xfrm>
          <a:off x="0" y="3431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C1649-9415-4512-8988-FD26B1DF5AE4}">
      <dsp:nvSpPr>
        <dsp:cNvPr id="0" name=""/>
        <dsp:cNvSpPr/>
      </dsp:nvSpPr>
      <dsp:spPr>
        <a:xfrm>
          <a:off x="221118" y="167900"/>
          <a:ext cx="402033" cy="402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2F6-F0CE-456E-AD69-82C4AFCD8656}">
      <dsp:nvSpPr>
        <dsp:cNvPr id="0" name=""/>
        <dsp:cNvSpPr/>
      </dsp:nvSpPr>
      <dsp:spPr>
        <a:xfrm>
          <a:off x="844270" y="3431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matchmaking tijdsintensief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focus, kleinschaliger, specifieke onderzoeksthema’s;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3431"/>
        <a:ext cx="10246005" cy="730970"/>
      </dsp:txXfrm>
    </dsp:sp>
    <dsp:sp modelId="{5F3CCA6F-1E6B-41C2-92CE-6D542A4524B5}">
      <dsp:nvSpPr>
        <dsp:cNvPr id="0" name=""/>
        <dsp:cNvSpPr/>
      </dsp:nvSpPr>
      <dsp:spPr>
        <a:xfrm>
          <a:off x="0" y="917144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14FE8-AA90-4236-ADFD-A8C9B39EC491}">
      <dsp:nvSpPr>
        <dsp:cNvPr id="0" name=""/>
        <dsp:cNvSpPr/>
      </dsp:nvSpPr>
      <dsp:spPr>
        <a:xfrm>
          <a:off x="221118" y="1081612"/>
          <a:ext cx="402033" cy="4020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13C89-0537-421A-B864-C752AD6DBE6D}">
      <dsp:nvSpPr>
        <dsp:cNvPr id="0" name=""/>
        <dsp:cNvSpPr/>
      </dsp:nvSpPr>
      <dsp:spPr>
        <a:xfrm>
          <a:off x="844270" y="917144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onderzoek</a:t>
          </a:r>
          <a:r>
            <a:rPr lang="nl-NL" sz="1900" b="0" i="0" kern="1200" dirty="0">
              <a:solidFill>
                <a:schemeClr val="bg1">
                  <a:lumMod val="65000"/>
                </a:schemeClr>
              </a:solidFill>
            </a:rPr>
            <a:t> ≠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wensen/mogelijkheden mkb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 focus op onderzoek vertaalbaar naar mkb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917144"/>
        <a:ext cx="10246005" cy="730970"/>
      </dsp:txXfrm>
    </dsp:sp>
    <dsp:sp modelId="{6BE3B235-C9F7-4169-A160-93E1E8D5DD53}">
      <dsp:nvSpPr>
        <dsp:cNvPr id="0" name=""/>
        <dsp:cNvSpPr/>
      </dsp:nvSpPr>
      <dsp:spPr>
        <a:xfrm>
          <a:off x="0" y="1830856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6741-6BEE-45B3-AAE8-43BE5D1DC187}">
      <dsp:nvSpPr>
        <dsp:cNvPr id="0" name=""/>
        <dsp:cNvSpPr/>
      </dsp:nvSpPr>
      <dsp:spPr>
        <a:xfrm>
          <a:off x="221118" y="1995325"/>
          <a:ext cx="402033" cy="4020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8F1237-4E44-4F50-8C49-20AD3C17C6FC}">
      <dsp:nvSpPr>
        <dsp:cNvPr id="0" name=""/>
        <dsp:cNvSpPr/>
      </dsp:nvSpPr>
      <dsp:spPr>
        <a:xfrm>
          <a:off x="844270" y="1830856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mkb zag meerwaarde maar moeite vertaalslag naar eigen innovatie en verduurzaming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bestaande relaties 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1830856"/>
        <a:ext cx="10246005" cy="730970"/>
      </dsp:txXfrm>
    </dsp:sp>
    <dsp:sp modelId="{EC7E5AAB-2D72-4DB2-8A8F-BD8E37B08849}">
      <dsp:nvSpPr>
        <dsp:cNvPr id="0" name=""/>
        <dsp:cNvSpPr/>
      </dsp:nvSpPr>
      <dsp:spPr>
        <a:xfrm>
          <a:off x="0" y="2744569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D688B-6823-493D-880C-075AFAB990EA}">
      <dsp:nvSpPr>
        <dsp:cNvPr id="0" name=""/>
        <dsp:cNvSpPr/>
      </dsp:nvSpPr>
      <dsp:spPr>
        <a:xfrm>
          <a:off x="221118" y="2909037"/>
          <a:ext cx="402033" cy="4020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25A8-AB21-401F-8557-A6356D06B39E}">
      <dsp:nvSpPr>
        <dsp:cNvPr id="0" name=""/>
        <dsp:cNvSpPr/>
      </dsp:nvSpPr>
      <dsp:spPr>
        <a:xfrm>
          <a:off x="844270" y="2744569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opleidingen binnen de HU zijn divers georganiseerd en stellen verschillende eisen aan afstuderen 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rPr>
            <a:t></a:t>
          </a:r>
          <a:r>
            <a:rPr lang="nl-NL" sz="1900" kern="1200" dirty="0">
              <a:solidFill>
                <a:schemeClr val="bg1">
                  <a:lumMod val="65000"/>
                </a:schemeClr>
              </a:solidFill>
            </a:rPr>
            <a:t> </a:t>
          </a:r>
          <a:r>
            <a:rPr lang="nl-NL" sz="1900" i="1" kern="1200" dirty="0">
              <a:solidFill>
                <a:schemeClr val="bg1">
                  <a:lumMod val="65000"/>
                </a:schemeClr>
              </a:solidFill>
            </a:rPr>
            <a:t>focus op een paar opleidingen</a:t>
          </a:r>
          <a:endParaRPr lang="en-US" sz="1900" i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44270" y="2744569"/>
        <a:ext cx="10246005" cy="730970"/>
      </dsp:txXfrm>
    </dsp:sp>
    <dsp:sp modelId="{7F723273-8475-43FB-BBF4-24891D185E43}">
      <dsp:nvSpPr>
        <dsp:cNvPr id="0" name=""/>
        <dsp:cNvSpPr/>
      </dsp:nvSpPr>
      <dsp:spPr>
        <a:xfrm>
          <a:off x="0" y="3658282"/>
          <a:ext cx="11090276" cy="73097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640D6-E4A9-4148-9687-6A90BA078C4E}">
      <dsp:nvSpPr>
        <dsp:cNvPr id="0" name=""/>
        <dsp:cNvSpPr/>
      </dsp:nvSpPr>
      <dsp:spPr>
        <a:xfrm>
          <a:off x="221118" y="3822750"/>
          <a:ext cx="402033" cy="4020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7161B-1A12-4663-9F85-B8B0446D2ADE}">
      <dsp:nvSpPr>
        <dsp:cNvPr id="0" name=""/>
        <dsp:cNvSpPr/>
      </dsp:nvSpPr>
      <dsp:spPr>
        <a:xfrm>
          <a:off x="844270" y="3658282"/>
          <a:ext cx="10246005" cy="7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1" tIns="77361" rIns="77361" bIns="7736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tx1"/>
              </a:solidFill>
            </a:rPr>
            <a:t>studenten starten liever bij een groter bedrijf (afstuderen en 1</a:t>
          </a:r>
          <a:r>
            <a:rPr lang="nl-NL" sz="1900" kern="1200" baseline="30000" dirty="0">
              <a:solidFill>
                <a:schemeClr val="tx1"/>
              </a:solidFill>
            </a:rPr>
            <a:t>e</a:t>
          </a:r>
          <a:r>
            <a:rPr lang="nl-NL" sz="1900" kern="1200" dirty="0">
              <a:solidFill>
                <a:schemeClr val="tx1"/>
              </a:solidFill>
            </a:rPr>
            <a:t> baan) </a:t>
          </a:r>
          <a:r>
            <a:rPr lang="nl-NL" sz="1900" kern="1200" dirty="0">
              <a:solidFill>
                <a:schemeClr val="tx1"/>
              </a:solidFill>
              <a:sym typeface="Wingdings" panose="05000000000000000000" pitchFamily="2" charset="2"/>
            </a:rPr>
            <a:t></a:t>
          </a:r>
          <a:r>
            <a:rPr lang="nl-NL" sz="1900" i="1" kern="1200" dirty="0">
              <a:solidFill>
                <a:schemeClr val="tx1"/>
              </a:solidFill>
            </a:rPr>
            <a:t> mkb grens deels loslaten</a:t>
          </a:r>
          <a:endParaRPr lang="en-US" sz="1900" i="1" kern="1200" dirty="0">
            <a:solidFill>
              <a:schemeClr val="tx1"/>
            </a:solidFill>
          </a:endParaRPr>
        </a:p>
      </dsp:txBody>
      <dsp:txXfrm>
        <a:off x="844270" y="3658282"/>
        <a:ext cx="10246005" cy="7309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4397D-2BF7-4AA0-8186-CC1662F95341}">
      <dsp:nvSpPr>
        <dsp:cNvPr id="0" name=""/>
        <dsp:cNvSpPr/>
      </dsp:nvSpPr>
      <dsp:spPr>
        <a:xfrm>
          <a:off x="5619" y="593770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Organisatie en werving studenten</a:t>
          </a:r>
          <a:endParaRPr lang="en-US" sz="1500" kern="1200" dirty="0"/>
        </a:p>
      </dsp:txBody>
      <dsp:txXfrm>
        <a:off x="33682" y="621833"/>
        <a:ext cx="1860177" cy="902025"/>
      </dsp:txXfrm>
    </dsp:sp>
    <dsp:sp modelId="{BA7D7267-E760-4712-AA31-6669CBC9E8E6}">
      <dsp:nvSpPr>
        <dsp:cNvPr id="0" name=""/>
        <dsp:cNvSpPr/>
      </dsp:nvSpPr>
      <dsp:spPr>
        <a:xfrm>
          <a:off x="197249" y="1551922"/>
          <a:ext cx="191630" cy="70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8677"/>
              </a:lnTo>
              <a:lnTo>
                <a:pt x="191630" y="7086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4B5BD-6365-4721-83A2-24C2E4F14C5A}">
      <dsp:nvSpPr>
        <dsp:cNvPr id="0" name=""/>
        <dsp:cNvSpPr/>
      </dsp:nvSpPr>
      <dsp:spPr>
        <a:xfrm>
          <a:off x="388880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Te korte termijn van idee tot werving</a:t>
          </a:r>
          <a:endParaRPr lang="en-US" sz="1200" kern="1200" dirty="0"/>
        </a:p>
      </dsp:txBody>
      <dsp:txXfrm>
        <a:off x="416943" y="1809587"/>
        <a:ext cx="1476916" cy="902025"/>
      </dsp:txXfrm>
    </dsp:sp>
    <dsp:sp modelId="{2D360867-34FC-47A9-8294-706F15D51269}">
      <dsp:nvSpPr>
        <dsp:cNvPr id="0" name=""/>
        <dsp:cNvSpPr/>
      </dsp:nvSpPr>
      <dsp:spPr>
        <a:xfrm>
          <a:off x="197249" y="1551922"/>
          <a:ext cx="191630" cy="1906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6367"/>
              </a:lnTo>
              <a:lnTo>
                <a:pt x="191630" y="19063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75DA4-4EBE-4245-AAFC-005C4FA14BE2}">
      <dsp:nvSpPr>
        <dsp:cNvPr id="0" name=""/>
        <dsp:cNvSpPr/>
      </dsp:nvSpPr>
      <dsp:spPr>
        <a:xfrm>
          <a:off x="388880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Wervingskanalen niet optimaal</a:t>
          </a:r>
          <a:endParaRPr lang="en-US" sz="1100" kern="1200" dirty="0"/>
        </a:p>
      </dsp:txBody>
      <dsp:txXfrm>
        <a:off x="416943" y="3007276"/>
        <a:ext cx="1476916" cy="902025"/>
      </dsp:txXfrm>
    </dsp:sp>
    <dsp:sp modelId="{30C78D85-CB83-485D-B529-C95CE607D14E}">
      <dsp:nvSpPr>
        <dsp:cNvPr id="0" name=""/>
        <dsp:cNvSpPr/>
      </dsp:nvSpPr>
      <dsp:spPr>
        <a:xfrm>
          <a:off x="2400998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Bedrijvenparticipatie</a:t>
          </a:r>
          <a:endParaRPr lang="en-US" sz="1500" kern="1200" dirty="0"/>
        </a:p>
      </dsp:txBody>
      <dsp:txXfrm>
        <a:off x="2429061" y="611897"/>
        <a:ext cx="1860177" cy="902025"/>
      </dsp:txXfrm>
    </dsp:sp>
    <dsp:sp modelId="{5FF9EC75-E80E-4D88-B0D3-F8AA91A549ED}">
      <dsp:nvSpPr>
        <dsp:cNvPr id="0" name=""/>
        <dsp:cNvSpPr/>
      </dsp:nvSpPr>
      <dsp:spPr>
        <a:xfrm>
          <a:off x="2592628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05732-40D6-4713-A329-2380C91665C2}">
      <dsp:nvSpPr>
        <dsp:cNvPr id="0" name=""/>
        <dsp:cNvSpPr/>
      </dsp:nvSpPr>
      <dsp:spPr>
        <a:xfrm>
          <a:off x="2784259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Duurzaamheids-opdrachten vaak bij grotere bedrijven </a:t>
          </a:r>
          <a:endParaRPr lang="en-US" sz="1200" kern="1200" dirty="0"/>
        </a:p>
      </dsp:txBody>
      <dsp:txXfrm>
        <a:off x="2812322" y="1809587"/>
        <a:ext cx="1476916" cy="902025"/>
      </dsp:txXfrm>
    </dsp:sp>
    <dsp:sp modelId="{C5844EC1-5B1A-45E7-8B1C-78C08E5F2176}">
      <dsp:nvSpPr>
        <dsp:cNvPr id="0" name=""/>
        <dsp:cNvSpPr/>
      </dsp:nvSpPr>
      <dsp:spPr>
        <a:xfrm>
          <a:off x="2592628" y="1541986"/>
          <a:ext cx="191630" cy="1916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303"/>
              </a:lnTo>
              <a:lnTo>
                <a:pt x="191630" y="19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EEB5A-1148-4476-AF5B-88AF6FDBE592}">
      <dsp:nvSpPr>
        <dsp:cNvPr id="0" name=""/>
        <dsp:cNvSpPr/>
      </dsp:nvSpPr>
      <dsp:spPr>
        <a:xfrm>
          <a:off x="2784259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Match nodig: wens student, opleidingseis, partners lectoraten</a:t>
          </a:r>
          <a:endParaRPr lang="en-US" sz="1100" kern="1200" dirty="0"/>
        </a:p>
      </dsp:txBody>
      <dsp:txXfrm>
        <a:off x="2812322" y="3007276"/>
        <a:ext cx="1476916" cy="902025"/>
      </dsp:txXfrm>
    </dsp:sp>
    <dsp:sp modelId="{C1996648-9452-46D1-806D-799118D192C7}">
      <dsp:nvSpPr>
        <dsp:cNvPr id="0" name=""/>
        <dsp:cNvSpPr/>
      </dsp:nvSpPr>
      <dsp:spPr>
        <a:xfrm>
          <a:off x="4796377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Studentenparticipatie</a:t>
          </a:r>
          <a:endParaRPr lang="en-US" sz="1500" kern="1200" dirty="0"/>
        </a:p>
      </dsp:txBody>
      <dsp:txXfrm>
        <a:off x="4824440" y="611897"/>
        <a:ext cx="1860177" cy="902025"/>
      </dsp:txXfrm>
    </dsp:sp>
    <dsp:sp modelId="{2884DC53-EFF1-4542-BDFC-D40BFA666A72}">
      <dsp:nvSpPr>
        <dsp:cNvPr id="0" name=""/>
        <dsp:cNvSpPr/>
      </dsp:nvSpPr>
      <dsp:spPr>
        <a:xfrm>
          <a:off x="4988007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590E7-5211-425A-9C53-C8558FA19F74}">
      <dsp:nvSpPr>
        <dsp:cNvPr id="0" name=""/>
        <dsp:cNvSpPr/>
      </dsp:nvSpPr>
      <dsp:spPr>
        <a:xfrm>
          <a:off x="5179638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Beleving HIP = extra en liever groter bedrijf</a:t>
          </a:r>
          <a:endParaRPr lang="en-US" sz="1200" kern="1200" dirty="0"/>
        </a:p>
      </dsp:txBody>
      <dsp:txXfrm>
        <a:off x="5207701" y="1809587"/>
        <a:ext cx="1476916" cy="902025"/>
      </dsp:txXfrm>
    </dsp:sp>
    <dsp:sp modelId="{BDF608B8-4FF8-47CF-A8E5-8A27E2A8C247}">
      <dsp:nvSpPr>
        <dsp:cNvPr id="0" name=""/>
        <dsp:cNvSpPr/>
      </dsp:nvSpPr>
      <dsp:spPr>
        <a:xfrm>
          <a:off x="7191756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Docentbetrokkenheid</a:t>
          </a:r>
          <a:endParaRPr lang="en-US" sz="1500" kern="1200"/>
        </a:p>
      </dsp:txBody>
      <dsp:txXfrm>
        <a:off x="7219819" y="611897"/>
        <a:ext cx="1860177" cy="902025"/>
      </dsp:txXfrm>
    </dsp:sp>
    <dsp:sp modelId="{BE597C8B-3393-4169-833C-D9D49767F988}">
      <dsp:nvSpPr>
        <dsp:cNvPr id="0" name=""/>
        <dsp:cNvSpPr/>
      </dsp:nvSpPr>
      <dsp:spPr>
        <a:xfrm>
          <a:off x="7383386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298A8-C628-4B76-8AA8-C135B3577946}">
      <dsp:nvSpPr>
        <dsp:cNvPr id="0" name=""/>
        <dsp:cNvSpPr/>
      </dsp:nvSpPr>
      <dsp:spPr>
        <a:xfrm>
          <a:off x="7575016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Onbekendheid, dus geen promotie</a:t>
          </a:r>
          <a:r>
            <a:rPr lang="nl-NL" sz="1000" kern="1200" dirty="0"/>
            <a:t> HIP</a:t>
          </a:r>
          <a:r>
            <a:rPr lang="nl-NL" sz="1200" kern="1200" dirty="0"/>
            <a:t>, bang voor extra werk</a:t>
          </a:r>
          <a:endParaRPr lang="en-US" sz="1000" kern="1200" dirty="0"/>
        </a:p>
      </dsp:txBody>
      <dsp:txXfrm>
        <a:off x="7603079" y="1809587"/>
        <a:ext cx="1476916" cy="902025"/>
      </dsp:txXfrm>
    </dsp:sp>
    <dsp:sp modelId="{5388C493-3398-4B12-9D52-A55E676B3C64}">
      <dsp:nvSpPr>
        <dsp:cNvPr id="0" name=""/>
        <dsp:cNvSpPr/>
      </dsp:nvSpPr>
      <dsp:spPr>
        <a:xfrm>
          <a:off x="9587135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Onderzoek</a:t>
          </a:r>
          <a:endParaRPr lang="en-US" sz="1500" kern="1200" dirty="0"/>
        </a:p>
      </dsp:txBody>
      <dsp:txXfrm>
        <a:off x="9615198" y="611897"/>
        <a:ext cx="1860177" cy="902025"/>
      </dsp:txXfrm>
    </dsp:sp>
    <dsp:sp modelId="{B5921428-977A-4189-91BD-D99436CDB1E1}">
      <dsp:nvSpPr>
        <dsp:cNvPr id="0" name=""/>
        <dsp:cNvSpPr/>
      </dsp:nvSpPr>
      <dsp:spPr>
        <a:xfrm>
          <a:off x="9778765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B1446-C2F3-4D4E-91D4-8502E06D9954}">
      <dsp:nvSpPr>
        <dsp:cNvPr id="0" name=""/>
        <dsp:cNvSpPr/>
      </dsp:nvSpPr>
      <dsp:spPr>
        <a:xfrm>
          <a:off x="9970395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Voorkeur langlopende samenwerking</a:t>
          </a:r>
          <a:endParaRPr lang="en-US" sz="1200" kern="1200" dirty="0"/>
        </a:p>
      </dsp:txBody>
      <dsp:txXfrm>
        <a:off x="9998458" y="1809587"/>
        <a:ext cx="1476916" cy="9020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4397D-2BF7-4AA0-8186-CC1662F95341}">
      <dsp:nvSpPr>
        <dsp:cNvPr id="0" name=""/>
        <dsp:cNvSpPr/>
      </dsp:nvSpPr>
      <dsp:spPr>
        <a:xfrm>
          <a:off x="5619" y="593770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Organisatie en werving</a:t>
          </a:r>
          <a:endParaRPr lang="en-US" sz="1500" kern="1200" dirty="0"/>
        </a:p>
      </dsp:txBody>
      <dsp:txXfrm>
        <a:off x="33682" y="621833"/>
        <a:ext cx="1860177" cy="902025"/>
      </dsp:txXfrm>
    </dsp:sp>
    <dsp:sp modelId="{BA7D7267-E760-4712-AA31-6669CBC9E8E6}">
      <dsp:nvSpPr>
        <dsp:cNvPr id="0" name=""/>
        <dsp:cNvSpPr/>
      </dsp:nvSpPr>
      <dsp:spPr>
        <a:xfrm>
          <a:off x="197249" y="1551922"/>
          <a:ext cx="191630" cy="70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8677"/>
              </a:lnTo>
              <a:lnTo>
                <a:pt x="191630" y="7086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4B5BD-6365-4721-83A2-24C2E4F14C5A}">
      <dsp:nvSpPr>
        <dsp:cNvPr id="0" name=""/>
        <dsp:cNvSpPr/>
      </dsp:nvSpPr>
      <dsp:spPr>
        <a:xfrm>
          <a:off x="388880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Te korte termijn van idee tot werving</a:t>
          </a:r>
          <a:endParaRPr lang="en-US" sz="1200" kern="1200" dirty="0"/>
        </a:p>
      </dsp:txBody>
      <dsp:txXfrm>
        <a:off x="416943" y="1809587"/>
        <a:ext cx="1476916" cy="902025"/>
      </dsp:txXfrm>
    </dsp:sp>
    <dsp:sp modelId="{2D360867-34FC-47A9-8294-706F15D51269}">
      <dsp:nvSpPr>
        <dsp:cNvPr id="0" name=""/>
        <dsp:cNvSpPr/>
      </dsp:nvSpPr>
      <dsp:spPr>
        <a:xfrm>
          <a:off x="197249" y="1551922"/>
          <a:ext cx="191630" cy="1906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6367"/>
              </a:lnTo>
              <a:lnTo>
                <a:pt x="191630" y="19063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75DA4-4EBE-4245-AAFC-005C4FA14BE2}">
      <dsp:nvSpPr>
        <dsp:cNvPr id="0" name=""/>
        <dsp:cNvSpPr/>
      </dsp:nvSpPr>
      <dsp:spPr>
        <a:xfrm>
          <a:off x="388880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Wervingskanalen niet optimaal</a:t>
          </a:r>
          <a:endParaRPr lang="en-US" sz="1100" kern="1200" dirty="0"/>
        </a:p>
      </dsp:txBody>
      <dsp:txXfrm>
        <a:off x="416943" y="3007276"/>
        <a:ext cx="1476916" cy="902025"/>
      </dsp:txXfrm>
    </dsp:sp>
    <dsp:sp modelId="{30C78D85-CB83-485D-B529-C95CE607D14E}">
      <dsp:nvSpPr>
        <dsp:cNvPr id="0" name=""/>
        <dsp:cNvSpPr/>
      </dsp:nvSpPr>
      <dsp:spPr>
        <a:xfrm>
          <a:off x="2400998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Bedrijvenparticipatie</a:t>
          </a:r>
          <a:endParaRPr lang="en-US" sz="1500" kern="1200" dirty="0"/>
        </a:p>
      </dsp:txBody>
      <dsp:txXfrm>
        <a:off x="2429061" y="611897"/>
        <a:ext cx="1860177" cy="902025"/>
      </dsp:txXfrm>
    </dsp:sp>
    <dsp:sp modelId="{5FF9EC75-E80E-4D88-B0D3-F8AA91A549ED}">
      <dsp:nvSpPr>
        <dsp:cNvPr id="0" name=""/>
        <dsp:cNvSpPr/>
      </dsp:nvSpPr>
      <dsp:spPr>
        <a:xfrm>
          <a:off x="2592628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05732-40D6-4713-A329-2380C91665C2}">
      <dsp:nvSpPr>
        <dsp:cNvPr id="0" name=""/>
        <dsp:cNvSpPr/>
      </dsp:nvSpPr>
      <dsp:spPr>
        <a:xfrm>
          <a:off x="2784259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Duurzaamheids-opdrachten vaak bij grotere bedrijven </a:t>
          </a:r>
          <a:endParaRPr lang="en-US" sz="1200" kern="1200" dirty="0"/>
        </a:p>
      </dsp:txBody>
      <dsp:txXfrm>
        <a:off x="2812322" y="1809587"/>
        <a:ext cx="1476916" cy="902025"/>
      </dsp:txXfrm>
    </dsp:sp>
    <dsp:sp modelId="{C5844EC1-5B1A-45E7-8B1C-78C08E5F2176}">
      <dsp:nvSpPr>
        <dsp:cNvPr id="0" name=""/>
        <dsp:cNvSpPr/>
      </dsp:nvSpPr>
      <dsp:spPr>
        <a:xfrm>
          <a:off x="2592628" y="1541986"/>
          <a:ext cx="191630" cy="1916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303"/>
              </a:lnTo>
              <a:lnTo>
                <a:pt x="191630" y="19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EEB5A-1148-4476-AF5B-88AF6FDBE592}">
      <dsp:nvSpPr>
        <dsp:cNvPr id="0" name=""/>
        <dsp:cNvSpPr/>
      </dsp:nvSpPr>
      <dsp:spPr>
        <a:xfrm>
          <a:off x="2784259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Match nodig: wens student, opleidingseis, partners lectoraten</a:t>
          </a:r>
          <a:endParaRPr lang="en-US" sz="1100" kern="1200" dirty="0"/>
        </a:p>
      </dsp:txBody>
      <dsp:txXfrm>
        <a:off x="2812322" y="3007276"/>
        <a:ext cx="1476916" cy="902025"/>
      </dsp:txXfrm>
    </dsp:sp>
    <dsp:sp modelId="{C1996648-9452-46D1-806D-799118D192C7}">
      <dsp:nvSpPr>
        <dsp:cNvPr id="0" name=""/>
        <dsp:cNvSpPr/>
      </dsp:nvSpPr>
      <dsp:spPr>
        <a:xfrm>
          <a:off x="4796377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Studentenparticipatie</a:t>
          </a:r>
          <a:endParaRPr lang="en-US" sz="1500" kern="1200" dirty="0"/>
        </a:p>
      </dsp:txBody>
      <dsp:txXfrm>
        <a:off x="4824440" y="611897"/>
        <a:ext cx="1860177" cy="902025"/>
      </dsp:txXfrm>
    </dsp:sp>
    <dsp:sp modelId="{2884DC53-EFF1-4542-BDFC-D40BFA666A72}">
      <dsp:nvSpPr>
        <dsp:cNvPr id="0" name=""/>
        <dsp:cNvSpPr/>
      </dsp:nvSpPr>
      <dsp:spPr>
        <a:xfrm>
          <a:off x="4988007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590E7-5211-425A-9C53-C8558FA19F74}">
      <dsp:nvSpPr>
        <dsp:cNvPr id="0" name=""/>
        <dsp:cNvSpPr/>
      </dsp:nvSpPr>
      <dsp:spPr>
        <a:xfrm>
          <a:off x="5179638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Beleving HIP = extra en liever groter bedrijf</a:t>
          </a:r>
          <a:endParaRPr lang="en-US" sz="1200" kern="1200" dirty="0"/>
        </a:p>
      </dsp:txBody>
      <dsp:txXfrm>
        <a:off x="5207701" y="1809587"/>
        <a:ext cx="1476916" cy="902025"/>
      </dsp:txXfrm>
    </dsp:sp>
    <dsp:sp modelId="{BDF608B8-4FF8-47CF-A8E5-8A27E2A8C247}">
      <dsp:nvSpPr>
        <dsp:cNvPr id="0" name=""/>
        <dsp:cNvSpPr/>
      </dsp:nvSpPr>
      <dsp:spPr>
        <a:xfrm>
          <a:off x="7191756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Docentbetrokkenheid</a:t>
          </a:r>
          <a:endParaRPr lang="en-US" sz="1500" kern="1200"/>
        </a:p>
      </dsp:txBody>
      <dsp:txXfrm>
        <a:off x="7219819" y="611897"/>
        <a:ext cx="1860177" cy="902025"/>
      </dsp:txXfrm>
    </dsp:sp>
    <dsp:sp modelId="{BE597C8B-3393-4169-833C-D9D49767F988}">
      <dsp:nvSpPr>
        <dsp:cNvPr id="0" name=""/>
        <dsp:cNvSpPr/>
      </dsp:nvSpPr>
      <dsp:spPr>
        <a:xfrm>
          <a:off x="7383386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298A8-C628-4B76-8AA8-C135B3577946}">
      <dsp:nvSpPr>
        <dsp:cNvPr id="0" name=""/>
        <dsp:cNvSpPr/>
      </dsp:nvSpPr>
      <dsp:spPr>
        <a:xfrm>
          <a:off x="7575016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Onbekendheid, dus geen promotie</a:t>
          </a:r>
          <a:r>
            <a:rPr lang="nl-NL" sz="1000" kern="1200" dirty="0"/>
            <a:t> HIP</a:t>
          </a:r>
          <a:r>
            <a:rPr lang="nl-NL" sz="1200" kern="1200" dirty="0"/>
            <a:t>, bang voor extra werk</a:t>
          </a:r>
          <a:endParaRPr lang="en-US" sz="1000" kern="1200" dirty="0"/>
        </a:p>
      </dsp:txBody>
      <dsp:txXfrm>
        <a:off x="7603079" y="1809587"/>
        <a:ext cx="1476916" cy="902025"/>
      </dsp:txXfrm>
    </dsp:sp>
    <dsp:sp modelId="{5388C493-3398-4B12-9D52-A55E676B3C64}">
      <dsp:nvSpPr>
        <dsp:cNvPr id="0" name=""/>
        <dsp:cNvSpPr/>
      </dsp:nvSpPr>
      <dsp:spPr>
        <a:xfrm>
          <a:off x="9587135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Onderzoek</a:t>
          </a:r>
          <a:endParaRPr lang="en-US" sz="1500" kern="1200" dirty="0"/>
        </a:p>
      </dsp:txBody>
      <dsp:txXfrm>
        <a:off x="9615198" y="611897"/>
        <a:ext cx="1860177" cy="902025"/>
      </dsp:txXfrm>
    </dsp:sp>
    <dsp:sp modelId="{B5921428-977A-4189-91BD-D99436CDB1E1}">
      <dsp:nvSpPr>
        <dsp:cNvPr id="0" name=""/>
        <dsp:cNvSpPr/>
      </dsp:nvSpPr>
      <dsp:spPr>
        <a:xfrm>
          <a:off x="9778765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B1446-C2F3-4D4E-91D4-8502E06D9954}">
      <dsp:nvSpPr>
        <dsp:cNvPr id="0" name=""/>
        <dsp:cNvSpPr/>
      </dsp:nvSpPr>
      <dsp:spPr>
        <a:xfrm>
          <a:off x="9970395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Voorkeur langlopende samenwerking</a:t>
          </a:r>
          <a:endParaRPr lang="en-US" sz="1200" kern="1200" dirty="0"/>
        </a:p>
      </dsp:txBody>
      <dsp:txXfrm>
        <a:off x="9998458" y="1809587"/>
        <a:ext cx="1476916" cy="9020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4397D-2BF7-4AA0-8186-CC1662F95341}">
      <dsp:nvSpPr>
        <dsp:cNvPr id="0" name=""/>
        <dsp:cNvSpPr/>
      </dsp:nvSpPr>
      <dsp:spPr>
        <a:xfrm>
          <a:off x="5619" y="593770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Organisatie en werving</a:t>
          </a:r>
          <a:endParaRPr lang="en-US" sz="1500" kern="1200" dirty="0"/>
        </a:p>
      </dsp:txBody>
      <dsp:txXfrm>
        <a:off x="33682" y="621833"/>
        <a:ext cx="1860177" cy="902025"/>
      </dsp:txXfrm>
    </dsp:sp>
    <dsp:sp modelId="{BA7D7267-E760-4712-AA31-6669CBC9E8E6}">
      <dsp:nvSpPr>
        <dsp:cNvPr id="0" name=""/>
        <dsp:cNvSpPr/>
      </dsp:nvSpPr>
      <dsp:spPr>
        <a:xfrm>
          <a:off x="197249" y="1551922"/>
          <a:ext cx="191630" cy="70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8677"/>
              </a:lnTo>
              <a:lnTo>
                <a:pt x="191630" y="7086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4B5BD-6365-4721-83A2-24C2E4F14C5A}">
      <dsp:nvSpPr>
        <dsp:cNvPr id="0" name=""/>
        <dsp:cNvSpPr/>
      </dsp:nvSpPr>
      <dsp:spPr>
        <a:xfrm>
          <a:off x="388880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Te korte termijn van idee tot werving</a:t>
          </a:r>
          <a:endParaRPr lang="en-US" sz="1200" kern="1200" dirty="0"/>
        </a:p>
      </dsp:txBody>
      <dsp:txXfrm>
        <a:off x="416943" y="1809587"/>
        <a:ext cx="1476916" cy="902025"/>
      </dsp:txXfrm>
    </dsp:sp>
    <dsp:sp modelId="{2D360867-34FC-47A9-8294-706F15D51269}">
      <dsp:nvSpPr>
        <dsp:cNvPr id="0" name=""/>
        <dsp:cNvSpPr/>
      </dsp:nvSpPr>
      <dsp:spPr>
        <a:xfrm>
          <a:off x="197249" y="1551922"/>
          <a:ext cx="191630" cy="1906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6367"/>
              </a:lnTo>
              <a:lnTo>
                <a:pt x="191630" y="19063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75DA4-4EBE-4245-AAFC-005C4FA14BE2}">
      <dsp:nvSpPr>
        <dsp:cNvPr id="0" name=""/>
        <dsp:cNvSpPr/>
      </dsp:nvSpPr>
      <dsp:spPr>
        <a:xfrm>
          <a:off x="388880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Wervingskanalen niet optimaal</a:t>
          </a:r>
          <a:endParaRPr lang="en-US" sz="1100" kern="1200" dirty="0"/>
        </a:p>
      </dsp:txBody>
      <dsp:txXfrm>
        <a:off x="416943" y="3007276"/>
        <a:ext cx="1476916" cy="902025"/>
      </dsp:txXfrm>
    </dsp:sp>
    <dsp:sp modelId="{30C78D85-CB83-485D-B529-C95CE607D14E}">
      <dsp:nvSpPr>
        <dsp:cNvPr id="0" name=""/>
        <dsp:cNvSpPr/>
      </dsp:nvSpPr>
      <dsp:spPr>
        <a:xfrm>
          <a:off x="2400998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Bedrijvenparticipatie</a:t>
          </a:r>
          <a:endParaRPr lang="en-US" sz="1500" kern="1200" dirty="0"/>
        </a:p>
      </dsp:txBody>
      <dsp:txXfrm>
        <a:off x="2429061" y="611897"/>
        <a:ext cx="1860177" cy="902025"/>
      </dsp:txXfrm>
    </dsp:sp>
    <dsp:sp modelId="{5FF9EC75-E80E-4D88-B0D3-F8AA91A549ED}">
      <dsp:nvSpPr>
        <dsp:cNvPr id="0" name=""/>
        <dsp:cNvSpPr/>
      </dsp:nvSpPr>
      <dsp:spPr>
        <a:xfrm>
          <a:off x="2592628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05732-40D6-4713-A329-2380C91665C2}">
      <dsp:nvSpPr>
        <dsp:cNvPr id="0" name=""/>
        <dsp:cNvSpPr/>
      </dsp:nvSpPr>
      <dsp:spPr>
        <a:xfrm>
          <a:off x="2784259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Duurzaamheids-opdrachten vaak bij grotere bedrijven </a:t>
          </a:r>
          <a:endParaRPr lang="en-US" sz="1200" kern="1200" dirty="0"/>
        </a:p>
      </dsp:txBody>
      <dsp:txXfrm>
        <a:off x="2812322" y="1809587"/>
        <a:ext cx="1476916" cy="902025"/>
      </dsp:txXfrm>
    </dsp:sp>
    <dsp:sp modelId="{C5844EC1-5B1A-45E7-8B1C-78C08E5F2176}">
      <dsp:nvSpPr>
        <dsp:cNvPr id="0" name=""/>
        <dsp:cNvSpPr/>
      </dsp:nvSpPr>
      <dsp:spPr>
        <a:xfrm>
          <a:off x="2592628" y="1541986"/>
          <a:ext cx="191630" cy="1916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303"/>
              </a:lnTo>
              <a:lnTo>
                <a:pt x="191630" y="19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EEB5A-1148-4476-AF5B-88AF6FDBE592}">
      <dsp:nvSpPr>
        <dsp:cNvPr id="0" name=""/>
        <dsp:cNvSpPr/>
      </dsp:nvSpPr>
      <dsp:spPr>
        <a:xfrm>
          <a:off x="2784259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Match nodig: wens student, opleidingseis, partners lectoraten</a:t>
          </a:r>
          <a:endParaRPr lang="en-US" sz="1100" kern="1200" dirty="0"/>
        </a:p>
      </dsp:txBody>
      <dsp:txXfrm>
        <a:off x="2812322" y="3007276"/>
        <a:ext cx="1476916" cy="902025"/>
      </dsp:txXfrm>
    </dsp:sp>
    <dsp:sp modelId="{C1996648-9452-46D1-806D-799118D192C7}">
      <dsp:nvSpPr>
        <dsp:cNvPr id="0" name=""/>
        <dsp:cNvSpPr/>
      </dsp:nvSpPr>
      <dsp:spPr>
        <a:xfrm>
          <a:off x="4796377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Studentenparticipatie</a:t>
          </a:r>
          <a:endParaRPr lang="en-US" sz="1500" kern="1200" dirty="0"/>
        </a:p>
      </dsp:txBody>
      <dsp:txXfrm>
        <a:off x="4824440" y="611897"/>
        <a:ext cx="1860177" cy="902025"/>
      </dsp:txXfrm>
    </dsp:sp>
    <dsp:sp modelId="{2884DC53-EFF1-4542-BDFC-D40BFA666A72}">
      <dsp:nvSpPr>
        <dsp:cNvPr id="0" name=""/>
        <dsp:cNvSpPr/>
      </dsp:nvSpPr>
      <dsp:spPr>
        <a:xfrm>
          <a:off x="4988007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590E7-5211-425A-9C53-C8558FA19F74}">
      <dsp:nvSpPr>
        <dsp:cNvPr id="0" name=""/>
        <dsp:cNvSpPr/>
      </dsp:nvSpPr>
      <dsp:spPr>
        <a:xfrm>
          <a:off x="5179638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Beleving HIP = extra en liever groter bedrijf</a:t>
          </a:r>
          <a:endParaRPr lang="en-US" sz="1200" kern="1200" dirty="0"/>
        </a:p>
      </dsp:txBody>
      <dsp:txXfrm>
        <a:off x="5207701" y="1809587"/>
        <a:ext cx="1476916" cy="902025"/>
      </dsp:txXfrm>
    </dsp:sp>
    <dsp:sp modelId="{BDF608B8-4FF8-47CF-A8E5-8A27E2A8C247}">
      <dsp:nvSpPr>
        <dsp:cNvPr id="0" name=""/>
        <dsp:cNvSpPr/>
      </dsp:nvSpPr>
      <dsp:spPr>
        <a:xfrm>
          <a:off x="7191756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Docentbetrokkenheid</a:t>
          </a:r>
          <a:endParaRPr lang="en-US" sz="1500" kern="1200"/>
        </a:p>
      </dsp:txBody>
      <dsp:txXfrm>
        <a:off x="7219819" y="611897"/>
        <a:ext cx="1860177" cy="902025"/>
      </dsp:txXfrm>
    </dsp:sp>
    <dsp:sp modelId="{BE597C8B-3393-4169-833C-D9D49767F988}">
      <dsp:nvSpPr>
        <dsp:cNvPr id="0" name=""/>
        <dsp:cNvSpPr/>
      </dsp:nvSpPr>
      <dsp:spPr>
        <a:xfrm>
          <a:off x="7383386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298A8-C628-4B76-8AA8-C135B3577946}">
      <dsp:nvSpPr>
        <dsp:cNvPr id="0" name=""/>
        <dsp:cNvSpPr/>
      </dsp:nvSpPr>
      <dsp:spPr>
        <a:xfrm>
          <a:off x="7575016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Onbekendheid, dus geen promotie</a:t>
          </a:r>
          <a:r>
            <a:rPr lang="nl-NL" sz="1000" kern="1200" dirty="0"/>
            <a:t> HIP</a:t>
          </a:r>
          <a:r>
            <a:rPr lang="nl-NL" sz="1200" kern="1200" dirty="0"/>
            <a:t>, bang voor extra werk</a:t>
          </a:r>
          <a:endParaRPr lang="en-US" sz="1000" kern="1200" dirty="0"/>
        </a:p>
      </dsp:txBody>
      <dsp:txXfrm>
        <a:off x="7603079" y="1809587"/>
        <a:ext cx="1476916" cy="902025"/>
      </dsp:txXfrm>
    </dsp:sp>
    <dsp:sp modelId="{5388C493-3398-4B12-9D52-A55E676B3C64}">
      <dsp:nvSpPr>
        <dsp:cNvPr id="0" name=""/>
        <dsp:cNvSpPr/>
      </dsp:nvSpPr>
      <dsp:spPr>
        <a:xfrm>
          <a:off x="9587135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Onderzoek</a:t>
          </a:r>
          <a:endParaRPr lang="en-US" sz="1500" kern="1200" dirty="0"/>
        </a:p>
      </dsp:txBody>
      <dsp:txXfrm>
        <a:off x="9615198" y="611897"/>
        <a:ext cx="1860177" cy="902025"/>
      </dsp:txXfrm>
    </dsp:sp>
    <dsp:sp modelId="{B5921428-977A-4189-91BD-D99436CDB1E1}">
      <dsp:nvSpPr>
        <dsp:cNvPr id="0" name=""/>
        <dsp:cNvSpPr/>
      </dsp:nvSpPr>
      <dsp:spPr>
        <a:xfrm>
          <a:off x="9778765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B1446-C2F3-4D4E-91D4-8502E06D9954}">
      <dsp:nvSpPr>
        <dsp:cNvPr id="0" name=""/>
        <dsp:cNvSpPr/>
      </dsp:nvSpPr>
      <dsp:spPr>
        <a:xfrm>
          <a:off x="9970395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Voorkeur langlopende samenwerking</a:t>
          </a:r>
          <a:endParaRPr lang="en-US" sz="1200" kern="1200" dirty="0"/>
        </a:p>
      </dsp:txBody>
      <dsp:txXfrm>
        <a:off x="9998458" y="1809587"/>
        <a:ext cx="1476916" cy="9020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4397D-2BF7-4AA0-8186-CC1662F95341}">
      <dsp:nvSpPr>
        <dsp:cNvPr id="0" name=""/>
        <dsp:cNvSpPr/>
      </dsp:nvSpPr>
      <dsp:spPr>
        <a:xfrm>
          <a:off x="5619" y="593770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Organisatie en werving</a:t>
          </a:r>
          <a:endParaRPr lang="en-US" sz="1500" kern="1200" dirty="0"/>
        </a:p>
      </dsp:txBody>
      <dsp:txXfrm>
        <a:off x="33682" y="621833"/>
        <a:ext cx="1860177" cy="902025"/>
      </dsp:txXfrm>
    </dsp:sp>
    <dsp:sp modelId="{BA7D7267-E760-4712-AA31-6669CBC9E8E6}">
      <dsp:nvSpPr>
        <dsp:cNvPr id="0" name=""/>
        <dsp:cNvSpPr/>
      </dsp:nvSpPr>
      <dsp:spPr>
        <a:xfrm>
          <a:off x="197249" y="1551922"/>
          <a:ext cx="191630" cy="70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8677"/>
              </a:lnTo>
              <a:lnTo>
                <a:pt x="191630" y="7086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4B5BD-6365-4721-83A2-24C2E4F14C5A}">
      <dsp:nvSpPr>
        <dsp:cNvPr id="0" name=""/>
        <dsp:cNvSpPr/>
      </dsp:nvSpPr>
      <dsp:spPr>
        <a:xfrm>
          <a:off x="388880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Te korte termijn van idee tot werving</a:t>
          </a:r>
          <a:endParaRPr lang="en-US" sz="1200" kern="1200" dirty="0"/>
        </a:p>
      </dsp:txBody>
      <dsp:txXfrm>
        <a:off x="416943" y="1809587"/>
        <a:ext cx="1476916" cy="902025"/>
      </dsp:txXfrm>
    </dsp:sp>
    <dsp:sp modelId="{2D360867-34FC-47A9-8294-706F15D51269}">
      <dsp:nvSpPr>
        <dsp:cNvPr id="0" name=""/>
        <dsp:cNvSpPr/>
      </dsp:nvSpPr>
      <dsp:spPr>
        <a:xfrm>
          <a:off x="197249" y="1551922"/>
          <a:ext cx="191630" cy="1906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6367"/>
              </a:lnTo>
              <a:lnTo>
                <a:pt x="191630" y="19063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75DA4-4EBE-4245-AAFC-005C4FA14BE2}">
      <dsp:nvSpPr>
        <dsp:cNvPr id="0" name=""/>
        <dsp:cNvSpPr/>
      </dsp:nvSpPr>
      <dsp:spPr>
        <a:xfrm>
          <a:off x="388880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Wervingskanalen niet optimaal</a:t>
          </a:r>
          <a:endParaRPr lang="en-US" sz="1100" kern="1200" dirty="0"/>
        </a:p>
      </dsp:txBody>
      <dsp:txXfrm>
        <a:off x="416943" y="3007276"/>
        <a:ext cx="1476916" cy="902025"/>
      </dsp:txXfrm>
    </dsp:sp>
    <dsp:sp modelId="{30C78D85-CB83-485D-B529-C95CE607D14E}">
      <dsp:nvSpPr>
        <dsp:cNvPr id="0" name=""/>
        <dsp:cNvSpPr/>
      </dsp:nvSpPr>
      <dsp:spPr>
        <a:xfrm>
          <a:off x="2400998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Bedrijvenparticipatie</a:t>
          </a:r>
          <a:endParaRPr lang="en-US" sz="1500" kern="1200" dirty="0"/>
        </a:p>
      </dsp:txBody>
      <dsp:txXfrm>
        <a:off x="2429061" y="611897"/>
        <a:ext cx="1860177" cy="902025"/>
      </dsp:txXfrm>
    </dsp:sp>
    <dsp:sp modelId="{5FF9EC75-E80E-4D88-B0D3-F8AA91A549ED}">
      <dsp:nvSpPr>
        <dsp:cNvPr id="0" name=""/>
        <dsp:cNvSpPr/>
      </dsp:nvSpPr>
      <dsp:spPr>
        <a:xfrm>
          <a:off x="2592628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05732-40D6-4713-A329-2380C91665C2}">
      <dsp:nvSpPr>
        <dsp:cNvPr id="0" name=""/>
        <dsp:cNvSpPr/>
      </dsp:nvSpPr>
      <dsp:spPr>
        <a:xfrm>
          <a:off x="2784259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Duurzaamheids-opdrachten vaak bij grotere bedrijven </a:t>
          </a:r>
          <a:endParaRPr lang="en-US" sz="1200" kern="1200" dirty="0"/>
        </a:p>
      </dsp:txBody>
      <dsp:txXfrm>
        <a:off x="2812322" y="1809587"/>
        <a:ext cx="1476916" cy="902025"/>
      </dsp:txXfrm>
    </dsp:sp>
    <dsp:sp modelId="{C5844EC1-5B1A-45E7-8B1C-78C08E5F2176}">
      <dsp:nvSpPr>
        <dsp:cNvPr id="0" name=""/>
        <dsp:cNvSpPr/>
      </dsp:nvSpPr>
      <dsp:spPr>
        <a:xfrm>
          <a:off x="2592628" y="1541986"/>
          <a:ext cx="191630" cy="1916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303"/>
              </a:lnTo>
              <a:lnTo>
                <a:pt x="191630" y="19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EEB5A-1148-4476-AF5B-88AF6FDBE592}">
      <dsp:nvSpPr>
        <dsp:cNvPr id="0" name=""/>
        <dsp:cNvSpPr/>
      </dsp:nvSpPr>
      <dsp:spPr>
        <a:xfrm>
          <a:off x="2784259" y="2979213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Match nodig: wens student, opleidingseis, partners lectoraten</a:t>
          </a:r>
          <a:endParaRPr lang="en-US" sz="1100" kern="1200" dirty="0"/>
        </a:p>
      </dsp:txBody>
      <dsp:txXfrm>
        <a:off x="2812322" y="3007276"/>
        <a:ext cx="1476916" cy="902025"/>
      </dsp:txXfrm>
    </dsp:sp>
    <dsp:sp modelId="{C1996648-9452-46D1-806D-799118D192C7}">
      <dsp:nvSpPr>
        <dsp:cNvPr id="0" name=""/>
        <dsp:cNvSpPr/>
      </dsp:nvSpPr>
      <dsp:spPr>
        <a:xfrm>
          <a:off x="4796377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Studentenparticipatie</a:t>
          </a:r>
          <a:endParaRPr lang="en-US" sz="1500" kern="1200" dirty="0"/>
        </a:p>
      </dsp:txBody>
      <dsp:txXfrm>
        <a:off x="4824440" y="611897"/>
        <a:ext cx="1860177" cy="902025"/>
      </dsp:txXfrm>
    </dsp:sp>
    <dsp:sp modelId="{2884DC53-EFF1-4542-BDFC-D40BFA666A72}">
      <dsp:nvSpPr>
        <dsp:cNvPr id="0" name=""/>
        <dsp:cNvSpPr/>
      </dsp:nvSpPr>
      <dsp:spPr>
        <a:xfrm>
          <a:off x="4988007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590E7-5211-425A-9C53-C8558FA19F74}">
      <dsp:nvSpPr>
        <dsp:cNvPr id="0" name=""/>
        <dsp:cNvSpPr/>
      </dsp:nvSpPr>
      <dsp:spPr>
        <a:xfrm>
          <a:off x="5179638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Beleving HIP = extra en liever groter bedrijf</a:t>
          </a:r>
          <a:endParaRPr lang="en-US" sz="1200" kern="1200" dirty="0"/>
        </a:p>
      </dsp:txBody>
      <dsp:txXfrm>
        <a:off x="5207701" y="1809587"/>
        <a:ext cx="1476916" cy="902025"/>
      </dsp:txXfrm>
    </dsp:sp>
    <dsp:sp modelId="{BDF608B8-4FF8-47CF-A8E5-8A27E2A8C247}">
      <dsp:nvSpPr>
        <dsp:cNvPr id="0" name=""/>
        <dsp:cNvSpPr/>
      </dsp:nvSpPr>
      <dsp:spPr>
        <a:xfrm>
          <a:off x="7191756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Docentbetrokkenheid</a:t>
          </a:r>
          <a:endParaRPr lang="en-US" sz="1500" kern="1200"/>
        </a:p>
      </dsp:txBody>
      <dsp:txXfrm>
        <a:off x="7219819" y="611897"/>
        <a:ext cx="1860177" cy="902025"/>
      </dsp:txXfrm>
    </dsp:sp>
    <dsp:sp modelId="{BE597C8B-3393-4169-833C-D9D49767F988}">
      <dsp:nvSpPr>
        <dsp:cNvPr id="0" name=""/>
        <dsp:cNvSpPr/>
      </dsp:nvSpPr>
      <dsp:spPr>
        <a:xfrm>
          <a:off x="7383386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298A8-C628-4B76-8AA8-C135B3577946}">
      <dsp:nvSpPr>
        <dsp:cNvPr id="0" name=""/>
        <dsp:cNvSpPr/>
      </dsp:nvSpPr>
      <dsp:spPr>
        <a:xfrm>
          <a:off x="7575016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Onbekendheid, dus geen promotie</a:t>
          </a:r>
          <a:r>
            <a:rPr lang="nl-NL" sz="1000" kern="1200" dirty="0"/>
            <a:t> HIP</a:t>
          </a:r>
          <a:r>
            <a:rPr lang="nl-NL" sz="1200" kern="1200" dirty="0"/>
            <a:t>, bang voor extra complexiteit</a:t>
          </a:r>
          <a:endParaRPr lang="en-US" sz="1000" kern="1200" dirty="0"/>
        </a:p>
      </dsp:txBody>
      <dsp:txXfrm>
        <a:off x="7603079" y="1809587"/>
        <a:ext cx="1476916" cy="902025"/>
      </dsp:txXfrm>
    </dsp:sp>
    <dsp:sp modelId="{5388C493-3398-4B12-9D52-A55E676B3C64}">
      <dsp:nvSpPr>
        <dsp:cNvPr id="0" name=""/>
        <dsp:cNvSpPr/>
      </dsp:nvSpPr>
      <dsp:spPr>
        <a:xfrm>
          <a:off x="9587135" y="583834"/>
          <a:ext cx="1916303" cy="958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Onderzoek</a:t>
          </a:r>
          <a:endParaRPr lang="en-US" sz="1500" kern="1200" dirty="0"/>
        </a:p>
      </dsp:txBody>
      <dsp:txXfrm>
        <a:off x="9615198" y="611897"/>
        <a:ext cx="1860177" cy="902025"/>
      </dsp:txXfrm>
    </dsp:sp>
    <dsp:sp modelId="{B5921428-977A-4189-91BD-D99436CDB1E1}">
      <dsp:nvSpPr>
        <dsp:cNvPr id="0" name=""/>
        <dsp:cNvSpPr/>
      </dsp:nvSpPr>
      <dsp:spPr>
        <a:xfrm>
          <a:off x="9778765" y="1541986"/>
          <a:ext cx="191630" cy="71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613"/>
              </a:lnTo>
              <a:lnTo>
                <a:pt x="191630" y="718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B1446-C2F3-4D4E-91D4-8502E06D9954}">
      <dsp:nvSpPr>
        <dsp:cNvPr id="0" name=""/>
        <dsp:cNvSpPr/>
      </dsp:nvSpPr>
      <dsp:spPr>
        <a:xfrm>
          <a:off x="9970395" y="1781524"/>
          <a:ext cx="1533042" cy="958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Voorkeur langlopende samenwerking</a:t>
          </a:r>
          <a:endParaRPr lang="en-US" sz="1200" kern="1200" dirty="0"/>
        </a:p>
      </dsp:txBody>
      <dsp:txXfrm>
        <a:off x="9998458" y="1809587"/>
        <a:ext cx="1476916" cy="902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7EE8C-CA8B-4E9C-AC6F-AAE0B3D95BB9}" type="datetimeFigureOut">
              <a:rPr lang="nl-NL" smtClean="0"/>
              <a:t>6-6-2024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F9E4C-796A-4DCD-B440-6A33BC2F83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43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xxxxxxxxxxxxxxx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3AE34-5F53-422A-ACD4-8E1CCDC892DE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6/6/2024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xxxxxxxxxxxxx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8925D-92E7-4152-8F3A-A87A50956A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1038"/>
            <a:ext cx="6049963" cy="34036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063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8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Investeren in langdurige relaties in de driehoek</a:t>
            </a:r>
          </a:p>
          <a:p>
            <a:r>
              <a:rPr lang="nl-NL" dirty="0"/>
              <a:t>Matching vacatures met opleiding/afstudeereisen en onderzoeksthema’s van lectoraten vaak complex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Optie is om samenwerking onderdeel te maken van een groter samenwerkingsverband met verschillende onderwijsactiviteiten (</a:t>
            </a:r>
            <a:r>
              <a:rPr lang="nl-NL" dirty="0" err="1"/>
              <a:t>quest</a:t>
            </a:r>
            <a:r>
              <a:rPr lang="nl-NL" dirty="0"/>
              <a:t>, stage, afstuderen)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62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NL" dirty="0"/>
              <a:t>Mismatch onderzoek en beroepenveld:</a:t>
            </a:r>
          </a:p>
          <a:p>
            <a:pPr lvl="1"/>
            <a:r>
              <a:rPr lang="nl-NL" dirty="0"/>
              <a:t>Onderzoek nog weinig met mkb</a:t>
            </a:r>
          </a:p>
          <a:p>
            <a:pPr lvl="1"/>
            <a:r>
              <a:rPr lang="nl-NL" dirty="0"/>
              <a:t>Onderzoeksthema’s niet altijd behoefte mkb</a:t>
            </a:r>
          </a:p>
          <a:p>
            <a:pPr lvl="1"/>
            <a:r>
              <a:rPr lang="nl-NL" dirty="0"/>
              <a:t>Afstudeeronderzoek vaak niet relevant voor onderzoek</a:t>
            </a:r>
          </a:p>
          <a:p>
            <a:pPr lvl="1"/>
            <a:r>
              <a:rPr lang="nl-NL" dirty="0"/>
              <a:t>Vraag mkb matcht vaak niet met aanbod onderzoek/onderwijs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35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Onderzoek </a:t>
            </a:r>
            <a:r>
              <a:rPr lang="nl-NL" dirty="0" err="1"/>
              <a:t>good</a:t>
            </a:r>
            <a:r>
              <a:rPr lang="nl-NL" dirty="0"/>
              <a:t> practices binnen de HU samenwerking beroepenveld</a:t>
            </a:r>
          </a:p>
          <a:p>
            <a:r>
              <a:rPr lang="nl-NL" dirty="0"/>
              <a:t>Onderzoek wensen en ervaringen beroepenveld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70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125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NL" dirty="0"/>
              <a:t>intellectueel eigendom geregeld, administratie op één plek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24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NL" dirty="0"/>
              <a:t>intellectueel eigendom geregeld, administratie op één plek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40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Tijdgebrek, begeleider die wegvalt, te weinig commitment</a:t>
            </a:r>
          </a:p>
          <a:p>
            <a:r>
              <a:rPr lang="nl-NL" dirty="0"/>
              <a:t>Lectoraten vaak gericht op grotere partijen</a:t>
            </a:r>
          </a:p>
          <a:p>
            <a:r>
              <a:rPr lang="nl-NL" dirty="0"/>
              <a:t>Uitval van studenten, meeliften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500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Minder dichtgetimmerde afstudeerprotocollen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9E4C-796A-4DCD-B440-6A33BC2F8331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8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6" name="Rectangle 56"/>
          <p:cNvSpPr>
            <a:spLocks noGrp="1" noChangeArrowheads="1"/>
          </p:cNvSpPr>
          <p:nvPr>
            <p:ph type="ctrTitle" sz="quarter"/>
          </p:nvPr>
        </p:nvSpPr>
        <p:spPr>
          <a:xfrm>
            <a:off x="2398184" y="2286000"/>
            <a:ext cx="8777816" cy="579438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57" name="Rectangle 5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98184" y="3886201"/>
            <a:ext cx="8777816" cy="338554"/>
          </a:xfrm>
        </p:spPr>
        <p:txBody>
          <a:bodyPr/>
          <a:lstStyle>
            <a:lvl1pPr marL="0" indent="0">
              <a:lnSpc>
                <a:spcPct val="80000"/>
              </a:lnSpc>
              <a:buFont typeface="Zapf Dingbats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659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B4B50254-1973-4EB7-8AE8-F8DF436DDB62}" type="datetime1">
              <a:rPr lang="en-US"/>
              <a:pPr/>
              <a:t>6/6/2024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5660" name="Rectangle 6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85958E5-8830-47E4-A2C5-D786FEE43253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5661" name="Rectangle 6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4301710" cy="105818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10776520" y="260648"/>
            <a:ext cx="1152128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4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1680" y="1762126"/>
            <a:ext cx="7423571" cy="222214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C98AE-7B8C-4F25-BB37-4FB7C494027F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72223D-0DF6-467E-973E-ED11CBC1D76E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7052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8467" y="609600"/>
            <a:ext cx="1169551" cy="3779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9900" y="609600"/>
            <a:ext cx="2745367" cy="3779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B9286C-ECCF-489A-B2FC-424EF998F89E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ED8C24-7E07-4234-A76B-9E87B55FCB9F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0782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464" y="558739"/>
            <a:ext cx="8229600" cy="579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464" y="1762126"/>
            <a:ext cx="5151967" cy="2653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7" y="1784078"/>
            <a:ext cx="5154084" cy="2653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2484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BF6A74C2-6ADF-40DD-9E75-C8FF09763FE1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657352F-3CD9-479F-829A-C9D86FE1E0F2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44340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408" y="566875"/>
            <a:ext cx="8229600" cy="579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2408" y="1772816"/>
            <a:ext cx="5151967" cy="5232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7" y="1762126"/>
            <a:ext cx="5154084" cy="2653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2484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6BDC6CF3-A97F-48EC-A2DF-8ED63C7BC7CA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2843D52-0525-4313-A74F-18F5C54C4E0F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86936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8229600" cy="579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93428" y="1700808"/>
            <a:ext cx="10509251" cy="523220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2484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C1D5AA75-CCFA-4642-9D7B-1CD3921D3FA5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21BF4D2-F8AE-4B12-A55E-499BDB9C41E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47860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416" y="545306"/>
            <a:ext cx="8229600" cy="579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9600" y="1772816"/>
            <a:ext cx="10509251" cy="52322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2484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294040DD-635E-4DD0-A83C-746F0B71C616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4E07C1F-4899-4028-B94C-8CD50FB371FD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43329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00" y="555787"/>
            <a:ext cx="8229600" cy="579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3900" y="1784078"/>
            <a:ext cx="5151967" cy="2653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7" y="1762126"/>
            <a:ext cx="5154084" cy="2653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2484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06BDE84D-5F09-483E-AEB8-D22323537DDD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1275CCC-B40B-49D3-BF5C-EE47798FEE2D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01856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2349500"/>
            <a:ext cx="11090276" cy="3816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nl-NL" noProof="0"/>
              <a:t>Grafiek , </a:t>
            </a:r>
            <a:r>
              <a:rPr lang="nl-NL" noProof="0" err="1"/>
              <a:t>table</a:t>
            </a:r>
            <a:r>
              <a:rPr lang="nl-NL" noProof="0"/>
              <a:t>,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11090276" cy="1314450"/>
          </a:xfrm>
        </p:spPr>
        <p:txBody>
          <a:bodyPr anchor="t"/>
          <a:lstStyle/>
          <a:p>
            <a:r>
              <a:rPr lang="nl-NL"/>
              <a:t>Klik om de stijl te bewerken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130835-FF24-324C-AED1-AB491E2276A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3AC7553-1A53-9C42-925B-8EF3D5E8C661}" type="datetime4">
              <a:rPr lang="nl-NL" smtClean="0"/>
              <a:t>6 juni 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91CBFA-3265-D74E-9E5F-3250B16507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6E8AF7-39D7-1E4D-88D0-888C3B9682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4376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8E9161-96E0-40C7-83AF-90F7BD8417F1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09AA6C-2026-4651-846B-26AACDE3DB3D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7588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06790"/>
            <a:ext cx="103632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D8D9BB-A8A2-4F2D-BA20-3EB726FB9E97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6055D0-368D-4348-ABB2-1C9E25E9F327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4096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392" y="1772816"/>
            <a:ext cx="5151967" cy="2431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7" y="1762126"/>
            <a:ext cx="5154084" cy="2431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39F0E0-A044-4398-B14C-56E569934F21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9C0AC2-27DC-4C68-9D71-95AD76DC7DA9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6005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9969"/>
            <a:ext cx="10972800" cy="5847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3210"/>
            <a:ext cx="5386917" cy="4616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7543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13210"/>
            <a:ext cx="5389033" cy="4616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17543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3FFEAC-7FF1-4FC3-BE96-625579521F0E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50308A-6EF0-48AF-9926-ECCE5FD8BF48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9852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322292-6397-4882-BDB4-6AEF3DCA5C13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936F43-26D8-44CF-98B8-E46698F4808F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9930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04DD21-3439-4E6A-BC49-FD7F14932E2E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DD643F-A315-493D-9579-FE6ABF584D6A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2150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22837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9CA150-F53E-43BA-8A4E-907A71759AAD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0CE222-A1E9-48A1-BD41-3A87C8FBBBE8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4630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4AD28-09B5-492F-8782-698A8492AE20}" type="datetime1">
              <a:rPr lang="en-US"/>
              <a:pPr/>
              <a:t>6/6/2024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456216-DF6D-46B7-AE8A-5F484A1AC05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HU powerpoint template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5944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23392" y="507132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Klik om het opmaakprofiel te bewerken</a:t>
            </a:r>
          </a:p>
        </p:txBody>
      </p:sp>
      <p:sp>
        <p:nvSpPr>
          <p:cNvPr id="24623" name="Rectangle 47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623392" y="1772816"/>
            <a:ext cx="10509251" cy="22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24624" name="Rectangle 4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0" y="6248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F7D2A67A-505E-4647-9F9C-2B1E4C0D7C08}" type="datetime1">
              <a:rPr lang="en-US"/>
              <a:pPr/>
              <a:t>6/6/2024</a:t>
            </a:fld>
            <a:endParaRPr lang="en-US"/>
          </a:p>
        </p:txBody>
      </p:sp>
      <p:sp>
        <p:nvSpPr>
          <p:cNvPr id="2462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197979C6-1609-4A95-8D80-78ADD551B293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4626" name="Rectangle 5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HU powerpoint template</a:t>
            </a:r>
          </a:p>
        </p:txBody>
      </p:sp>
      <p:pic>
        <p:nvPicPr>
          <p:cNvPr id="1026" name="Picture 2" descr="Ontwikkelbehoeften operationeel experts politie | Hogeschool Utrecht">
            <a:extLst>
              <a:ext uri="{FF2B5EF4-FFF2-40B4-BE49-F238E27FC236}">
                <a16:creationId xmlns:a16="http://schemas.microsoft.com/office/drawing/2014/main" id="{A5B761E2-7EFD-EFA0-3294-4F1E99C050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719" y="404664"/>
            <a:ext cx="914921" cy="7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ED0010"/>
        </a:buClr>
        <a:buSzPct val="125000"/>
        <a:buFont typeface="Wingdings" pitchFamily="2" charset="2"/>
        <a:buChar char="§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8191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5000"/>
        <a:buFont typeface="Wingdings" pitchFamily="2" charset="2"/>
        <a:buChar char="§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5000"/>
        <a:buFont typeface="Wingdings" pitchFamily="2" charset="2"/>
        <a:buChar char="§"/>
        <a:defRPr sz="2400">
          <a:solidFill>
            <a:srgbClr val="000000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5000"/>
        <a:buFont typeface="Wingdings" pitchFamily="2" charset="2"/>
        <a:buChar char="§"/>
        <a:defRPr sz="2200">
          <a:solidFill>
            <a:srgbClr val="000000"/>
          </a:solidFill>
          <a:latin typeface="+mn-lt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5000"/>
        <a:buFont typeface="Wingdings" pitchFamily="2" charset="2"/>
        <a:buChar char="§"/>
        <a:defRPr sz="2000">
          <a:solidFill>
            <a:srgbClr val="000000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Zapf Dingbats" charset="2"/>
        <a:buChar char="n"/>
        <a:defRPr sz="2000">
          <a:solidFill>
            <a:srgbClr val="000000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Zapf Dingbats" charset="2"/>
        <a:buChar char="n"/>
        <a:defRPr sz="2000">
          <a:solidFill>
            <a:srgbClr val="000000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Zapf Dingbats" charset="2"/>
        <a:buChar char="n"/>
        <a:defRPr sz="2000">
          <a:solidFill>
            <a:srgbClr val="000000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Zapf Dingbats" charset="2"/>
        <a:buChar char="n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4006" y="2276872"/>
            <a:ext cx="9490207" cy="1077218"/>
          </a:xfrm>
        </p:spPr>
        <p:txBody>
          <a:bodyPr/>
          <a:lstStyle/>
          <a:p>
            <a:pPr algn="ctr"/>
            <a:r>
              <a:rPr lang="en-US" dirty="0" err="1"/>
              <a:t>Inzichten</a:t>
            </a:r>
            <a:r>
              <a:rPr lang="en-US" dirty="0"/>
              <a:t> 3e </a:t>
            </a:r>
            <a:r>
              <a:rPr lang="en-US" dirty="0" err="1"/>
              <a:t>fase</a:t>
            </a:r>
            <a:r>
              <a:rPr lang="en-US" dirty="0"/>
              <a:t> van de pilot </a:t>
            </a:r>
            <a:br>
              <a:rPr lang="en-US" dirty="0"/>
            </a:br>
            <a:r>
              <a:rPr lang="en-US" dirty="0"/>
              <a:t>HU innovatietraineeship (HIP)</a:t>
            </a:r>
            <a:endParaRPr lang="nl-NL" dirty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4006" y="3389243"/>
            <a:ext cx="9222434" cy="955133"/>
          </a:xfrm>
        </p:spPr>
        <p:txBody>
          <a:bodyPr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mei ‘22 – </a:t>
            </a: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mrt</a:t>
            </a:r>
            <a:r>
              <a:rPr lang="nl-N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‘24</a:t>
            </a:r>
          </a:p>
          <a:p>
            <a:pPr algn="ctr"/>
            <a:endParaRPr lang="en-US" altLang="en-US" sz="28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4006" y="4901713"/>
            <a:ext cx="10293895" cy="100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D0010"/>
              </a:buClr>
              <a:buSzPct val="60000"/>
              <a:buFont typeface="Zapf Dingbats" pitchFamily="96" charset="2"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400">
                <a:solidFill>
                  <a:srgbClr val="000000"/>
                </a:solidFill>
                <a:latin typeface="+mn-lt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200">
                <a:solidFill>
                  <a:srgbClr val="000000"/>
                </a:solidFill>
                <a:latin typeface="+mn-lt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000">
                <a:solidFill>
                  <a:srgbClr val="000000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000">
                <a:solidFill>
                  <a:srgbClr val="000000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000">
                <a:solidFill>
                  <a:srgbClr val="000000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000">
                <a:solidFill>
                  <a:srgbClr val="000000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Zapf Dingbats" pitchFamily="96" charset="2"/>
              <a:buChar char="n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D0010"/>
              </a:buClr>
              <a:buSzPct val="60000"/>
              <a:buFont typeface="Zapf Dingbats" pitchFamily="96" charset="2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Tjitske Cazemier,</a:t>
            </a:r>
            <a:r>
              <a:rPr lang="nl-NL" sz="2400" dirty="0">
                <a:latin typeface="Arial"/>
                <a:cs typeface="Arial"/>
              </a:rPr>
              <a:t>Yvette Lanting, Marjoke de Boer, Erik Mensink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D0010"/>
              </a:buClr>
              <a:buSzPct val="60000"/>
              <a:buFont typeface="Zapf Dingbats" pitchFamily="96" charset="2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D0010"/>
              </a:buClr>
              <a:buSzPct val="60000"/>
              <a:buFont typeface="Zapf Dingbats" pitchFamily="96" charset="2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juni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615E9-C336-99E6-AD98-B94815463998}"/>
              </a:ext>
            </a:extLst>
          </p:cNvPr>
          <p:cNvSpPr txBox="1"/>
          <p:nvPr/>
        </p:nvSpPr>
        <p:spPr>
          <a:xfrm rot="1364684">
            <a:off x="701371" y="3440021"/>
            <a:ext cx="2631910" cy="8002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i="1" dirty="0"/>
              <a:t>Innovatiekracht</a:t>
            </a:r>
          </a:p>
          <a:p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4C1FB0-D04B-2267-752F-FDB831A9C8F9}"/>
              </a:ext>
            </a:extLst>
          </p:cNvPr>
          <p:cNvSpPr txBox="1"/>
          <p:nvPr/>
        </p:nvSpPr>
        <p:spPr>
          <a:xfrm rot="20980885" flipH="1">
            <a:off x="7997023" y="3547744"/>
            <a:ext cx="2965838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NL" sz="3200" i="1" dirty="0"/>
              <a:t>duurzaamheid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4871D-56C1-07B7-FA9D-3123DE1D206B}"/>
              </a:ext>
            </a:extLst>
          </p:cNvPr>
          <p:cNvSpPr txBox="1"/>
          <p:nvPr/>
        </p:nvSpPr>
        <p:spPr>
          <a:xfrm rot="18932765" flipH="1">
            <a:off x="9888495" y="4660275"/>
            <a:ext cx="205956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onderzoek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633FE-59DA-8457-F154-DA9A0AE19821}"/>
              </a:ext>
            </a:extLst>
          </p:cNvPr>
          <p:cNvSpPr txBox="1"/>
          <p:nvPr/>
        </p:nvSpPr>
        <p:spPr>
          <a:xfrm rot="2196058">
            <a:off x="9345648" y="1499655"/>
            <a:ext cx="969290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sz="3200" i="1" dirty="0"/>
              <a:t>mkb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611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5A61-5A22-A5CA-9125-F5B9AF2E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98410"/>
            <a:ext cx="8229600" cy="579438"/>
          </a:xfrm>
        </p:spPr>
        <p:txBody>
          <a:bodyPr/>
          <a:lstStyle/>
          <a:p>
            <a:r>
              <a:rPr lang="nl-NL" dirty="0"/>
              <a:t>Activiteiten en resultaten fase 2 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AE978-B3A7-14D6-EB26-7B78B10CD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306880"/>
            <a:ext cx="10509251" cy="424423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Afstudeeropdrachten vanuit lectoraat Building </a:t>
            </a:r>
            <a:r>
              <a:rPr lang="nl-NL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nl-NL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Cities (BFC) </a:t>
            </a:r>
            <a:r>
              <a:rPr lang="nl-NL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ism</a:t>
            </a:r>
            <a:r>
              <a:rPr lang="nl-NL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beroepenveld (consortium)</a:t>
            </a:r>
          </a:p>
          <a:p>
            <a:pPr marL="533400" lvl="1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Geen studenten gestart</a:t>
            </a:r>
            <a:endParaRPr lang="nl-NL" sz="2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nl-NL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fstudeerateliers TBK en CE: selectie studenten met een opdracht bij een mkb rond duurzaamheid en innovatie</a:t>
            </a:r>
          </a:p>
          <a:p>
            <a:pPr marL="762000" lvl="1"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nl-NL" sz="20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 studenten</a:t>
            </a:r>
            <a:endParaRPr lang="nl-NL" sz="2400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 indent="-342900"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nl-NL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Afstudeerateliers </a:t>
            </a:r>
            <a:r>
              <a:rPr lang="nl-NL" sz="20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 studenten</a:t>
            </a:r>
            <a:endParaRPr lang="nl-NL" sz="20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Vervolgopties HIP verkennen</a:t>
            </a:r>
            <a:endParaRPr lang="nl-NL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nl-NL" sz="2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GeLUK</a:t>
            </a:r>
            <a:r>
              <a:rPr lang="nl-NL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een deel van de ambities van HIP herbelegd</a:t>
            </a:r>
            <a:endParaRPr lang="nl-NL" sz="24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792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C04D-5FEC-BB75-8946-6207AC5F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92500"/>
            <a:ext cx="11090276" cy="1314450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doorstart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7C59F4-0522-1409-731A-163FEA52FBE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703282143"/>
              </p:ext>
            </p:extLst>
          </p:nvPr>
        </p:nvGraphicFramePr>
        <p:xfrm>
          <a:off x="341471" y="1818640"/>
          <a:ext cx="11509058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hthoek 6">
            <a:extLst>
              <a:ext uri="{FF2B5EF4-FFF2-40B4-BE49-F238E27FC236}">
                <a16:creationId xmlns:a16="http://schemas.microsoft.com/office/drawing/2014/main" id="{FDA5B056-7D18-F28F-4741-738F446FB474}"/>
              </a:ext>
            </a:extLst>
          </p:cNvPr>
          <p:cNvSpPr/>
          <p:nvPr/>
        </p:nvSpPr>
        <p:spPr bwMode="auto">
          <a:xfrm>
            <a:off x="2567836" y="2006950"/>
            <a:ext cx="9419572" cy="41585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3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C04D-5FEC-BB75-8946-6207AC5F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92500"/>
            <a:ext cx="11090276" cy="1314450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doorstart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7C59F4-0522-1409-731A-163FEA52FBEE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341471" y="1818640"/>
          <a:ext cx="11509058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203BF041-F787-BDEA-E096-8E123F252E75}"/>
              </a:ext>
            </a:extLst>
          </p:cNvPr>
          <p:cNvSpPr/>
          <p:nvPr/>
        </p:nvSpPr>
        <p:spPr bwMode="auto">
          <a:xfrm>
            <a:off x="4972833" y="2204581"/>
            <a:ext cx="7089731" cy="29686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45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C04D-5FEC-BB75-8946-6207AC5F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92500"/>
            <a:ext cx="11090276" cy="1314450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doorstart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7C59F4-0522-1409-731A-163FEA52FBEE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341471" y="1818640"/>
          <a:ext cx="11509058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4CE907E7-AA5D-7D01-2D49-FA403C7F257C}"/>
              </a:ext>
            </a:extLst>
          </p:cNvPr>
          <p:cNvSpPr/>
          <p:nvPr/>
        </p:nvSpPr>
        <p:spPr bwMode="auto">
          <a:xfrm>
            <a:off x="7452986" y="2279737"/>
            <a:ext cx="4584526" cy="27056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1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C04D-5FEC-BB75-8946-6207AC5F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92500"/>
            <a:ext cx="11090276" cy="1314450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doorstart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7C59F4-0522-1409-731A-163FEA52FBE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010087664"/>
              </p:ext>
            </p:extLst>
          </p:nvPr>
        </p:nvGraphicFramePr>
        <p:xfrm>
          <a:off x="341471" y="1818640"/>
          <a:ext cx="11509058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1F692CF9-FDF8-D1E0-0590-208487B57661}"/>
              </a:ext>
            </a:extLst>
          </p:cNvPr>
          <p:cNvSpPr/>
          <p:nvPr/>
        </p:nvSpPr>
        <p:spPr bwMode="auto">
          <a:xfrm>
            <a:off x="9770301" y="2279737"/>
            <a:ext cx="2229633" cy="25713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6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C04D-5FEC-BB75-8946-6207AC5F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692500"/>
            <a:ext cx="11090276" cy="1314450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doorstart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7C59F4-0522-1409-731A-163FEA52FBE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704645855"/>
              </p:ext>
            </p:extLst>
          </p:nvPr>
        </p:nvGraphicFramePr>
        <p:xfrm>
          <a:off x="341471" y="1818640"/>
          <a:ext cx="11509058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9641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1A85-0F8D-3B05-7211-662E7106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FDC1-0AEC-068F-6D90-E21302430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04833"/>
            <a:ext cx="11094843" cy="5558445"/>
          </a:xfrm>
        </p:spPr>
        <p:txBody>
          <a:bodyPr/>
          <a:lstStyle/>
          <a:p>
            <a:r>
              <a:rPr lang="nl-NL" sz="2400" dirty="0">
                <a:solidFill>
                  <a:srgbClr val="0070C0"/>
                </a:solidFill>
              </a:rPr>
              <a:t>Structurele samenwerking </a:t>
            </a:r>
            <a:r>
              <a:rPr lang="nl-NL" sz="2400" dirty="0"/>
              <a:t>voor de lange termijn</a:t>
            </a:r>
          </a:p>
          <a:p>
            <a:pPr lvl="1"/>
            <a:r>
              <a:rPr lang="nl-NL" sz="2400" dirty="0"/>
              <a:t>Inrichten overlegstructuur</a:t>
            </a:r>
          </a:p>
          <a:p>
            <a:r>
              <a:rPr lang="nl-NL" sz="2400" dirty="0">
                <a:solidFill>
                  <a:srgbClr val="0070C0"/>
                </a:solidFill>
              </a:rPr>
              <a:t>Behoeften</a:t>
            </a:r>
            <a:r>
              <a:rPr lang="nl-NL" sz="2400" dirty="0"/>
              <a:t> alle stakeholders in kaart</a:t>
            </a:r>
          </a:p>
          <a:p>
            <a:pPr lvl="2"/>
            <a:r>
              <a:rPr lang="nl-NL" sz="2000" dirty="0">
                <a:solidFill>
                  <a:srgbClr val="0070C0"/>
                </a:solidFill>
              </a:rPr>
              <a:t>Mkb</a:t>
            </a:r>
            <a:r>
              <a:rPr lang="nl-NL" sz="2000" dirty="0"/>
              <a:t> rond innovatie en duurzaamheid</a:t>
            </a:r>
          </a:p>
          <a:p>
            <a:pPr lvl="2"/>
            <a:r>
              <a:rPr lang="nl-NL" sz="2000" dirty="0">
                <a:solidFill>
                  <a:srgbClr val="0070C0"/>
                </a:solidFill>
              </a:rPr>
              <a:t>Opleidingen </a:t>
            </a:r>
          </a:p>
          <a:p>
            <a:pPr lvl="3"/>
            <a:r>
              <a:rPr lang="nl-NL" sz="2000" dirty="0"/>
              <a:t>Afstudeereisen en ontwikkelingen in onderzoek/afstuderen</a:t>
            </a:r>
          </a:p>
          <a:p>
            <a:pPr lvl="3"/>
            <a:r>
              <a:rPr lang="nl-NL" sz="2000" dirty="0"/>
              <a:t>Studentenambities</a:t>
            </a:r>
          </a:p>
          <a:p>
            <a:pPr lvl="3"/>
            <a:r>
              <a:rPr lang="nl-NL" sz="2000" dirty="0"/>
              <a:t>Wensen docenten</a:t>
            </a:r>
          </a:p>
          <a:p>
            <a:pPr lvl="2"/>
            <a:r>
              <a:rPr lang="nl-NL" sz="2000" dirty="0">
                <a:solidFill>
                  <a:srgbClr val="0070C0"/>
                </a:solidFill>
              </a:rPr>
              <a:t>Onderzoek</a:t>
            </a:r>
          </a:p>
          <a:p>
            <a:r>
              <a:rPr lang="nl-NL" sz="2400" dirty="0">
                <a:solidFill>
                  <a:srgbClr val="0070C0"/>
                </a:solidFill>
              </a:rPr>
              <a:t>Co-creatie</a:t>
            </a:r>
            <a:r>
              <a:rPr lang="nl-NL" sz="2400" dirty="0"/>
              <a:t> van samenwerkingsvormen met meerwaarde voor alle partijen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Graphic 4" descr="Network outline">
            <a:extLst>
              <a:ext uri="{FF2B5EF4-FFF2-40B4-BE49-F238E27FC236}">
                <a16:creationId xmlns:a16="http://schemas.microsoft.com/office/drawing/2014/main" id="{1A7EA25A-389B-45AE-19EF-AD21909C3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8728" y="1323553"/>
            <a:ext cx="1348527" cy="1348527"/>
          </a:xfrm>
          <a:prstGeom prst="rect">
            <a:avLst/>
          </a:prstGeom>
        </p:spPr>
      </p:pic>
      <p:pic>
        <p:nvPicPr>
          <p:cNvPr id="7" name="Graphic 6" descr="Customer review outline">
            <a:extLst>
              <a:ext uri="{FF2B5EF4-FFF2-40B4-BE49-F238E27FC236}">
                <a16:creationId xmlns:a16="http://schemas.microsoft.com/office/drawing/2014/main" id="{A90EA4E0-ED9C-826B-9C60-4EDC60BCD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74480" y="5453167"/>
            <a:ext cx="1239520" cy="1239520"/>
          </a:xfrm>
          <a:prstGeom prst="rect">
            <a:avLst/>
          </a:prstGeom>
        </p:spPr>
      </p:pic>
      <p:pic>
        <p:nvPicPr>
          <p:cNvPr id="9" name="Graphic 8" descr="Architecture outline">
            <a:extLst>
              <a:ext uri="{FF2B5EF4-FFF2-40B4-BE49-F238E27FC236}">
                <a16:creationId xmlns:a16="http://schemas.microsoft.com/office/drawing/2014/main" id="{5BA6CEFB-0C65-A223-6384-0186DFC54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0159" y="5383924"/>
            <a:ext cx="1378005" cy="1378005"/>
          </a:xfrm>
          <a:prstGeom prst="rect">
            <a:avLst/>
          </a:prstGeom>
        </p:spPr>
      </p:pic>
      <p:pic>
        <p:nvPicPr>
          <p:cNvPr id="11" name="Graphic 10" descr="Thought bubble outline">
            <a:extLst>
              <a:ext uri="{FF2B5EF4-FFF2-40B4-BE49-F238E27FC236}">
                <a16:creationId xmlns:a16="http://schemas.microsoft.com/office/drawing/2014/main" id="{AFD6E00D-A3FE-B582-C403-79DAD78C1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6080" y="3071623"/>
            <a:ext cx="1239520" cy="123952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7D62E28-32AA-0B4F-76FD-3FABD2525471}"/>
              </a:ext>
            </a:extLst>
          </p:cNvPr>
          <p:cNvSpPr/>
          <p:nvPr/>
        </p:nvSpPr>
        <p:spPr bwMode="auto">
          <a:xfrm>
            <a:off x="623392" y="1012589"/>
            <a:ext cx="4634630" cy="110632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383ACE03-FB76-A352-B9EE-C5EAB492BCD1}"/>
              </a:ext>
            </a:extLst>
          </p:cNvPr>
          <p:cNvSpPr/>
          <p:nvPr/>
        </p:nvSpPr>
        <p:spPr bwMode="auto">
          <a:xfrm>
            <a:off x="773315" y="2237358"/>
            <a:ext cx="1891430" cy="8141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81BF69-B2D1-ED9D-AB2C-FA064514652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172203124"/>
              </p:ext>
            </p:extLst>
          </p:nvPr>
        </p:nvGraphicFramePr>
        <p:xfrm>
          <a:off x="0" y="496562"/>
          <a:ext cx="12192000" cy="586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807035B5-B265-D38A-34E8-13FCC801F7F2}"/>
              </a:ext>
            </a:extLst>
          </p:cNvPr>
          <p:cNvSpPr/>
          <p:nvPr/>
        </p:nvSpPr>
        <p:spPr bwMode="auto">
          <a:xfrm>
            <a:off x="9194104" y="1164921"/>
            <a:ext cx="3256767" cy="4634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02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81BF69-B2D1-ED9D-AB2C-FA064514652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69070003"/>
              </p:ext>
            </p:extLst>
          </p:nvPr>
        </p:nvGraphicFramePr>
        <p:xfrm>
          <a:off x="0" y="496562"/>
          <a:ext cx="11423737" cy="5841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1355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Kleurrijke touwtjes in de vorm van een regenboog">
            <a:extLst>
              <a:ext uri="{FF2B5EF4-FFF2-40B4-BE49-F238E27FC236}">
                <a16:creationId xmlns:a16="http://schemas.microsoft.com/office/drawing/2014/main" id="{D0496D9F-59C1-4623-BFF3-F1E2D06D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0" r="1" b="34593"/>
          <a:stretch/>
        </p:blipFill>
        <p:spPr>
          <a:xfrm>
            <a:off x="550862" y="2349500"/>
            <a:ext cx="11090276" cy="381600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85A7797-86BA-28C3-E40D-52FB439F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11090276" cy="1314450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Resultaten fase 3</a:t>
            </a:r>
          </a:p>
        </p:txBody>
      </p:sp>
    </p:spTree>
    <p:extLst>
      <p:ext uri="{BB962C8B-B14F-4D97-AF65-F5344CB8AC3E}">
        <p14:creationId xmlns:p14="http://schemas.microsoft.com/office/powerpoint/2010/main" val="180910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Grote groep skydivers in de lucht">
            <a:extLst>
              <a:ext uri="{FF2B5EF4-FFF2-40B4-BE49-F238E27FC236}">
                <a16:creationId xmlns:a16="http://schemas.microsoft.com/office/drawing/2014/main" id="{880D7C42-90A8-5C5F-6B20-37538468E3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489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99B804-5276-792B-BCDD-485AA1D75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35237"/>
            <a:ext cx="8229600" cy="1077218"/>
          </a:xfrm>
        </p:spPr>
        <p:txBody>
          <a:bodyPr/>
          <a:lstStyle/>
          <a:p>
            <a:r>
              <a:rPr lang="nl-NL" dirty="0"/>
              <a:t>Check in </a:t>
            </a:r>
            <a:r>
              <a:rPr lang="nl-NL" sz="2400" b="0" dirty="0"/>
              <a:t>(in 2 zinnen)</a:t>
            </a:r>
            <a:br>
              <a:rPr lang="nl-NL" sz="2400" b="0" dirty="0"/>
            </a:br>
            <a:endParaRPr lang="nl-NL" b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AA4EAF-57A8-038E-6E68-BE491488B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772816"/>
            <a:ext cx="10509251" cy="1040285"/>
          </a:xfrm>
        </p:spPr>
        <p:txBody>
          <a:bodyPr/>
          <a:lstStyle/>
          <a:p>
            <a:r>
              <a:rPr lang="nl-NL" dirty="0"/>
              <a:t>Wie ben je?</a:t>
            </a:r>
          </a:p>
          <a:p>
            <a:r>
              <a:rPr lang="nl-NL" dirty="0"/>
              <a:t>Wat is je interesse in dit onderwerp?</a:t>
            </a:r>
          </a:p>
        </p:txBody>
      </p:sp>
    </p:spTree>
    <p:extLst>
      <p:ext uri="{BB962C8B-B14F-4D97-AF65-F5344CB8AC3E}">
        <p14:creationId xmlns:p14="http://schemas.microsoft.com/office/powerpoint/2010/main" val="351251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omino effect graphic">
            <a:extLst>
              <a:ext uri="{FF2B5EF4-FFF2-40B4-BE49-F238E27FC236}">
                <a16:creationId xmlns:a16="http://schemas.microsoft.com/office/drawing/2014/main" id="{47DA59C5-695A-122B-A459-40004766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151"/>
            <a:ext cx="12192000" cy="691715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F060CC-45E0-80DA-4C14-BBBADDD3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2452860"/>
            <a:ext cx="8229600" cy="3539430"/>
          </a:xfrm>
        </p:spPr>
        <p:txBody>
          <a:bodyPr/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b="0" dirty="0"/>
            </a:br>
            <a:r>
              <a:rPr lang="nl-NL" dirty="0"/>
              <a:t>Meerwaarde samenwerking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75E6C189-6B41-8CD8-A3F7-79171C27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385733"/>
            <a:ext cx="10509251" cy="5816977"/>
          </a:xfrm>
        </p:spPr>
        <p:txBody>
          <a:bodyPr/>
          <a:lstStyle/>
          <a:p>
            <a:r>
              <a:rPr lang="nl-NL" sz="2400" dirty="0"/>
              <a:t>Opdrachtgever</a:t>
            </a:r>
          </a:p>
          <a:p>
            <a:pPr lvl="1"/>
            <a:r>
              <a:rPr lang="nl-NL" sz="2400" dirty="0"/>
              <a:t>Werving</a:t>
            </a:r>
          </a:p>
          <a:p>
            <a:pPr lvl="1"/>
            <a:r>
              <a:rPr lang="nl-NL" sz="2400" dirty="0"/>
              <a:t>Extra handen</a:t>
            </a:r>
          </a:p>
          <a:p>
            <a:pPr lvl="1"/>
            <a:r>
              <a:rPr lang="nl-NL" sz="2400" dirty="0"/>
              <a:t>Frisse blik, creativiteit, innovatie</a:t>
            </a:r>
          </a:p>
          <a:p>
            <a:r>
              <a:rPr lang="nl-NL" sz="2400" dirty="0"/>
              <a:t>Studenten</a:t>
            </a:r>
          </a:p>
          <a:p>
            <a:pPr lvl="1"/>
            <a:r>
              <a:rPr lang="nl-NL" sz="2400" dirty="0"/>
              <a:t>Echte bedrijfsvraagstukken, leerzaam</a:t>
            </a:r>
          </a:p>
          <a:p>
            <a:pPr lvl="1"/>
            <a:r>
              <a:rPr lang="nl-NL" sz="2400" dirty="0"/>
              <a:t>Nieuwe ontwikkelingen in technologie</a:t>
            </a:r>
          </a:p>
          <a:p>
            <a:pPr lvl="1"/>
            <a:r>
              <a:rPr lang="nl-NL" sz="2400" dirty="0"/>
              <a:t>Oriëntatie op werk</a:t>
            </a:r>
          </a:p>
          <a:p>
            <a:r>
              <a:rPr lang="nl-NL" sz="2400" dirty="0"/>
              <a:t>Opleiding/docenten</a:t>
            </a:r>
          </a:p>
          <a:p>
            <a:pPr lvl="1"/>
            <a:r>
              <a:rPr lang="nl-NL" sz="2200" dirty="0"/>
              <a:t>Kennisdeling/actualisering kennis beroepenveld</a:t>
            </a:r>
          </a:p>
          <a:p>
            <a:r>
              <a:rPr lang="nl-NL" sz="2400" dirty="0"/>
              <a:t>Onderzoek</a:t>
            </a:r>
          </a:p>
          <a:p>
            <a:pPr lvl="1"/>
            <a:r>
              <a:rPr lang="nl-NL" sz="2200" dirty="0"/>
              <a:t>Praktijkopdrachten kunnen bijdrage leveren aan onderzoek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7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E2AC4-6295-7124-8932-8E85143F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01795"/>
            <a:ext cx="8229600" cy="584775"/>
          </a:xfrm>
        </p:spPr>
        <p:txBody>
          <a:bodyPr/>
          <a:lstStyle/>
          <a:p>
            <a:r>
              <a:rPr lang="nl-NL" dirty="0"/>
              <a:t>De interne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B26F6-F1FF-98FE-DB56-24B1F8DB3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78071"/>
            <a:ext cx="6053871" cy="7663636"/>
          </a:xfrm>
        </p:spPr>
        <p:txBody>
          <a:bodyPr/>
          <a:lstStyle/>
          <a:p>
            <a:endParaRPr lang="nl-NL" sz="2400" dirty="0"/>
          </a:p>
          <a:p>
            <a:r>
              <a:rPr lang="nl-NL" sz="2400" dirty="0"/>
              <a:t>Nodig is: Visie op samenwerking en steun/prioritering van </a:t>
            </a:r>
            <a:r>
              <a:rPr lang="nl-NL" sz="2400" dirty="0">
                <a:solidFill>
                  <a:srgbClr val="0070C0"/>
                </a:solidFill>
              </a:rPr>
              <a:t>management</a:t>
            </a:r>
          </a:p>
          <a:p>
            <a:r>
              <a:rPr lang="nl-NL" sz="2400" dirty="0">
                <a:solidFill>
                  <a:srgbClr val="0070C0"/>
                </a:solidFill>
              </a:rPr>
              <a:t>Relatiebeheerder</a:t>
            </a:r>
            <a:r>
              <a:rPr lang="nl-NL" sz="2400" dirty="0"/>
              <a:t> (&gt; 0,5 FTE)</a:t>
            </a:r>
          </a:p>
          <a:p>
            <a:pPr lvl="1"/>
            <a:r>
              <a:rPr lang="nl-NL" sz="2000" dirty="0"/>
              <a:t>Werven nieuwe partners en onderhouden bestaande contacten</a:t>
            </a:r>
          </a:p>
          <a:p>
            <a:pPr lvl="1"/>
            <a:r>
              <a:rPr lang="nl-NL" sz="2000" dirty="0"/>
              <a:t>Werven opdrachten, selecteren, bespreken en uitzetten </a:t>
            </a:r>
          </a:p>
          <a:p>
            <a:pPr lvl="1"/>
            <a:r>
              <a:rPr lang="nl-NL" sz="2000" dirty="0"/>
              <a:t>Duidelijke en tijdige communicatie met alle partijen</a:t>
            </a:r>
          </a:p>
          <a:p>
            <a:pPr marL="533400" lvl="1" indent="0">
              <a:buNone/>
            </a:pPr>
            <a:endParaRPr lang="nl-NL" sz="2000" dirty="0"/>
          </a:p>
          <a:p>
            <a:pPr marL="533400" lvl="1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 descr="Een retro blauwe speelgoedauto met gebreid hart op het dak">
            <a:extLst>
              <a:ext uri="{FF2B5EF4-FFF2-40B4-BE49-F238E27FC236}">
                <a16:creationId xmlns:a16="http://schemas.microsoft.com/office/drawing/2014/main" id="{9ECA29B5-75EA-FDDE-0A3C-989F28F7D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96" y="2860636"/>
            <a:ext cx="4518791" cy="29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Puzzelstukjes">
            <a:extLst>
              <a:ext uri="{FF2B5EF4-FFF2-40B4-BE49-F238E27FC236}">
                <a16:creationId xmlns:a16="http://schemas.microsoft.com/office/drawing/2014/main" id="{EC6F594A-8BB5-4E34-1A92-697D08005F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8"/>
            <a:ext cx="12192000" cy="6864568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19CB4E-5D08-0810-C7FE-4441F527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07132"/>
            <a:ext cx="8229600" cy="579438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Interne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48C239-8036-8EC6-D546-02D6B6F48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1772816"/>
            <a:ext cx="8617908" cy="3713162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2400" dirty="0">
                <a:solidFill>
                  <a:schemeClr val="tx1"/>
                </a:solidFill>
              </a:rPr>
              <a:t>Ondersteuning </a:t>
            </a:r>
          </a:p>
          <a:p>
            <a:pPr lvl="1">
              <a:lnSpc>
                <a:spcPct val="90000"/>
              </a:lnSpc>
            </a:pPr>
            <a:r>
              <a:rPr lang="nl-NL" dirty="0">
                <a:solidFill>
                  <a:schemeClr val="tx1"/>
                </a:solidFill>
              </a:rPr>
              <a:t>Software, praktijkbureau</a:t>
            </a:r>
          </a:p>
          <a:p>
            <a:pPr>
              <a:lnSpc>
                <a:spcPct val="90000"/>
              </a:lnSpc>
            </a:pPr>
            <a:r>
              <a:rPr lang="nl-NL" sz="2400" dirty="0">
                <a:solidFill>
                  <a:schemeClr val="tx1"/>
                </a:solidFill>
              </a:rPr>
              <a:t>Procesflow</a:t>
            </a:r>
          </a:p>
          <a:p>
            <a:pPr marL="533400" lvl="1" indent="0">
              <a:lnSpc>
                <a:spcPct val="90000"/>
              </a:lnSpc>
              <a:buNone/>
            </a:pPr>
            <a:r>
              <a:rPr lang="nl-NL" dirty="0">
                <a:solidFill>
                  <a:schemeClr val="tx1"/>
                </a:solidFill>
              </a:rPr>
              <a:t>Goede planning, tijdig starten en informeren, goede infrastructuur</a:t>
            </a:r>
          </a:p>
          <a:p>
            <a:pPr>
              <a:lnSpc>
                <a:spcPct val="90000"/>
              </a:lnSpc>
            </a:pPr>
            <a:r>
              <a:rPr lang="nl-NL" sz="2400" dirty="0">
                <a:solidFill>
                  <a:schemeClr val="tx1"/>
                </a:solidFill>
              </a:rPr>
              <a:t>Kwaliteitsbewaking</a:t>
            </a:r>
          </a:p>
          <a:p>
            <a:pPr lvl="1">
              <a:lnSpc>
                <a:spcPct val="90000"/>
              </a:lnSpc>
            </a:pPr>
            <a:r>
              <a:rPr lang="nl-NL" dirty="0">
                <a:solidFill>
                  <a:schemeClr val="tx1"/>
                </a:solidFill>
              </a:rPr>
              <a:t>Docent (met daarachter relatiebeheerder en management)</a:t>
            </a:r>
          </a:p>
          <a:p>
            <a:pPr>
              <a:lnSpc>
                <a:spcPct val="90000"/>
              </a:lnSpc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9191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Mensen die elkaar de hand schudden">
            <a:extLst>
              <a:ext uri="{FF2B5EF4-FFF2-40B4-BE49-F238E27FC236}">
                <a16:creationId xmlns:a16="http://schemas.microsoft.com/office/drawing/2014/main" id="{4ED61D4B-C3F6-E49B-5965-9175FADD65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6"/>
            <a:ext cx="12192000" cy="7040620"/>
          </a:xfrm>
          <a:prstGeom prst="rect">
            <a:avLst/>
          </a:prstGeom>
          <a:blipFill>
            <a:blip r:embed="rId4">
              <a:alphaModFix amt="25000"/>
            </a:blip>
            <a:tile tx="0" ty="0" sx="100000" sy="100000" flip="none" algn="tl"/>
          </a:blip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CE2AC4-6295-7124-8932-8E85143F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526"/>
            <a:ext cx="10972800" cy="797300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Het relatiebeheer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6C1D67-3FB6-E06F-1DFE-6E5A49152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73414"/>
            <a:ext cx="5386917" cy="461665"/>
          </a:xfrm>
        </p:spPr>
        <p:txBody>
          <a:bodyPr/>
          <a:lstStyle/>
          <a:p>
            <a:r>
              <a:rPr lang="nl-NL" dirty="0"/>
              <a:t>Do’s: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B26F6-F1FF-98FE-DB56-24B1F8DB3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409681"/>
            <a:ext cx="9448801" cy="4758226"/>
          </a:xfrm>
        </p:spPr>
        <p:txBody>
          <a:bodyPr/>
          <a:lstStyle/>
          <a:p>
            <a:r>
              <a:rPr lang="nl-NL" dirty="0"/>
              <a:t>Relatiebeheerder inzetten als:</a:t>
            </a:r>
          </a:p>
          <a:p>
            <a:pPr lvl="1"/>
            <a:r>
              <a:rPr lang="nl-NL" dirty="0"/>
              <a:t>filter van opdrachten</a:t>
            </a:r>
          </a:p>
          <a:p>
            <a:pPr lvl="1"/>
            <a:r>
              <a:rPr lang="nl-NL" dirty="0"/>
              <a:t>tussenpersoon: ‘vertaalt’ tussen onderwijs en bedrijfsleven</a:t>
            </a:r>
          </a:p>
          <a:p>
            <a:r>
              <a:rPr lang="nl-NL" dirty="0"/>
              <a:t>Tijdens de opdracht contact opnemen over een mogelijk vervolg</a:t>
            </a:r>
          </a:p>
          <a:p>
            <a:r>
              <a:rPr lang="nl-NL" dirty="0"/>
              <a:t>Op tijd en duidelijk communiceren over verwachtingen en mogelijkheden</a:t>
            </a:r>
          </a:p>
          <a:p>
            <a:r>
              <a:rPr lang="nl-NL" dirty="0"/>
              <a:t>Zorg voor een contract als onderlegger samenwerking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3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E2AC4-6295-7124-8932-8E85143F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526"/>
            <a:ext cx="10972800" cy="797300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Het relatiebeheer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C1EFFD-FEBE-26B4-F3D6-F4126DEB1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5" y="873414"/>
            <a:ext cx="5389033" cy="461665"/>
          </a:xfrm>
        </p:spPr>
        <p:txBody>
          <a:bodyPr/>
          <a:lstStyle/>
          <a:p>
            <a:r>
              <a:rPr lang="nl-NL" dirty="0"/>
              <a:t>Don’ts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876FB22-372D-024C-A813-5E6F17AA5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5" y="1499033"/>
            <a:ext cx="5291668" cy="3811464"/>
          </a:xfrm>
        </p:spPr>
        <p:txBody>
          <a:bodyPr/>
          <a:lstStyle/>
          <a:p>
            <a:r>
              <a:rPr lang="nl-NL" dirty="0"/>
              <a:t>Vergeten te communiceren wanneer een opdracht niet geplaatst kan worden </a:t>
            </a:r>
            <a:r>
              <a:rPr lang="nl-NL" dirty="0">
                <a:sym typeface="Wingdings" panose="05000000000000000000" pitchFamily="2" charset="2"/>
              </a:rPr>
              <a:t> s</a:t>
            </a:r>
            <a:r>
              <a:rPr lang="nl-NL" dirty="0"/>
              <a:t>tel het bedrijf niet teleur door niet te communiceren. </a:t>
            </a:r>
          </a:p>
          <a:p>
            <a:r>
              <a:rPr lang="nl-NL" dirty="0"/>
              <a:t>Geen beloften doen die niet waar te maken zijn</a:t>
            </a:r>
          </a:p>
          <a:p>
            <a:endParaRPr lang="nl-NL" dirty="0"/>
          </a:p>
        </p:txBody>
      </p:sp>
      <p:pic>
        <p:nvPicPr>
          <p:cNvPr id="8" name="Afbeelding 7" descr="Mist die een hoge boom bedekt">
            <a:extLst>
              <a:ext uri="{FF2B5EF4-FFF2-40B4-BE49-F238E27FC236}">
                <a16:creationId xmlns:a16="http://schemas.microsoft.com/office/drawing/2014/main" id="{89273546-9E0E-5C9D-C9BD-F126E0C52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0" y="1499033"/>
            <a:ext cx="5711485" cy="38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4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E2AC4-6295-7124-8932-8E85143F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07132"/>
            <a:ext cx="8229600" cy="579438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Inrichting leeromgeving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B26F6-F1FF-98FE-DB56-24B1F8DB3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749" y="1772816"/>
            <a:ext cx="8802927" cy="4578052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l-NL" sz="2400" dirty="0"/>
              <a:t>Inhoudelijk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Screening en matching door relatiebeheerder en docententeam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Ruimtelijk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Deels op locatie opdrachtgever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Instrumenteel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Temporeel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Groep – individueel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Mono – multidisciplinair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Doorlopende opdrachten</a:t>
            </a:r>
          </a:p>
          <a:p>
            <a:pPr>
              <a:lnSpc>
                <a:spcPct val="90000"/>
              </a:lnSpc>
            </a:pPr>
            <a:r>
              <a:rPr lang="nl-NL" sz="2400" dirty="0"/>
              <a:t>Sociaal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Groepssamenstelling op basis van inhoudelijke voor</a:t>
            </a:r>
            <a:r>
              <a:rPr lang="nl-NL" sz="1800" dirty="0"/>
              <a:t>keur</a:t>
            </a:r>
            <a:endParaRPr lang="nl-NL" sz="1500" dirty="0"/>
          </a:p>
        </p:txBody>
      </p:sp>
      <p:pic>
        <p:nvPicPr>
          <p:cNvPr id="5" name="Afbeelding 4" descr="Leeg klaslokaal">
            <a:extLst>
              <a:ext uri="{FF2B5EF4-FFF2-40B4-BE49-F238E27FC236}">
                <a16:creationId xmlns:a16="http://schemas.microsoft.com/office/drawing/2014/main" id="{0DA2E9A9-C903-EA0B-4013-732B53843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7" b="-1"/>
          <a:stretch/>
        </p:blipFill>
        <p:spPr>
          <a:xfrm>
            <a:off x="0" y="-1018736"/>
            <a:ext cx="12192000" cy="7876736"/>
          </a:xfrm>
          <a:prstGeom prst="rect">
            <a:avLst/>
          </a:prstGeom>
          <a:noFill/>
        </p:spPr>
      </p:pic>
      <p:pic>
        <p:nvPicPr>
          <p:cNvPr id="7" name="Afbeelding 6" descr="Personen die vergaderen in een vergaderruimte">
            <a:extLst>
              <a:ext uri="{FF2B5EF4-FFF2-40B4-BE49-F238E27FC236}">
                <a16:creationId xmlns:a16="http://schemas.microsoft.com/office/drawing/2014/main" id="{EC9C24CF-DC98-5F1B-F23E-E129C1E5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7" y="1086570"/>
            <a:ext cx="9141130" cy="60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Close-up van persoon in rood geruit hemd die verscheidene rode appelen vasthoudt">
            <a:extLst>
              <a:ext uri="{FF2B5EF4-FFF2-40B4-BE49-F238E27FC236}">
                <a16:creationId xmlns:a16="http://schemas.microsoft.com/office/drawing/2014/main" id="{86950F40-B2D3-A26F-6064-0B669120E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CE2AC4-6295-7124-8932-8E85143F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07132"/>
            <a:ext cx="8229600" cy="579438"/>
          </a:xfrm>
        </p:spPr>
        <p:txBody>
          <a:bodyPr wrap="square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nl-NL" sz="1500" dirty="0"/>
            </a:br>
            <a:r>
              <a:rPr lang="nl-NL" sz="3100" dirty="0"/>
              <a:t>Lessons learned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B26F6-F1FF-98FE-DB56-24B1F8DB3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2124798"/>
            <a:ext cx="9384904" cy="3713162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Successen, zie de sites van ICT, </a:t>
            </a:r>
            <a:r>
              <a:rPr lang="nl-NL" dirty="0" err="1"/>
              <a:t>Quest</a:t>
            </a:r>
            <a:r>
              <a:rPr lang="nl-NL" dirty="0"/>
              <a:t>, mkb-werkplaats</a:t>
            </a:r>
          </a:p>
          <a:p>
            <a:pPr>
              <a:lnSpc>
                <a:spcPct val="90000"/>
              </a:lnSpc>
            </a:pPr>
            <a:r>
              <a:rPr lang="nl-NL" dirty="0"/>
              <a:t>Aandachtspunten, soms:</a:t>
            </a:r>
          </a:p>
          <a:p>
            <a:pPr lvl="1">
              <a:lnSpc>
                <a:spcPct val="90000"/>
              </a:lnSpc>
            </a:pPr>
            <a:r>
              <a:rPr lang="nl-NL" sz="2800" dirty="0"/>
              <a:t>Gebrekkige begeleiding bij opdrachtgever</a:t>
            </a:r>
          </a:p>
          <a:p>
            <a:pPr lvl="1">
              <a:lnSpc>
                <a:spcPct val="90000"/>
              </a:lnSpc>
            </a:pPr>
            <a:r>
              <a:rPr lang="nl-NL" sz="2800" dirty="0"/>
              <a:t>Samenwerking met lectoraten </a:t>
            </a:r>
          </a:p>
          <a:p>
            <a:pPr lvl="1">
              <a:lnSpc>
                <a:spcPct val="90000"/>
              </a:lnSpc>
            </a:pPr>
            <a:r>
              <a:rPr lang="nl-NL" sz="2800" dirty="0"/>
              <a:t>Projectgroepen met onvoldoende inzet</a:t>
            </a:r>
          </a:p>
        </p:txBody>
      </p:sp>
    </p:spTree>
    <p:extLst>
      <p:ext uri="{BB962C8B-B14F-4D97-AF65-F5344CB8AC3E}">
        <p14:creationId xmlns:p14="http://schemas.microsoft.com/office/powerpoint/2010/main" val="18265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Een gouden ei dat opvalt in een groep witte eieren">
            <a:extLst>
              <a:ext uri="{FF2B5EF4-FFF2-40B4-BE49-F238E27FC236}">
                <a16:creationId xmlns:a16="http://schemas.microsoft.com/office/drawing/2014/main" id="{C8679DE5-C6C8-E4E9-C4F5-B4BA1662E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r="3" b="3"/>
          <a:stretch/>
        </p:blipFill>
        <p:spPr>
          <a:xfrm>
            <a:off x="0" y="9653"/>
            <a:ext cx="12192000" cy="6896267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8C5688-1827-34AD-36EC-C058BB3B7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07132"/>
            <a:ext cx="8229600" cy="579438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Kansen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2DC0C-16CC-109C-5DCD-6D726FE39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1772816"/>
            <a:ext cx="7806624" cy="4465146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l-NL" dirty="0"/>
              <a:t>Ieder instituut eigen relatiebeheerder of contactpersoon/commissie</a:t>
            </a:r>
          </a:p>
          <a:p>
            <a:pPr>
              <a:lnSpc>
                <a:spcPct val="90000"/>
              </a:lnSpc>
            </a:pPr>
            <a:r>
              <a:rPr lang="nl-NL" dirty="0"/>
              <a:t>Overzicht van contacten</a:t>
            </a:r>
          </a:p>
          <a:p>
            <a:pPr>
              <a:lnSpc>
                <a:spcPct val="90000"/>
              </a:lnSpc>
            </a:pPr>
            <a:r>
              <a:rPr lang="nl-NL" dirty="0"/>
              <a:t>Netwerk van relatiebeheerders binnen de HU, rol </a:t>
            </a:r>
            <a:r>
              <a:rPr lang="nl-NL" dirty="0" err="1"/>
              <a:t>CoE</a:t>
            </a: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Estafette van projecten</a:t>
            </a:r>
          </a:p>
          <a:p>
            <a:pPr>
              <a:lnSpc>
                <a:spcPct val="90000"/>
              </a:lnSpc>
            </a:pPr>
            <a:r>
              <a:rPr lang="nl-NL" dirty="0"/>
              <a:t>Meer vaste partners</a:t>
            </a:r>
          </a:p>
          <a:p>
            <a:pPr>
              <a:lnSpc>
                <a:spcPct val="90000"/>
              </a:lnSpc>
            </a:pPr>
            <a:r>
              <a:rPr lang="nl-NL" dirty="0"/>
              <a:t>Meer ruimte om te shinen voor studenten</a:t>
            </a:r>
          </a:p>
          <a:p>
            <a:pPr>
              <a:lnSpc>
                <a:spcPct val="90000"/>
              </a:lnSpc>
            </a:pPr>
            <a:r>
              <a:rPr lang="nl-NL" dirty="0"/>
              <a:t>Meer </a:t>
            </a:r>
            <a:r>
              <a:rPr lang="nl-NL" dirty="0" err="1"/>
              <a:t>labfaciliteiten</a:t>
            </a: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Optimale ondersteuning: CRM systeem en praktijkbureau</a:t>
            </a:r>
          </a:p>
        </p:txBody>
      </p:sp>
    </p:spTree>
    <p:extLst>
      <p:ext uri="{BB962C8B-B14F-4D97-AF65-F5344CB8AC3E}">
        <p14:creationId xmlns:p14="http://schemas.microsoft.com/office/powerpoint/2010/main" val="338729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81111-5F57-DAF4-11DA-0647F8E2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</a:t>
            </a:r>
          </a:p>
        </p:txBody>
      </p:sp>
      <p:pic>
        <p:nvPicPr>
          <p:cNvPr id="7" name="Tijdelijke aanduiding voor inhoud 6" descr="Persoon met een idee">
            <a:extLst>
              <a:ext uri="{FF2B5EF4-FFF2-40B4-BE49-F238E27FC236}">
                <a16:creationId xmlns:a16="http://schemas.microsoft.com/office/drawing/2014/main" id="{375641C5-A226-B4DE-24EE-A2241E8A2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4" y="1179855"/>
            <a:ext cx="7756520" cy="5171013"/>
          </a:xfrm>
        </p:spPr>
      </p:pic>
    </p:spTree>
    <p:extLst>
      <p:ext uri="{BB962C8B-B14F-4D97-AF65-F5344CB8AC3E}">
        <p14:creationId xmlns:p14="http://schemas.microsoft.com/office/powerpoint/2010/main" val="400681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68630-2FF5-5D78-47B9-03FD52FB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aan jullie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9DCFE-C1F9-BDFD-1231-53BC6B5E3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772816"/>
            <a:ext cx="10509251" cy="3243965"/>
          </a:xfrm>
        </p:spPr>
        <p:txBody>
          <a:bodyPr/>
          <a:lstStyle/>
          <a:p>
            <a:r>
              <a:rPr lang="nl-NL" dirty="0"/>
              <a:t>Overleg met buurman/buurvrouw</a:t>
            </a:r>
          </a:p>
          <a:p>
            <a:pPr lvl="1"/>
            <a:r>
              <a:rPr lang="nl-NL" dirty="0"/>
              <a:t>Wat zou je zelf morgen in gang willen zetten? Waar inspireert dit verhaal je toe? Waar mogen we je voor benaderen? Gele post-it + je naam erop</a:t>
            </a:r>
          </a:p>
          <a:p>
            <a:pPr lvl="1"/>
            <a:r>
              <a:rPr lang="nl-NL" dirty="0"/>
              <a:t>Wat heb je daarbij nodig van het </a:t>
            </a:r>
            <a:r>
              <a:rPr lang="nl-NL" dirty="0" err="1"/>
              <a:t>CoE</a:t>
            </a:r>
            <a:r>
              <a:rPr lang="nl-NL" dirty="0"/>
              <a:t>? Roze post-it + naam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4" name="Graphic 3" descr="Lightbulb and gear outline">
            <a:extLst>
              <a:ext uri="{FF2B5EF4-FFF2-40B4-BE49-F238E27FC236}">
                <a16:creationId xmlns:a16="http://schemas.microsoft.com/office/drawing/2014/main" id="{75A538A5-EB14-A540-AA72-B35C4FA67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269" y="4557199"/>
            <a:ext cx="1879425" cy="1879425"/>
          </a:xfrm>
          <a:prstGeom prst="rect">
            <a:avLst/>
          </a:prstGeom>
        </p:spPr>
      </p:pic>
      <p:pic>
        <p:nvPicPr>
          <p:cNvPr id="5" name="Content Placeholder 12" descr="Genie Bottle outline">
            <a:extLst>
              <a:ext uri="{FF2B5EF4-FFF2-40B4-BE49-F238E27FC236}">
                <a16:creationId xmlns:a16="http://schemas.microsoft.com/office/drawing/2014/main" id="{822D5713-B169-0C05-2C16-AF9D29D9B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4070041" y="4557199"/>
            <a:ext cx="1879425" cy="18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Graphic 5" descr="Thought outline">
            <a:extLst>
              <a:ext uri="{FF2B5EF4-FFF2-40B4-BE49-F238E27FC236}">
                <a16:creationId xmlns:a16="http://schemas.microsoft.com/office/drawing/2014/main" id="{48C66FD9-803C-4142-E6E8-DBA90EEA7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04950" y="4439659"/>
            <a:ext cx="1996965" cy="19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0DCD-4560-46D5-8A4D-07A25D96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40" y="238775"/>
            <a:ext cx="8229600" cy="579438"/>
          </a:xfrm>
        </p:spPr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24A98-D3CF-6E97-4632-4EB4DF28A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40" y="1319254"/>
            <a:ext cx="10509251" cy="2591479"/>
          </a:xfrm>
        </p:spPr>
        <p:txBody>
          <a:bodyPr/>
          <a:lstStyle/>
          <a:p>
            <a:r>
              <a:rPr lang="nl-NL" dirty="0"/>
              <a:t>Doelen HIP</a:t>
            </a:r>
          </a:p>
          <a:p>
            <a:r>
              <a:rPr lang="nl-NL" dirty="0"/>
              <a:t>Inzichten 1</a:t>
            </a:r>
            <a:r>
              <a:rPr lang="nl-NL" baseline="30000" dirty="0"/>
              <a:t>e</a:t>
            </a:r>
            <a:r>
              <a:rPr lang="nl-NL" dirty="0"/>
              <a:t> en 2</a:t>
            </a:r>
            <a:r>
              <a:rPr lang="nl-NL" baseline="30000" dirty="0"/>
              <a:t>e</a:t>
            </a:r>
            <a:r>
              <a:rPr lang="nl-NL" dirty="0"/>
              <a:t> fase HIP</a:t>
            </a:r>
          </a:p>
          <a:p>
            <a:r>
              <a:rPr lang="nl-NL" dirty="0"/>
              <a:t>Doelen en activiteiten doorstart 3</a:t>
            </a:r>
            <a:r>
              <a:rPr lang="nl-NL" baseline="30000" dirty="0"/>
              <a:t>e</a:t>
            </a:r>
            <a:r>
              <a:rPr lang="nl-NL" dirty="0"/>
              <a:t> fase HIP </a:t>
            </a:r>
          </a:p>
          <a:p>
            <a:r>
              <a:rPr lang="nl-NL" dirty="0"/>
              <a:t>Resultaten</a:t>
            </a:r>
            <a:endParaRPr lang="nl-NL" sz="2400" dirty="0"/>
          </a:p>
          <a:p>
            <a:r>
              <a:rPr lang="nl-NL" dirty="0"/>
              <a:t>Conclusies en aanbevelingen</a:t>
            </a:r>
          </a:p>
        </p:txBody>
      </p:sp>
    </p:spTree>
    <p:extLst>
      <p:ext uri="{BB962C8B-B14F-4D97-AF65-F5344CB8AC3E}">
        <p14:creationId xmlns:p14="http://schemas.microsoft.com/office/powerpoint/2010/main" val="24117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AFBBF-8876-A6F7-2CEB-957B92A0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HIP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0F899CDD-B191-420E-5455-80D240332FF9}"/>
              </a:ext>
            </a:extLst>
          </p:cNvPr>
          <p:cNvSpPr/>
          <p:nvPr/>
        </p:nvSpPr>
        <p:spPr bwMode="auto">
          <a:xfrm>
            <a:off x="2763082" y="547148"/>
            <a:ext cx="5973412" cy="315070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B35D539-B726-477E-90DB-36E8B9D4C81A}"/>
              </a:ext>
            </a:extLst>
          </p:cNvPr>
          <p:cNvSpPr txBox="1"/>
          <p:nvPr/>
        </p:nvSpPr>
        <p:spPr>
          <a:xfrm>
            <a:off x="3138567" y="1679713"/>
            <a:ext cx="559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Innovatiekracht duurzaamheid mkb vergroten door samenwerking driehoek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5105C26-969E-7865-8FD2-AF60B3414002}"/>
              </a:ext>
            </a:extLst>
          </p:cNvPr>
          <p:cNvSpPr/>
          <p:nvPr/>
        </p:nvSpPr>
        <p:spPr bwMode="auto">
          <a:xfrm>
            <a:off x="1152939" y="5368118"/>
            <a:ext cx="2375452" cy="8736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>
                <a:solidFill>
                  <a:schemeClr val="bg1"/>
                </a:solidFill>
              </a:rPr>
              <a:t>Netwerkvorming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7316731-F472-9E34-4383-865AFE430CBD}"/>
              </a:ext>
            </a:extLst>
          </p:cNvPr>
          <p:cNvSpPr/>
          <p:nvPr/>
        </p:nvSpPr>
        <p:spPr bwMode="auto">
          <a:xfrm>
            <a:off x="3854725" y="5368118"/>
            <a:ext cx="3062909" cy="8736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Afstudeerders</a:t>
            </a:r>
            <a:endParaRPr kumimoji="0" lang="nl-N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66A27E9-C226-69E9-FAF4-E97F7E88C1C4}"/>
              </a:ext>
            </a:extLst>
          </p:cNvPr>
          <p:cNvSpPr/>
          <p:nvPr/>
        </p:nvSpPr>
        <p:spPr bwMode="auto">
          <a:xfrm>
            <a:off x="7513983" y="5368118"/>
            <a:ext cx="2971800" cy="8736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Trainee (+ onderzoeker)</a:t>
            </a:r>
          </a:p>
          <a:p>
            <a:pPr lvl="1"/>
            <a:endParaRPr kumimoji="0" lang="nl-NL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7D145E2-3DB8-E3EF-9D86-86F4C5858F99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4904" y="3839791"/>
            <a:ext cx="1580322" cy="1159592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8C4DFD9-6D9E-18FA-5367-7223083E5B70}"/>
              </a:ext>
            </a:extLst>
          </p:cNvPr>
          <p:cNvCxnSpPr>
            <a:cxnSpLocks/>
          </p:cNvCxnSpPr>
          <p:nvPr/>
        </p:nvCxnSpPr>
        <p:spPr bwMode="auto">
          <a:xfrm>
            <a:off x="6054586" y="4194313"/>
            <a:ext cx="0" cy="884583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679F466D-6B3F-7479-CF95-19CB2D983B10}"/>
              </a:ext>
            </a:extLst>
          </p:cNvPr>
          <p:cNvCxnSpPr>
            <a:cxnSpLocks/>
          </p:cNvCxnSpPr>
          <p:nvPr/>
        </p:nvCxnSpPr>
        <p:spPr bwMode="auto">
          <a:xfrm>
            <a:off x="7764117" y="3839791"/>
            <a:ext cx="1422955" cy="1338496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5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501F86-E7FC-DE3C-7E92-CDB64399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E45001B-5506-F090-7139-F01C5A86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06413"/>
            <a:ext cx="8229600" cy="57943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fase 1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5E16E518-A026-9FA4-C73C-FD1E198E1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001913"/>
              </p:ext>
            </p:extLst>
          </p:nvPr>
        </p:nvGraphicFramePr>
        <p:xfrm>
          <a:off x="550862" y="1772816"/>
          <a:ext cx="11090276" cy="439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F7DEA900-0E0C-A858-F42D-8FDEEE0B5EBD}"/>
              </a:ext>
            </a:extLst>
          </p:cNvPr>
          <p:cNvSpPr txBox="1"/>
          <p:nvPr/>
        </p:nvSpPr>
        <p:spPr>
          <a:xfrm rot="10800000" flipV="1">
            <a:off x="1282147" y="2883889"/>
            <a:ext cx="999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onderzoek</a:t>
            </a:r>
            <a:r>
              <a:rPr lang="nl-NL" b="0" i="0" dirty="0">
                <a:solidFill>
                  <a:schemeClr val="bg1">
                    <a:lumMod val="65000"/>
                  </a:schemeClr>
                </a:solidFill>
              </a:rPr>
              <a:t> ≠ 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wensen/mogelijkheden mkb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nl-NL" i="1" dirty="0">
                <a:solidFill>
                  <a:schemeClr val="bg1">
                    <a:lumMod val="65000"/>
                  </a:schemeClr>
                </a:solidFill>
              </a:rPr>
              <a:t> focus op onderzoek vertaalbaar naar mkb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2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501F86-E7FC-DE3C-7E92-CDB64399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E45001B-5506-F090-7139-F01C5A86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06413"/>
            <a:ext cx="8229600" cy="57943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fase 1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5E16E518-A026-9FA4-C73C-FD1E198E1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829852"/>
              </p:ext>
            </p:extLst>
          </p:nvPr>
        </p:nvGraphicFramePr>
        <p:xfrm>
          <a:off x="550862" y="1772816"/>
          <a:ext cx="11090276" cy="439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232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501F86-E7FC-DE3C-7E92-CDB64399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E45001B-5506-F090-7139-F01C5A86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06413"/>
            <a:ext cx="8229600" cy="57943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fase 1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5E16E518-A026-9FA4-C73C-FD1E198E1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880352"/>
              </p:ext>
            </p:extLst>
          </p:nvPr>
        </p:nvGraphicFramePr>
        <p:xfrm>
          <a:off x="550862" y="1772816"/>
          <a:ext cx="11090276" cy="439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65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501F86-E7FC-DE3C-7E92-CDB64399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E45001B-5506-F090-7139-F01C5A86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06413"/>
            <a:ext cx="8229600" cy="57943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fase 1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5E16E518-A026-9FA4-C73C-FD1E198E1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917079"/>
              </p:ext>
            </p:extLst>
          </p:nvPr>
        </p:nvGraphicFramePr>
        <p:xfrm>
          <a:off x="550862" y="1772816"/>
          <a:ext cx="11090276" cy="439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151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501F86-E7FC-DE3C-7E92-CDB64399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E45001B-5506-F090-7139-F01C5A86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06413"/>
            <a:ext cx="8229600" cy="579437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Inzichten fase 1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5E16E518-A026-9FA4-C73C-FD1E198E1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102927"/>
              </p:ext>
            </p:extLst>
          </p:nvPr>
        </p:nvGraphicFramePr>
        <p:xfrm>
          <a:off x="550862" y="1772816"/>
          <a:ext cx="11090276" cy="439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3139894"/>
      </p:ext>
    </p:extLst>
  </p:cSld>
  <p:clrMapOvr>
    <a:masterClrMapping/>
  </p:clrMapOvr>
</p:sld>
</file>

<file path=ppt/theme/theme1.xml><?xml version="1.0" encoding="utf-8"?>
<a:theme xmlns:a="http://schemas.openxmlformats.org/drawingml/2006/main" name="HUoverhead[1]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Uoverhead[1]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Uoverhead[1] 1">
        <a:dk1>
          <a:srgbClr val="000000"/>
        </a:dk1>
        <a:lt1>
          <a:srgbClr val="FFFFFF"/>
        </a:lt1>
        <a:dk2>
          <a:srgbClr val="00ADCD"/>
        </a:dk2>
        <a:lt2>
          <a:srgbClr val="FFFFFF"/>
        </a:lt2>
        <a:accent1>
          <a:srgbClr val="FF1E00"/>
        </a:accent1>
        <a:accent2>
          <a:srgbClr val="6D6FC7"/>
        </a:accent2>
        <a:accent3>
          <a:srgbClr val="AAD3E3"/>
        </a:accent3>
        <a:accent4>
          <a:srgbClr val="DADADA"/>
        </a:accent4>
        <a:accent5>
          <a:srgbClr val="FFABAA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overhead[1] 2">
        <a:dk1>
          <a:srgbClr val="000000"/>
        </a:dk1>
        <a:lt1>
          <a:srgbClr val="00ADCD"/>
        </a:lt1>
        <a:dk2>
          <a:srgbClr val="000000"/>
        </a:dk2>
        <a:lt2>
          <a:srgbClr val="000000"/>
        </a:lt2>
        <a:accent1>
          <a:srgbClr val="FF1E00"/>
        </a:accent1>
        <a:accent2>
          <a:srgbClr val="6D6FC7"/>
        </a:accent2>
        <a:accent3>
          <a:srgbClr val="AAD3E3"/>
        </a:accent3>
        <a:accent4>
          <a:srgbClr val="000000"/>
        </a:accent4>
        <a:accent5>
          <a:srgbClr val="FFABAA"/>
        </a:accent5>
        <a:accent6>
          <a:srgbClr val="6264B4"/>
        </a:accent6>
        <a:hlink>
          <a:srgbClr val="FD8300"/>
        </a:hlink>
        <a:folHlink>
          <a:srgbClr val="78BB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verhead[1] 3">
        <a:dk1>
          <a:srgbClr val="FFFFFF"/>
        </a:dk1>
        <a:lt1>
          <a:srgbClr val="FFFFFF"/>
        </a:lt1>
        <a:dk2>
          <a:srgbClr val="000000"/>
        </a:dk2>
        <a:lt2>
          <a:srgbClr val="000000"/>
        </a:lt2>
        <a:accent1>
          <a:srgbClr val="FF1E00"/>
        </a:accent1>
        <a:accent2>
          <a:srgbClr val="6D6FC7"/>
        </a:accent2>
        <a:accent3>
          <a:srgbClr val="FFFFFF"/>
        </a:accent3>
        <a:accent4>
          <a:srgbClr val="DADADA"/>
        </a:accent4>
        <a:accent5>
          <a:srgbClr val="FFABAA"/>
        </a:accent5>
        <a:accent6>
          <a:srgbClr val="6264B4"/>
        </a:accent6>
        <a:hlink>
          <a:srgbClr val="FD8300"/>
        </a:hlink>
        <a:folHlink>
          <a:srgbClr val="78BB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verhead[1] 4">
        <a:dk1>
          <a:srgbClr val="000000"/>
        </a:dk1>
        <a:lt1>
          <a:srgbClr val="FFFFFF"/>
        </a:lt1>
        <a:dk2>
          <a:srgbClr val="000000"/>
        </a:dk2>
        <a:lt2>
          <a:srgbClr val="005A6F"/>
        </a:lt2>
        <a:accent1>
          <a:srgbClr val="FF1E00"/>
        </a:accent1>
        <a:accent2>
          <a:srgbClr val="005A6F"/>
        </a:accent2>
        <a:accent3>
          <a:srgbClr val="FFFFFF"/>
        </a:accent3>
        <a:accent4>
          <a:srgbClr val="000000"/>
        </a:accent4>
        <a:accent5>
          <a:srgbClr val="FFABAA"/>
        </a:accent5>
        <a:accent6>
          <a:srgbClr val="005164"/>
        </a:accent6>
        <a:hlink>
          <a:srgbClr val="FF1E00"/>
        </a:hlink>
        <a:folHlink>
          <a:srgbClr val="005A6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verhead[1] 5">
        <a:dk1>
          <a:srgbClr val="000000"/>
        </a:dk1>
        <a:lt1>
          <a:srgbClr val="00ADCD"/>
        </a:lt1>
        <a:dk2>
          <a:srgbClr val="000000"/>
        </a:dk2>
        <a:lt2>
          <a:srgbClr val="005A6F"/>
        </a:lt2>
        <a:accent1>
          <a:srgbClr val="92DDFD"/>
        </a:accent1>
        <a:accent2>
          <a:srgbClr val="FF007E"/>
        </a:accent2>
        <a:accent3>
          <a:srgbClr val="AAD3E3"/>
        </a:accent3>
        <a:accent4>
          <a:srgbClr val="000000"/>
        </a:accent4>
        <a:accent5>
          <a:srgbClr val="C7EBFE"/>
        </a:accent5>
        <a:accent6>
          <a:srgbClr val="E70072"/>
        </a:accent6>
        <a:hlink>
          <a:srgbClr val="FFBD00"/>
        </a:hlink>
        <a:folHlink>
          <a:srgbClr val="005A6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verhead[1] 6">
        <a:dk1>
          <a:srgbClr val="000000"/>
        </a:dk1>
        <a:lt1>
          <a:srgbClr val="00ADCD"/>
        </a:lt1>
        <a:dk2>
          <a:srgbClr val="000000"/>
        </a:dk2>
        <a:lt2>
          <a:srgbClr val="005A6F"/>
        </a:lt2>
        <a:accent1>
          <a:srgbClr val="AAD5DB"/>
        </a:accent1>
        <a:accent2>
          <a:srgbClr val="FF1E00"/>
        </a:accent2>
        <a:accent3>
          <a:srgbClr val="AAD3E3"/>
        </a:accent3>
        <a:accent4>
          <a:srgbClr val="000000"/>
        </a:accent4>
        <a:accent5>
          <a:srgbClr val="D2E7EA"/>
        </a:accent5>
        <a:accent6>
          <a:srgbClr val="E71A00"/>
        </a:accent6>
        <a:hlink>
          <a:srgbClr val="38006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verhead[1] 7">
        <a:dk1>
          <a:srgbClr val="000000"/>
        </a:dk1>
        <a:lt1>
          <a:srgbClr val="00ADCD"/>
        </a:lt1>
        <a:dk2>
          <a:srgbClr val="000000"/>
        </a:dk2>
        <a:lt2>
          <a:srgbClr val="005A6F"/>
        </a:lt2>
        <a:accent1>
          <a:srgbClr val="AAFFFD"/>
        </a:accent1>
        <a:accent2>
          <a:srgbClr val="ED0010"/>
        </a:accent2>
        <a:accent3>
          <a:srgbClr val="AAD3E3"/>
        </a:accent3>
        <a:accent4>
          <a:srgbClr val="000000"/>
        </a:accent4>
        <a:accent5>
          <a:srgbClr val="D2FFFE"/>
        </a:accent5>
        <a:accent6>
          <a:srgbClr val="D7000D"/>
        </a:accent6>
        <a:hlink>
          <a:srgbClr val="38006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Uoverhead[1] 8">
        <a:dk1>
          <a:srgbClr val="000000"/>
        </a:dk1>
        <a:lt1>
          <a:srgbClr val="00A0D2"/>
        </a:lt1>
        <a:dk2>
          <a:srgbClr val="000000"/>
        </a:dk2>
        <a:lt2>
          <a:srgbClr val="005A6F"/>
        </a:lt2>
        <a:accent1>
          <a:srgbClr val="AAFFFD"/>
        </a:accent1>
        <a:accent2>
          <a:srgbClr val="ED0010"/>
        </a:accent2>
        <a:accent3>
          <a:srgbClr val="AACDE5"/>
        </a:accent3>
        <a:accent4>
          <a:srgbClr val="000000"/>
        </a:accent4>
        <a:accent5>
          <a:srgbClr val="D2FFFE"/>
        </a:accent5>
        <a:accent6>
          <a:srgbClr val="D7000D"/>
        </a:accent6>
        <a:hlink>
          <a:srgbClr val="38006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D2E4FE2-C28F-944A-B56C-E9F2F478EE58}" vid="{2F4D5DB5-F7AB-4043-A2CF-8C96FF8179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1425</Words>
  <Application>Microsoft Office PowerPoint</Application>
  <PresentationFormat>Breedbeeld</PresentationFormat>
  <Paragraphs>259</Paragraphs>
  <Slides>29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Wingdings</vt:lpstr>
      <vt:lpstr>Zapf Dingbats</vt:lpstr>
      <vt:lpstr>HUoverhead[1]</vt:lpstr>
      <vt:lpstr>Inzichten 3e fase van de pilot  HU innovatietraineeship (HIP)</vt:lpstr>
      <vt:lpstr>Check in (in 2 zinnen) </vt:lpstr>
      <vt:lpstr>Inhoud</vt:lpstr>
      <vt:lpstr>Doel HIP</vt:lpstr>
      <vt:lpstr>Inzichten fase 1</vt:lpstr>
      <vt:lpstr>Inzichten fase 1</vt:lpstr>
      <vt:lpstr>Inzichten fase 1</vt:lpstr>
      <vt:lpstr>Inzichten fase 1</vt:lpstr>
      <vt:lpstr>Inzichten fase 1</vt:lpstr>
      <vt:lpstr>Activiteiten en resultaten fase 2 HIP</vt:lpstr>
      <vt:lpstr>Inzichten doorstart</vt:lpstr>
      <vt:lpstr>Inzichten doorstart</vt:lpstr>
      <vt:lpstr>Inzichten doorstart</vt:lpstr>
      <vt:lpstr>Inzichten doorstart</vt:lpstr>
      <vt:lpstr>Inzichten doorstart</vt:lpstr>
      <vt:lpstr>Aanbevelingen</vt:lpstr>
      <vt:lpstr>PowerPoint-presentatie</vt:lpstr>
      <vt:lpstr>PowerPoint-presentatie</vt:lpstr>
      <vt:lpstr>Resultaten fase 3</vt:lpstr>
      <vt:lpstr>      Meerwaarde samenwerking</vt:lpstr>
      <vt:lpstr>De interne organisatie</vt:lpstr>
      <vt:lpstr>Interne organisatie</vt:lpstr>
      <vt:lpstr> Het relatiebeheer</vt:lpstr>
      <vt:lpstr> Het relatiebeheer</vt:lpstr>
      <vt:lpstr>Inrichting leeromgeving</vt:lpstr>
      <vt:lpstr> Lessons learned</vt:lpstr>
      <vt:lpstr>Kansen</vt:lpstr>
      <vt:lpstr>Vragen</vt:lpstr>
      <vt:lpstr>Vragen aan jullie</vt:lpstr>
    </vt:vector>
  </TitlesOfParts>
  <Company>Hogeschool Utrecht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Inzichten uit de 2e helft van de pilot  HU innovatietraineeship (HIP)</dc:title>
  <dc:creator>Tjitske Cazemier</dc:creator>
  <cp:lastModifiedBy>Tjitske Cazemier</cp:lastModifiedBy>
  <cp:revision>3</cp:revision>
  <dcterms:created xsi:type="dcterms:W3CDTF">2023-08-28T08:26:46Z</dcterms:created>
  <dcterms:modified xsi:type="dcterms:W3CDTF">2024-06-06T08:33:14Z</dcterms:modified>
</cp:coreProperties>
</file>