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3"/>
  </p:notesMasterIdLst>
  <p:sldIdLst>
    <p:sldId id="271" r:id="rId5"/>
    <p:sldId id="390" r:id="rId6"/>
    <p:sldId id="403" r:id="rId7"/>
    <p:sldId id="402" r:id="rId8"/>
    <p:sldId id="405" r:id="rId9"/>
    <p:sldId id="413" r:id="rId10"/>
    <p:sldId id="420" r:id="rId11"/>
    <p:sldId id="417" r:id="rId12"/>
    <p:sldId id="419" r:id="rId13"/>
    <p:sldId id="408" r:id="rId14"/>
    <p:sldId id="409" r:id="rId15"/>
    <p:sldId id="412" r:id="rId16"/>
    <p:sldId id="391" r:id="rId17"/>
    <p:sldId id="414" r:id="rId18"/>
    <p:sldId id="415" r:id="rId19"/>
    <p:sldId id="416" r:id="rId20"/>
    <p:sldId id="367" r:id="rId21"/>
    <p:sldId id="273" r:id="rId22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394C4155-0379-44E1-B8D2-D141B6B885F5}">
          <p14:sldIdLst>
            <p14:sldId id="271"/>
            <p14:sldId id="390"/>
            <p14:sldId id="403"/>
            <p14:sldId id="402"/>
            <p14:sldId id="405"/>
            <p14:sldId id="413"/>
            <p14:sldId id="420"/>
            <p14:sldId id="417"/>
            <p14:sldId id="419"/>
            <p14:sldId id="408"/>
            <p14:sldId id="409"/>
            <p14:sldId id="412"/>
            <p14:sldId id="391"/>
            <p14:sldId id="414"/>
            <p14:sldId id="415"/>
            <p14:sldId id="416"/>
            <p14:sldId id="367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00"/>
    <a:srgbClr val="767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4879DC-5E52-4A3A-AC43-C7DE981793FE}" v="2" dt="2022-03-29T09:50:00.5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5" autoAdjust="0"/>
    <p:restoredTop sz="91069" autoAdjust="0"/>
  </p:normalViewPr>
  <p:slideViewPr>
    <p:cSldViewPr>
      <p:cViewPr varScale="1">
        <p:scale>
          <a:sx n="80" d="100"/>
          <a:sy n="80" d="100"/>
        </p:scale>
        <p:origin x="828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ne Gort" userId="e45ce091-02c9-4025-ad35-7fa956ca8b59" providerId="ADAL" clId="{F768D31A-58DB-4AB9-915C-B6A4D9F39FB6}"/>
    <pc:docChg chg="custSel modSld">
      <pc:chgData name="Sanne Gort" userId="e45ce091-02c9-4025-ad35-7fa956ca8b59" providerId="ADAL" clId="{F768D31A-58DB-4AB9-915C-B6A4D9F39FB6}" dt="2022-03-17T11:34:07.917" v="331" actId="20577"/>
      <pc:docMkLst>
        <pc:docMk/>
      </pc:docMkLst>
      <pc:sldChg chg="modNotesTx">
        <pc:chgData name="Sanne Gort" userId="e45ce091-02c9-4025-ad35-7fa956ca8b59" providerId="ADAL" clId="{F768D31A-58DB-4AB9-915C-B6A4D9F39FB6}" dt="2022-03-17T11:34:07.917" v="331" actId="20577"/>
        <pc:sldMkLst>
          <pc:docMk/>
          <pc:sldMk cId="0" sldId="271"/>
        </pc:sldMkLst>
      </pc:sldChg>
      <pc:sldChg chg="modNotesTx">
        <pc:chgData name="Sanne Gort" userId="e45ce091-02c9-4025-ad35-7fa956ca8b59" providerId="ADAL" clId="{F768D31A-58DB-4AB9-915C-B6A4D9F39FB6}" dt="2022-03-17T11:33:16.192" v="321" actId="20577"/>
        <pc:sldMkLst>
          <pc:docMk/>
          <pc:sldMk cId="465319844" sldId="392"/>
        </pc:sldMkLst>
      </pc:sldChg>
    </pc:docChg>
  </pc:docChgLst>
  <pc:docChgLst>
    <pc:chgData name="Sanne Gort" userId="e45ce091-02c9-4025-ad35-7fa956ca8b59" providerId="ADAL" clId="{A0AF1E16-312A-49DD-8863-10AE1037104E}"/>
    <pc:docChg chg="undo custSel addSld delSld modSld sldOrd modSection">
      <pc:chgData name="Sanne Gort" userId="e45ce091-02c9-4025-ad35-7fa956ca8b59" providerId="ADAL" clId="{A0AF1E16-312A-49DD-8863-10AE1037104E}" dt="2022-03-25T12:01:06.298" v="3088" actId="20577"/>
      <pc:docMkLst>
        <pc:docMk/>
      </pc:docMkLst>
      <pc:sldChg chg="addSp modSp mod">
        <pc:chgData name="Sanne Gort" userId="e45ce091-02c9-4025-ad35-7fa956ca8b59" providerId="ADAL" clId="{A0AF1E16-312A-49DD-8863-10AE1037104E}" dt="2022-03-25T11:15:26.002" v="2883" actId="14100"/>
        <pc:sldMkLst>
          <pc:docMk/>
          <pc:sldMk cId="0" sldId="271"/>
        </pc:sldMkLst>
        <pc:spChg chg="mod">
          <ac:chgData name="Sanne Gort" userId="e45ce091-02c9-4025-ad35-7fa956ca8b59" providerId="ADAL" clId="{A0AF1E16-312A-49DD-8863-10AE1037104E}" dt="2022-03-25T11:15:26.002" v="2883" actId="14100"/>
          <ac:spMkLst>
            <pc:docMk/>
            <pc:sldMk cId="0" sldId="271"/>
            <ac:spMk id="8" creationId="{8F33B1C9-37BE-476F-9D9B-1080F37A4626}"/>
          </ac:spMkLst>
        </pc:spChg>
        <pc:spChg chg="add mod">
          <ac:chgData name="Sanne Gort" userId="e45ce091-02c9-4025-ad35-7fa956ca8b59" providerId="ADAL" clId="{A0AF1E16-312A-49DD-8863-10AE1037104E}" dt="2022-03-25T11:15:20.754" v="2880" actId="114"/>
          <ac:spMkLst>
            <pc:docMk/>
            <pc:sldMk cId="0" sldId="271"/>
            <ac:spMk id="9" creationId="{A1E6315B-04A9-4E4A-A537-49B96278222B}"/>
          </ac:spMkLst>
        </pc:spChg>
        <pc:picChg chg="mod">
          <ac:chgData name="Sanne Gort" userId="e45ce091-02c9-4025-ad35-7fa956ca8b59" providerId="ADAL" clId="{A0AF1E16-312A-49DD-8863-10AE1037104E}" dt="2022-03-25T11:14:27.235" v="2793" actId="14100"/>
          <ac:picMkLst>
            <pc:docMk/>
            <pc:sldMk cId="0" sldId="271"/>
            <ac:picMk id="7" creationId="{00000000-0000-0000-0000-000000000000}"/>
          </ac:picMkLst>
        </pc:picChg>
      </pc:sldChg>
      <pc:sldChg chg="modSp mod">
        <pc:chgData name="Sanne Gort" userId="e45ce091-02c9-4025-ad35-7fa956ca8b59" providerId="ADAL" clId="{A0AF1E16-312A-49DD-8863-10AE1037104E}" dt="2022-03-25T11:14:07.517" v="2791" actId="6549"/>
        <pc:sldMkLst>
          <pc:docMk/>
          <pc:sldMk cId="2099604142" sldId="367"/>
        </pc:sldMkLst>
        <pc:spChg chg="mod">
          <ac:chgData name="Sanne Gort" userId="e45ce091-02c9-4025-ad35-7fa956ca8b59" providerId="ADAL" clId="{A0AF1E16-312A-49DD-8863-10AE1037104E}" dt="2022-03-25T11:14:07.517" v="2791" actId="6549"/>
          <ac:spMkLst>
            <pc:docMk/>
            <pc:sldMk cId="2099604142" sldId="367"/>
            <ac:spMk id="9" creationId="{A6DF3C50-E34A-4BF0-95B0-D2476505747F}"/>
          </ac:spMkLst>
        </pc:spChg>
      </pc:sldChg>
      <pc:sldChg chg="modSp mod">
        <pc:chgData name="Sanne Gort" userId="e45ce091-02c9-4025-ad35-7fa956ca8b59" providerId="ADAL" clId="{A0AF1E16-312A-49DD-8863-10AE1037104E}" dt="2022-03-25T10:07:42.140" v="195" actId="20577"/>
        <pc:sldMkLst>
          <pc:docMk/>
          <pc:sldMk cId="704087958" sldId="390"/>
        </pc:sldMkLst>
        <pc:spChg chg="mod">
          <ac:chgData name="Sanne Gort" userId="e45ce091-02c9-4025-ad35-7fa956ca8b59" providerId="ADAL" clId="{A0AF1E16-312A-49DD-8863-10AE1037104E}" dt="2022-03-25T10:07:42.140" v="195" actId="20577"/>
          <ac:spMkLst>
            <pc:docMk/>
            <pc:sldMk cId="704087958" sldId="390"/>
            <ac:spMk id="13" creationId="{F0B79490-2ECF-444C-9950-0E71ED9E7B2F}"/>
          </ac:spMkLst>
        </pc:spChg>
      </pc:sldChg>
      <pc:sldChg chg="modSp mod">
        <pc:chgData name="Sanne Gort" userId="e45ce091-02c9-4025-ad35-7fa956ca8b59" providerId="ADAL" clId="{A0AF1E16-312A-49DD-8863-10AE1037104E}" dt="2022-03-25T11:17:16.967" v="2962" actId="20577"/>
        <pc:sldMkLst>
          <pc:docMk/>
          <pc:sldMk cId="588156113" sldId="403"/>
        </pc:sldMkLst>
        <pc:spChg chg="mod">
          <ac:chgData name="Sanne Gort" userId="e45ce091-02c9-4025-ad35-7fa956ca8b59" providerId="ADAL" clId="{A0AF1E16-312A-49DD-8863-10AE1037104E}" dt="2022-03-25T11:17:16.967" v="2962" actId="20577"/>
          <ac:spMkLst>
            <pc:docMk/>
            <pc:sldMk cId="588156113" sldId="403"/>
            <ac:spMk id="13" creationId="{F0B79490-2ECF-444C-9950-0E71ED9E7B2F}"/>
          </ac:spMkLst>
        </pc:spChg>
      </pc:sldChg>
      <pc:sldChg chg="addSp delSp modSp mod">
        <pc:chgData name="Sanne Gort" userId="e45ce091-02c9-4025-ad35-7fa956ca8b59" providerId="ADAL" clId="{A0AF1E16-312A-49DD-8863-10AE1037104E}" dt="2022-03-25T10:34:32.091" v="457" actId="1076"/>
        <pc:sldMkLst>
          <pc:docMk/>
          <pc:sldMk cId="1657275107" sldId="405"/>
        </pc:sldMkLst>
        <pc:spChg chg="add del mod">
          <ac:chgData name="Sanne Gort" userId="e45ce091-02c9-4025-ad35-7fa956ca8b59" providerId="ADAL" clId="{A0AF1E16-312A-49DD-8863-10AE1037104E}" dt="2022-03-25T10:16:05.946" v="198" actId="478"/>
          <ac:spMkLst>
            <pc:docMk/>
            <pc:sldMk cId="1657275107" sldId="405"/>
            <ac:spMk id="8" creationId="{557FE992-EEC5-4DE9-A4A3-6639064DD9D2}"/>
          </ac:spMkLst>
        </pc:spChg>
        <pc:graphicFrameChg chg="add mod">
          <ac:chgData name="Sanne Gort" userId="e45ce091-02c9-4025-ad35-7fa956ca8b59" providerId="ADAL" clId="{A0AF1E16-312A-49DD-8863-10AE1037104E}" dt="2022-03-25T10:16:29.981" v="208"/>
          <ac:graphicFrameMkLst>
            <pc:docMk/>
            <pc:sldMk cId="1657275107" sldId="405"/>
            <ac:graphicFrameMk id="14" creationId="{9615876C-B00F-45BA-8DB1-CB6DA606DBFB}"/>
          </ac:graphicFrameMkLst>
        </pc:graphicFrameChg>
        <pc:picChg chg="del">
          <ac:chgData name="Sanne Gort" userId="e45ce091-02c9-4025-ad35-7fa956ca8b59" providerId="ADAL" clId="{A0AF1E16-312A-49DD-8863-10AE1037104E}" dt="2022-03-25T10:16:02.407" v="197" actId="478"/>
          <ac:picMkLst>
            <pc:docMk/>
            <pc:sldMk cId="1657275107" sldId="405"/>
            <ac:picMk id="3" creationId="{042A5031-FDE5-4C5F-9A2F-A89EEBF3DCC9}"/>
          </ac:picMkLst>
        </pc:picChg>
        <pc:picChg chg="add mod">
          <ac:chgData name="Sanne Gort" userId="e45ce091-02c9-4025-ad35-7fa956ca8b59" providerId="ADAL" clId="{A0AF1E16-312A-49DD-8863-10AE1037104E}" dt="2022-03-25T10:27:35.452" v="317" actId="1076"/>
          <ac:picMkLst>
            <pc:docMk/>
            <pc:sldMk cId="1657275107" sldId="405"/>
            <ac:picMk id="4" creationId="{780F7855-DD73-4214-96CC-A8D250C7614E}"/>
          </ac:picMkLst>
        </pc:picChg>
        <pc:picChg chg="del">
          <ac:chgData name="Sanne Gort" userId="e45ce091-02c9-4025-ad35-7fa956ca8b59" providerId="ADAL" clId="{A0AF1E16-312A-49DD-8863-10AE1037104E}" dt="2022-03-25T10:16:24.583" v="204" actId="478"/>
          <ac:picMkLst>
            <pc:docMk/>
            <pc:sldMk cId="1657275107" sldId="405"/>
            <ac:picMk id="9" creationId="{0D279713-93BE-41D4-98AC-36B8F5D0BAF4}"/>
          </ac:picMkLst>
        </pc:picChg>
        <pc:picChg chg="del">
          <ac:chgData name="Sanne Gort" userId="e45ce091-02c9-4025-ad35-7fa956ca8b59" providerId="ADAL" clId="{A0AF1E16-312A-49DD-8863-10AE1037104E}" dt="2022-03-25T10:16:25.766" v="205" actId="478"/>
          <ac:picMkLst>
            <pc:docMk/>
            <pc:sldMk cId="1657275107" sldId="405"/>
            <ac:picMk id="11" creationId="{78608F19-80E9-4922-9A98-C3E43C240FCC}"/>
          </ac:picMkLst>
        </pc:picChg>
        <pc:picChg chg="add mod">
          <ac:chgData name="Sanne Gort" userId="e45ce091-02c9-4025-ad35-7fa956ca8b59" providerId="ADAL" clId="{A0AF1E16-312A-49DD-8863-10AE1037104E}" dt="2022-03-25T10:27:46.748" v="321" actId="14100"/>
          <ac:picMkLst>
            <pc:docMk/>
            <pc:sldMk cId="1657275107" sldId="405"/>
            <ac:picMk id="13" creationId="{DE40EEA7-B436-4547-9DDE-230A0D9D2ACF}"/>
          </ac:picMkLst>
        </pc:picChg>
        <pc:picChg chg="add del mod">
          <ac:chgData name="Sanne Gort" userId="e45ce091-02c9-4025-ad35-7fa956ca8b59" providerId="ADAL" clId="{A0AF1E16-312A-49DD-8863-10AE1037104E}" dt="2022-03-25T10:27:15.536" v="310" actId="478"/>
          <ac:picMkLst>
            <pc:docMk/>
            <pc:sldMk cId="1657275107" sldId="405"/>
            <ac:picMk id="15" creationId="{64984EA3-CAD9-4CA4-8C94-83B582C79BE4}"/>
          </ac:picMkLst>
        </pc:picChg>
        <pc:picChg chg="add del mod">
          <ac:chgData name="Sanne Gort" userId="e45ce091-02c9-4025-ad35-7fa956ca8b59" providerId="ADAL" clId="{A0AF1E16-312A-49DD-8863-10AE1037104E}" dt="2022-03-25T10:34:17.069" v="451" actId="478"/>
          <ac:picMkLst>
            <pc:docMk/>
            <pc:sldMk cId="1657275107" sldId="405"/>
            <ac:picMk id="17" creationId="{F99B51C4-30FB-44EF-9C5C-42673C8B8E6A}"/>
          </ac:picMkLst>
        </pc:picChg>
        <pc:picChg chg="add mod">
          <ac:chgData name="Sanne Gort" userId="e45ce091-02c9-4025-ad35-7fa956ca8b59" providerId="ADAL" clId="{A0AF1E16-312A-49DD-8863-10AE1037104E}" dt="2022-03-25T10:34:32.091" v="457" actId="1076"/>
          <ac:picMkLst>
            <pc:docMk/>
            <pc:sldMk cId="1657275107" sldId="405"/>
            <ac:picMk id="22" creationId="{8916F20D-C2B8-41C3-A398-6B6D4BE67F96}"/>
          </ac:picMkLst>
        </pc:picChg>
        <pc:cxnChg chg="mod">
          <ac:chgData name="Sanne Gort" userId="e45ce091-02c9-4025-ad35-7fa956ca8b59" providerId="ADAL" clId="{A0AF1E16-312A-49DD-8863-10AE1037104E}" dt="2022-03-25T10:27:58.744" v="325" actId="14100"/>
          <ac:cxnSpMkLst>
            <pc:docMk/>
            <pc:sldMk cId="1657275107" sldId="405"/>
            <ac:cxnSpMk id="10" creationId="{CCA2C385-DFB7-4144-9EAE-1BEB397CDA27}"/>
          </ac:cxnSpMkLst>
        </pc:cxnChg>
        <pc:cxnChg chg="mod">
          <ac:chgData name="Sanne Gort" userId="e45ce091-02c9-4025-ad35-7fa956ca8b59" providerId="ADAL" clId="{A0AF1E16-312A-49DD-8863-10AE1037104E}" dt="2022-03-25T10:34:17.069" v="451" actId="478"/>
          <ac:cxnSpMkLst>
            <pc:docMk/>
            <pc:sldMk cId="1657275107" sldId="405"/>
            <ac:cxnSpMk id="12" creationId="{FB51C604-1F28-452B-B985-96362750CEC0}"/>
          </ac:cxnSpMkLst>
        </pc:cxnChg>
      </pc:sldChg>
      <pc:sldChg chg="addSp delSp modSp del mod">
        <pc:chgData name="Sanne Gort" userId="e45ce091-02c9-4025-ad35-7fa956ca8b59" providerId="ADAL" clId="{A0AF1E16-312A-49DD-8863-10AE1037104E}" dt="2022-03-25T10:44:15.936" v="1019" actId="47"/>
        <pc:sldMkLst>
          <pc:docMk/>
          <pc:sldMk cId="4058416076" sldId="406"/>
        </pc:sldMkLst>
        <pc:spChg chg="mod">
          <ac:chgData name="Sanne Gort" userId="e45ce091-02c9-4025-ad35-7fa956ca8b59" providerId="ADAL" clId="{A0AF1E16-312A-49DD-8863-10AE1037104E}" dt="2022-03-25T10:43:32.541" v="979" actId="20577"/>
          <ac:spMkLst>
            <pc:docMk/>
            <pc:sldMk cId="4058416076" sldId="406"/>
            <ac:spMk id="13" creationId="{F0B79490-2ECF-444C-9950-0E71ED9E7B2F}"/>
          </ac:spMkLst>
        </pc:spChg>
        <pc:picChg chg="add del mod">
          <ac:chgData name="Sanne Gort" userId="e45ce091-02c9-4025-ad35-7fa956ca8b59" providerId="ADAL" clId="{A0AF1E16-312A-49DD-8863-10AE1037104E}" dt="2022-03-25T10:38:10.703" v="460" actId="478"/>
          <ac:picMkLst>
            <pc:docMk/>
            <pc:sldMk cId="4058416076" sldId="406"/>
            <ac:picMk id="3" creationId="{D1FB6A94-D603-4BB3-B06F-A85B10EEF240}"/>
          </ac:picMkLst>
        </pc:picChg>
        <pc:picChg chg="add del mod">
          <ac:chgData name="Sanne Gort" userId="e45ce091-02c9-4025-ad35-7fa956ca8b59" providerId="ADAL" clId="{A0AF1E16-312A-49DD-8863-10AE1037104E}" dt="2022-03-25T10:38:31.494" v="467" actId="478"/>
          <ac:picMkLst>
            <pc:docMk/>
            <pc:sldMk cId="4058416076" sldId="406"/>
            <ac:picMk id="4" creationId="{2C8BF926-A684-47A9-A1B0-96E67FCAC5E2}"/>
          </ac:picMkLst>
        </pc:picChg>
      </pc:sldChg>
      <pc:sldChg chg="modSp mod">
        <pc:chgData name="Sanne Gort" userId="e45ce091-02c9-4025-ad35-7fa956ca8b59" providerId="ADAL" clId="{A0AF1E16-312A-49DD-8863-10AE1037104E}" dt="2022-03-25T11:17:52.638" v="2966" actId="255"/>
        <pc:sldMkLst>
          <pc:docMk/>
          <pc:sldMk cId="2942676672" sldId="408"/>
        </pc:sldMkLst>
        <pc:spChg chg="mod">
          <ac:chgData name="Sanne Gort" userId="e45ce091-02c9-4025-ad35-7fa956ca8b59" providerId="ADAL" clId="{A0AF1E16-312A-49DD-8863-10AE1037104E}" dt="2022-03-25T11:17:52.638" v="2966" actId="255"/>
          <ac:spMkLst>
            <pc:docMk/>
            <pc:sldMk cId="2942676672" sldId="408"/>
            <ac:spMk id="13" creationId="{F0B79490-2ECF-444C-9950-0E71ED9E7B2F}"/>
          </ac:spMkLst>
        </pc:spChg>
      </pc:sldChg>
      <pc:sldChg chg="modSp mod">
        <pc:chgData name="Sanne Gort" userId="e45ce091-02c9-4025-ad35-7fa956ca8b59" providerId="ADAL" clId="{A0AF1E16-312A-49DD-8863-10AE1037104E}" dt="2022-03-25T11:03:45.863" v="1296" actId="20577"/>
        <pc:sldMkLst>
          <pc:docMk/>
          <pc:sldMk cId="1831459781" sldId="412"/>
        </pc:sldMkLst>
        <pc:spChg chg="mod">
          <ac:chgData name="Sanne Gort" userId="e45ce091-02c9-4025-ad35-7fa956ca8b59" providerId="ADAL" clId="{A0AF1E16-312A-49DD-8863-10AE1037104E}" dt="2022-03-25T11:03:45.863" v="1296" actId="20577"/>
          <ac:spMkLst>
            <pc:docMk/>
            <pc:sldMk cId="1831459781" sldId="412"/>
            <ac:spMk id="14" creationId="{CB264760-B92C-4D47-8045-6917603A1629}"/>
          </ac:spMkLst>
        </pc:spChg>
      </pc:sldChg>
      <pc:sldChg chg="modSp mod">
        <pc:chgData name="Sanne Gort" userId="e45ce091-02c9-4025-ad35-7fa956ca8b59" providerId="ADAL" clId="{A0AF1E16-312A-49DD-8863-10AE1037104E}" dt="2022-03-25T12:00:12.039" v="3020" actId="20577"/>
        <pc:sldMkLst>
          <pc:docMk/>
          <pc:sldMk cId="4060267892" sldId="414"/>
        </pc:sldMkLst>
        <pc:spChg chg="mod">
          <ac:chgData name="Sanne Gort" userId="e45ce091-02c9-4025-ad35-7fa956ca8b59" providerId="ADAL" clId="{A0AF1E16-312A-49DD-8863-10AE1037104E}" dt="2022-03-25T11:07:32.963" v="1844" actId="20577"/>
          <ac:spMkLst>
            <pc:docMk/>
            <pc:sldMk cId="4060267892" sldId="414"/>
            <ac:spMk id="9" creationId="{26EE3F07-89D9-4572-BB4B-1F7919B67BB3}"/>
          </ac:spMkLst>
        </pc:spChg>
        <pc:spChg chg="mod">
          <ac:chgData name="Sanne Gort" userId="e45ce091-02c9-4025-ad35-7fa956ca8b59" providerId="ADAL" clId="{A0AF1E16-312A-49DD-8863-10AE1037104E}" dt="2022-03-25T12:00:12.039" v="3020" actId="20577"/>
          <ac:spMkLst>
            <pc:docMk/>
            <pc:sldMk cId="4060267892" sldId="414"/>
            <ac:spMk id="14" creationId="{CB264760-B92C-4D47-8045-6917603A1629}"/>
          </ac:spMkLst>
        </pc:spChg>
      </pc:sldChg>
      <pc:sldChg chg="modSp mod">
        <pc:chgData name="Sanne Gort" userId="e45ce091-02c9-4025-ad35-7fa956ca8b59" providerId="ADAL" clId="{A0AF1E16-312A-49DD-8863-10AE1037104E}" dt="2022-03-25T12:00:44.421" v="3074" actId="20577"/>
        <pc:sldMkLst>
          <pc:docMk/>
          <pc:sldMk cId="2747300293" sldId="415"/>
        </pc:sldMkLst>
        <pc:spChg chg="mod">
          <ac:chgData name="Sanne Gort" userId="e45ce091-02c9-4025-ad35-7fa956ca8b59" providerId="ADAL" clId="{A0AF1E16-312A-49DD-8863-10AE1037104E}" dt="2022-03-25T12:00:44.421" v="3074" actId="20577"/>
          <ac:spMkLst>
            <pc:docMk/>
            <pc:sldMk cId="2747300293" sldId="415"/>
            <ac:spMk id="14" creationId="{CB264760-B92C-4D47-8045-6917603A1629}"/>
          </ac:spMkLst>
        </pc:spChg>
      </pc:sldChg>
      <pc:sldChg chg="delSp modSp add mod">
        <pc:chgData name="Sanne Gort" userId="e45ce091-02c9-4025-ad35-7fa956ca8b59" providerId="ADAL" clId="{A0AF1E16-312A-49DD-8863-10AE1037104E}" dt="2022-03-25T11:13:57.861" v="2789" actId="20577"/>
        <pc:sldMkLst>
          <pc:docMk/>
          <pc:sldMk cId="2915877962" sldId="416"/>
        </pc:sldMkLst>
        <pc:spChg chg="mod">
          <ac:chgData name="Sanne Gort" userId="e45ce091-02c9-4025-ad35-7fa956ca8b59" providerId="ADAL" clId="{A0AF1E16-312A-49DD-8863-10AE1037104E}" dt="2022-03-25T10:05:44.306" v="104" actId="20577"/>
          <ac:spMkLst>
            <pc:docMk/>
            <pc:sldMk cId="2915877962" sldId="416"/>
            <ac:spMk id="2" creationId="{00000000-0000-0000-0000-000000000000}"/>
          </ac:spMkLst>
        </pc:spChg>
        <pc:spChg chg="mod">
          <ac:chgData name="Sanne Gort" userId="e45ce091-02c9-4025-ad35-7fa956ca8b59" providerId="ADAL" clId="{A0AF1E16-312A-49DD-8863-10AE1037104E}" dt="2022-03-25T11:13:57.861" v="2789" actId="20577"/>
          <ac:spMkLst>
            <pc:docMk/>
            <pc:sldMk cId="2915877962" sldId="416"/>
            <ac:spMk id="14" creationId="{CB264760-B92C-4D47-8045-6917603A1629}"/>
          </ac:spMkLst>
        </pc:spChg>
        <pc:spChg chg="del mod">
          <ac:chgData name="Sanne Gort" userId="e45ce091-02c9-4025-ad35-7fa956ca8b59" providerId="ADAL" clId="{A0AF1E16-312A-49DD-8863-10AE1037104E}" dt="2022-03-25T10:05:41.160" v="98" actId="478"/>
          <ac:spMkLst>
            <pc:docMk/>
            <pc:sldMk cId="2915877962" sldId="416"/>
            <ac:spMk id="15" creationId="{996E3E55-9867-4346-9A8D-5CE60502BD69}"/>
          </ac:spMkLst>
        </pc:spChg>
        <pc:spChg chg="del">
          <ac:chgData name="Sanne Gort" userId="e45ce091-02c9-4025-ad35-7fa956ca8b59" providerId="ADAL" clId="{A0AF1E16-312A-49DD-8863-10AE1037104E}" dt="2022-03-25T10:05:42.226" v="99" actId="478"/>
          <ac:spMkLst>
            <pc:docMk/>
            <pc:sldMk cId="2915877962" sldId="416"/>
            <ac:spMk id="19" creationId="{4D082000-3F5D-47ED-AE48-73DD7137D5E6}"/>
          </ac:spMkLst>
        </pc:spChg>
        <pc:graphicFrameChg chg="del mod">
          <ac:chgData name="Sanne Gort" userId="e45ce091-02c9-4025-ad35-7fa956ca8b59" providerId="ADAL" clId="{A0AF1E16-312A-49DD-8863-10AE1037104E}" dt="2022-03-25T10:05:38.565" v="95" actId="478"/>
          <ac:graphicFrameMkLst>
            <pc:docMk/>
            <pc:sldMk cId="2915877962" sldId="416"/>
            <ac:graphicFrameMk id="10" creationId="{644B068F-633F-4538-8E0C-16309CD50F45}"/>
          </ac:graphicFrameMkLst>
        </pc:graphicFrameChg>
        <pc:graphicFrameChg chg="del">
          <ac:chgData name="Sanne Gort" userId="e45ce091-02c9-4025-ad35-7fa956ca8b59" providerId="ADAL" clId="{A0AF1E16-312A-49DD-8863-10AE1037104E}" dt="2022-03-25T10:05:34.853" v="88" actId="478"/>
          <ac:graphicFrameMkLst>
            <pc:docMk/>
            <pc:sldMk cId="2915877962" sldId="416"/>
            <ac:graphicFrameMk id="12" creationId="{B8B330C1-969F-4697-B582-8DB933EB9ABD}"/>
          </ac:graphicFrameMkLst>
        </pc:graphicFrameChg>
        <pc:cxnChg chg="del mod">
          <ac:chgData name="Sanne Gort" userId="e45ce091-02c9-4025-ad35-7fa956ca8b59" providerId="ADAL" clId="{A0AF1E16-312A-49DD-8863-10AE1037104E}" dt="2022-03-25T10:05:37.408" v="93" actId="478"/>
          <ac:cxnSpMkLst>
            <pc:docMk/>
            <pc:sldMk cId="2915877962" sldId="416"/>
            <ac:cxnSpMk id="13" creationId="{C4D4DB6D-50FA-414A-9C67-C79D604512D6}"/>
          </ac:cxnSpMkLst>
        </pc:cxnChg>
        <pc:cxnChg chg="del">
          <ac:chgData name="Sanne Gort" userId="e45ce091-02c9-4025-ad35-7fa956ca8b59" providerId="ADAL" clId="{A0AF1E16-312A-49DD-8863-10AE1037104E}" dt="2022-03-25T10:05:39.315" v="96" actId="478"/>
          <ac:cxnSpMkLst>
            <pc:docMk/>
            <pc:sldMk cId="2915877962" sldId="416"/>
            <ac:cxnSpMk id="17" creationId="{DA9D7225-DFEC-4977-9202-F37D80AB6CFF}"/>
          </ac:cxnSpMkLst>
        </pc:cxnChg>
      </pc:sldChg>
      <pc:sldChg chg="addSp delSp modSp add mod">
        <pc:chgData name="Sanne Gort" userId="e45ce091-02c9-4025-ad35-7fa956ca8b59" providerId="ADAL" clId="{A0AF1E16-312A-49DD-8863-10AE1037104E}" dt="2022-03-25T10:42:06.190" v="910" actId="1076"/>
        <pc:sldMkLst>
          <pc:docMk/>
          <pc:sldMk cId="4153459635" sldId="417"/>
        </pc:sldMkLst>
        <pc:spChg chg="mod">
          <ac:chgData name="Sanne Gort" userId="e45ce091-02c9-4025-ad35-7fa956ca8b59" providerId="ADAL" clId="{A0AF1E16-312A-49DD-8863-10AE1037104E}" dt="2022-03-25T10:40:27.675" v="658" actId="20577"/>
          <ac:spMkLst>
            <pc:docMk/>
            <pc:sldMk cId="4153459635" sldId="417"/>
            <ac:spMk id="2" creationId="{00000000-0000-0000-0000-000000000000}"/>
          </ac:spMkLst>
        </pc:spChg>
        <pc:spChg chg="add del mod">
          <ac:chgData name="Sanne Gort" userId="e45ce091-02c9-4025-ad35-7fa956ca8b59" providerId="ADAL" clId="{A0AF1E16-312A-49DD-8863-10AE1037104E}" dt="2022-03-25T10:39:53.868" v="601" actId="478"/>
          <ac:spMkLst>
            <pc:docMk/>
            <pc:sldMk cId="4153459635" sldId="417"/>
            <ac:spMk id="7" creationId="{B6A0FA9E-D6A1-4341-A0CD-8B84600DDAD1}"/>
          </ac:spMkLst>
        </pc:spChg>
        <pc:spChg chg="add del mod">
          <ac:chgData name="Sanne Gort" userId="e45ce091-02c9-4025-ad35-7fa956ca8b59" providerId="ADAL" clId="{A0AF1E16-312A-49DD-8863-10AE1037104E}" dt="2022-03-25T10:40:11.700" v="612" actId="478"/>
          <ac:spMkLst>
            <pc:docMk/>
            <pc:sldMk cId="4153459635" sldId="417"/>
            <ac:spMk id="10" creationId="{3121E079-22C2-4982-A569-2E776E6F9110}"/>
          </ac:spMkLst>
        </pc:spChg>
        <pc:spChg chg="del">
          <ac:chgData name="Sanne Gort" userId="e45ce091-02c9-4025-ad35-7fa956ca8b59" providerId="ADAL" clId="{A0AF1E16-312A-49DD-8863-10AE1037104E}" dt="2022-03-25T10:38:35.460" v="468" actId="478"/>
          <ac:spMkLst>
            <pc:docMk/>
            <pc:sldMk cId="4153459635" sldId="417"/>
            <ac:spMk id="13" creationId="{F0B79490-2ECF-444C-9950-0E71ED9E7B2F}"/>
          </ac:spMkLst>
        </pc:spChg>
        <pc:spChg chg="add del mod">
          <ac:chgData name="Sanne Gort" userId="e45ce091-02c9-4025-ad35-7fa956ca8b59" providerId="ADAL" clId="{A0AF1E16-312A-49DD-8863-10AE1037104E}" dt="2022-03-25T10:41:57.491" v="909" actId="20577"/>
          <ac:spMkLst>
            <pc:docMk/>
            <pc:sldMk cId="4153459635" sldId="417"/>
            <ac:spMk id="17" creationId="{18015601-B169-48E4-A25C-727721DAF3E7}"/>
          </ac:spMkLst>
        </pc:spChg>
        <pc:picChg chg="mod">
          <ac:chgData name="Sanne Gort" userId="e45ce091-02c9-4025-ad35-7fa956ca8b59" providerId="ADAL" clId="{A0AF1E16-312A-49DD-8863-10AE1037104E}" dt="2022-03-25T10:42:06.190" v="910" actId="1076"/>
          <ac:picMkLst>
            <pc:docMk/>
            <pc:sldMk cId="4153459635" sldId="417"/>
            <ac:picMk id="4" creationId="{2C8BF926-A684-47A9-A1B0-96E67FCAC5E2}"/>
          </ac:picMkLst>
        </pc:picChg>
      </pc:sldChg>
      <pc:sldChg chg="add del ord">
        <pc:chgData name="Sanne Gort" userId="e45ce091-02c9-4025-ad35-7fa956ca8b59" providerId="ADAL" clId="{A0AF1E16-312A-49DD-8863-10AE1037104E}" dt="2022-03-25T10:44:40.851" v="1023" actId="47"/>
        <pc:sldMkLst>
          <pc:docMk/>
          <pc:sldMk cId="131103007" sldId="418"/>
        </pc:sldMkLst>
      </pc:sldChg>
      <pc:sldChg chg="modSp add mod ord">
        <pc:chgData name="Sanne Gort" userId="e45ce091-02c9-4025-ad35-7fa956ca8b59" providerId="ADAL" clId="{A0AF1E16-312A-49DD-8863-10AE1037104E}" dt="2022-03-25T12:01:06.298" v="3088" actId="20577"/>
        <pc:sldMkLst>
          <pc:docMk/>
          <pc:sldMk cId="2565720148" sldId="419"/>
        </pc:sldMkLst>
        <pc:spChg chg="mod">
          <ac:chgData name="Sanne Gort" userId="e45ce091-02c9-4025-ad35-7fa956ca8b59" providerId="ADAL" clId="{A0AF1E16-312A-49DD-8863-10AE1037104E}" dt="2022-03-25T12:01:06.298" v="3088" actId="20577"/>
          <ac:spMkLst>
            <pc:docMk/>
            <pc:sldMk cId="2565720148" sldId="419"/>
            <ac:spMk id="13" creationId="{F0B79490-2ECF-444C-9950-0E71ED9E7B2F}"/>
          </ac:spMkLst>
        </pc:spChg>
      </pc:sldChg>
      <pc:sldChg chg="modSp add mod ord">
        <pc:chgData name="Sanne Gort" userId="e45ce091-02c9-4025-ad35-7fa956ca8b59" providerId="ADAL" clId="{A0AF1E16-312A-49DD-8863-10AE1037104E}" dt="2022-03-25T11:17:35.411" v="2965" actId="20577"/>
        <pc:sldMkLst>
          <pc:docMk/>
          <pc:sldMk cId="1603928175" sldId="420"/>
        </pc:sldMkLst>
        <pc:spChg chg="mod">
          <ac:chgData name="Sanne Gort" userId="e45ce091-02c9-4025-ad35-7fa956ca8b59" providerId="ADAL" clId="{A0AF1E16-312A-49DD-8863-10AE1037104E}" dt="2022-03-25T11:17:35.411" v="2965" actId="20577"/>
          <ac:spMkLst>
            <pc:docMk/>
            <pc:sldMk cId="1603928175" sldId="420"/>
            <ac:spMk id="13" creationId="{F0B79490-2ECF-444C-9950-0E71ED9E7B2F}"/>
          </ac:spMkLst>
        </pc:spChg>
      </pc:sldChg>
    </pc:docChg>
  </pc:docChgLst>
  <pc:docChgLst>
    <pc:chgData name="Martijn Rietbergen" userId="f35743d3-7b9d-4752-bdca-b4f1a5cadb9e" providerId="ADAL" clId="{6B4879DC-5E52-4A3A-AC43-C7DE981793FE}"/>
    <pc:docChg chg="undo custSel addSld delSld modSld sldOrd modSection">
      <pc:chgData name="Martijn Rietbergen" userId="f35743d3-7b9d-4752-bdca-b4f1a5cadb9e" providerId="ADAL" clId="{6B4879DC-5E52-4A3A-AC43-C7DE981793FE}" dt="2022-03-29T09:50:58.375" v="11" actId="47"/>
      <pc:docMkLst>
        <pc:docMk/>
      </pc:docMkLst>
      <pc:sldChg chg="modSp add del">
        <pc:chgData name="Martijn Rietbergen" userId="f35743d3-7b9d-4752-bdca-b4f1a5cadb9e" providerId="ADAL" clId="{6B4879DC-5E52-4A3A-AC43-C7DE981793FE}" dt="2022-03-29T09:50:58.375" v="11" actId="47"/>
        <pc:sldMkLst>
          <pc:docMk/>
          <pc:sldMk cId="1768056617" sldId="272"/>
        </pc:sldMkLst>
        <pc:graphicFrameChg chg="mod">
          <ac:chgData name="Martijn Rietbergen" userId="f35743d3-7b9d-4752-bdca-b4f1a5cadb9e" providerId="ADAL" clId="{6B4879DC-5E52-4A3A-AC43-C7DE981793FE}" dt="2022-03-29T09:49:33.655" v="6"/>
          <ac:graphicFrameMkLst>
            <pc:docMk/>
            <pc:sldMk cId="1768056617" sldId="272"/>
            <ac:graphicFrameMk id="2" creationId="{AA941FBA-3786-48D4-BB5D-F84DA4793A31}"/>
          </ac:graphicFrameMkLst>
        </pc:graphicFrameChg>
      </pc:sldChg>
      <pc:sldChg chg="addSp modSp add mod">
        <pc:chgData name="Martijn Rietbergen" userId="f35743d3-7b9d-4752-bdca-b4f1a5cadb9e" providerId="ADAL" clId="{6B4879DC-5E52-4A3A-AC43-C7DE981793FE}" dt="2022-03-29T09:50:06.322" v="10" actId="1076"/>
        <pc:sldMkLst>
          <pc:docMk/>
          <pc:sldMk cId="3305009993" sldId="273"/>
        </pc:sldMkLst>
        <pc:graphicFrameChg chg="modGraphic">
          <ac:chgData name="Martijn Rietbergen" userId="f35743d3-7b9d-4752-bdca-b4f1a5cadb9e" providerId="ADAL" clId="{6B4879DC-5E52-4A3A-AC43-C7DE981793FE}" dt="2022-03-29T09:49:47.287" v="8" actId="21"/>
          <ac:graphicFrameMkLst>
            <pc:docMk/>
            <pc:sldMk cId="3305009993" sldId="273"/>
            <ac:graphicFrameMk id="2" creationId="{AA941FBA-3786-48D4-BB5D-F84DA4793A31}"/>
          </ac:graphicFrameMkLst>
        </pc:graphicFrameChg>
        <pc:graphicFrameChg chg="add mod">
          <ac:chgData name="Martijn Rietbergen" userId="f35743d3-7b9d-4752-bdca-b4f1a5cadb9e" providerId="ADAL" clId="{6B4879DC-5E52-4A3A-AC43-C7DE981793FE}" dt="2022-03-29T09:50:06.322" v="10" actId="1076"/>
          <ac:graphicFrameMkLst>
            <pc:docMk/>
            <pc:sldMk cId="3305009993" sldId="273"/>
            <ac:graphicFrameMk id="3" creationId="{B3C7C967-9247-4BA9-90D6-F85FD449C2BA}"/>
          </ac:graphicFrameMkLst>
        </pc:graphicFrameChg>
      </pc:sldChg>
      <pc:sldChg chg="ord">
        <pc:chgData name="Martijn Rietbergen" userId="f35743d3-7b9d-4752-bdca-b4f1a5cadb9e" providerId="ADAL" clId="{6B4879DC-5E52-4A3A-AC43-C7DE981793FE}" dt="2022-03-29T09:43:43.072" v="0"/>
        <pc:sldMkLst>
          <pc:docMk/>
          <pc:sldMk cId="1657275107" sldId="405"/>
        </pc:sldMkLst>
      </pc:sldChg>
      <pc:sldChg chg="addSp delSp new del mod">
        <pc:chgData name="Martijn Rietbergen" userId="f35743d3-7b9d-4752-bdca-b4f1a5cadb9e" providerId="ADAL" clId="{6B4879DC-5E52-4A3A-AC43-C7DE981793FE}" dt="2022-03-29T09:49:37.197" v="7" actId="47"/>
        <pc:sldMkLst>
          <pc:docMk/>
          <pc:sldMk cId="1747889178" sldId="421"/>
        </pc:sldMkLst>
        <pc:spChg chg="add del">
          <ac:chgData name="Martijn Rietbergen" userId="f35743d3-7b9d-4752-bdca-b4f1a5cadb9e" providerId="ADAL" clId="{6B4879DC-5E52-4A3A-AC43-C7DE981793FE}" dt="2022-03-29T09:49:15.021" v="3" actId="22"/>
          <ac:spMkLst>
            <pc:docMk/>
            <pc:sldMk cId="1747889178" sldId="421"/>
            <ac:spMk id="3" creationId="{DD723319-EE36-4737-8A05-4583052525D8}"/>
          </ac:spMkLst>
        </pc:spChg>
        <pc:spChg chg="add del">
          <ac:chgData name="Martijn Rietbergen" userId="f35743d3-7b9d-4752-bdca-b4f1a5cadb9e" providerId="ADAL" clId="{6B4879DC-5E52-4A3A-AC43-C7DE981793FE}" dt="2022-03-29T09:49:19.357" v="5" actId="22"/>
          <ac:spMkLst>
            <pc:docMk/>
            <pc:sldMk cId="1747889178" sldId="421"/>
            <ac:spMk id="5" creationId="{E6FA02CA-B484-42E8-80DE-808EACE2998C}"/>
          </ac:spMkLst>
        </pc:spChg>
      </pc:sldChg>
    </pc:docChg>
  </pc:docChgLst>
  <pc:docChgLst>
    <pc:chgData name="Sanne Gort" userId="e45ce091-02c9-4025-ad35-7fa956ca8b59" providerId="ADAL" clId="{326BDEB5-F330-4C76-A4CC-5D2DE2A445E1}"/>
    <pc:docChg chg="undo redo custSel addSld delSld modSld sldOrd modSection">
      <pc:chgData name="Sanne Gort" userId="e45ce091-02c9-4025-ad35-7fa956ca8b59" providerId="ADAL" clId="{326BDEB5-F330-4C76-A4CC-5D2DE2A445E1}" dt="2022-03-24T15:27:22.204" v="3957" actId="47"/>
      <pc:docMkLst>
        <pc:docMk/>
      </pc:docMkLst>
      <pc:sldChg chg="modSp mod">
        <pc:chgData name="Sanne Gort" userId="e45ce091-02c9-4025-ad35-7fa956ca8b59" providerId="ADAL" clId="{326BDEB5-F330-4C76-A4CC-5D2DE2A445E1}" dt="2022-03-24T10:43:58.431" v="3074" actId="20577"/>
        <pc:sldMkLst>
          <pc:docMk/>
          <pc:sldMk cId="704087958" sldId="390"/>
        </pc:sldMkLst>
        <pc:spChg chg="mod">
          <ac:chgData name="Sanne Gort" userId="e45ce091-02c9-4025-ad35-7fa956ca8b59" providerId="ADAL" clId="{326BDEB5-F330-4C76-A4CC-5D2DE2A445E1}" dt="2022-03-21T12:17:23.609" v="2621" actId="255"/>
          <ac:spMkLst>
            <pc:docMk/>
            <pc:sldMk cId="704087958" sldId="390"/>
            <ac:spMk id="2" creationId="{00000000-0000-0000-0000-000000000000}"/>
          </ac:spMkLst>
        </pc:spChg>
        <pc:spChg chg="mod">
          <ac:chgData name="Sanne Gort" userId="e45ce091-02c9-4025-ad35-7fa956ca8b59" providerId="ADAL" clId="{326BDEB5-F330-4C76-A4CC-5D2DE2A445E1}" dt="2022-03-24T10:43:58.431" v="3074" actId="20577"/>
          <ac:spMkLst>
            <pc:docMk/>
            <pc:sldMk cId="704087958" sldId="390"/>
            <ac:spMk id="13" creationId="{F0B79490-2ECF-444C-9950-0E71ED9E7B2F}"/>
          </ac:spMkLst>
        </pc:spChg>
      </pc:sldChg>
      <pc:sldChg chg="addSp delSp modSp mod">
        <pc:chgData name="Sanne Gort" userId="e45ce091-02c9-4025-ad35-7fa956ca8b59" providerId="ADAL" clId="{326BDEB5-F330-4C76-A4CC-5D2DE2A445E1}" dt="2022-03-24T15:24:08.901" v="3955" actId="1076"/>
        <pc:sldMkLst>
          <pc:docMk/>
          <pc:sldMk cId="4200998423" sldId="391"/>
        </pc:sldMkLst>
        <pc:spChg chg="mod">
          <ac:chgData name="Sanne Gort" userId="e45ce091-02c9-4025-ad35-7fa956ca8b59" providerId="ADAL" clId="{326BDEB5-F330-4C76-A4CC-5D2DE2A445E1}" dt="2022-03-24T15:24:05.215" v="3953" actId="20577"/>
          <ac:spMkLst>
            <pc:docMk/>
            <pc:sldMk cId="4200998423" sldId="391"/>
            <ac:spMk id="2" creationId="{00000000-0000-0000-0000-000000000000}"/>
          </ac:spMkLst>
        </pc:spChg>
        <pc:spChg chg="mod">
          <ac:chgData name="Sanne Gort" userId="e45ce091-02c9-4025-ad35-7fa956ca8b59" providerId="ADAL" clId="{326BDEB5-F330-4C76-A4CC-5D2DE2A445E1}" dt="2022-03-24T15:23:49.995" v="3941" actId="20577"/>
          <ac:spMkLst>
            <pc:docMk/>
            <pc:sldMk cId="4200998423" sldId="391"/>
            <ac:spMk id="13" creationId="{F0B79490-2ECF-444C-9950-0E71ED9E7B2F}"/>
          </ac:spMkLst>
        </pc:spChg>
        <pc:picChg chg="add mod">
          <ac:chgData name="Sanne Gort" userId="e45ce091-02c9-4025-ad35-7fa956ca8b59" providerId="ADAL" clId="{326BDEB5-F330-4C76-A4CC-5D2DE2A445E1}" dt="2022-03-24T15:24:08.901" v="3955" actId="1076"/>
          <ac:picMkLst>
            <pc:docMk/>
            <pc:sldMk cId="4200998423" sldId="391"/>
            <ac:picMk id="3" creationId="{720AB20E-7AAC-4D1D-A073-4CD2B258CA42}"/>
          </ac:picMkLst>
        </pc:picChg>
        <pc:picChg chg="del">
          <ac:chgData name="Sanne Gort" userId="e45ce091-02c9-4025-ad35-7fa956ca8b59" providerId="ADAL" clId="{326BDEB5-F330-4C76-A4CC-5D2DE2A445E1}" dt="2022-03-24T15:22:45.508" v="3804" actId="478"/>
          <ac:picMkLst>
            <pc:docMk/>
            <pc:sldMk cId="4200998423" sldId="391"/>
            <ac:picMk id="7" creationId="{03345578-4A04-41F5-B48B-E84BD8A9C8AA}"/>
          </ac:picMkLst>
        </pc:picChg>
      </pc:sldChg>
      <pc:sldChg chg="del">
        <pc:chgData name="Sanne Gort" userId="e45ce091-02c9-4025-ad35-7fa956ca8b59" providerId="ADAL" clId="{326BDEB5-F330-4C76-A4CC-5D2DE2A445E1}" dt="2022-03-21T11:25:09.424" v="2435" actId="47"/>
        <pc:sldMkLst>
          <pc:docMk/>
          <pc:sldMk cId="465319844" sldId="392"/>
        </pc:sldMkLst>
      </pc:sldChg>
      <pc:sldChg chg="del">
        <pc:chgData name="Sanne Gort" userId="e45ce091-02c9-4025-ad35-7fa956ca8b59" providerId="ADAL" clId="{326BDEB5-F330-4C76-A4CC-5D2DE2A445E1}" dt="2022-03-21T12:14:06.858" v="2601" actId="47"/>
        <pc:sldMkLst>
          <pc:docMk/>
          <pc:sldMk cId="1910933888" sldId="393"/>
        </pc:sldMkLst>
      </pc:sldChg>
      <pc:sldChg chg="del">
        <pc:chgData name="Sanne Gort" userId="e45ce091-02c9-4025-ad35-7fa956ca8b59" providerId="ADAL" clId="{326BDEB5-F330-4C76-A4CC-5D2DE2A445E1}" dt="2022-03-21T12:19:14.742" v="2674" actId="47"/>
        <pc:sldMkLst>
          <pc:docMk/>
          <pc:sldMk cId="171357458" sldId="396"/>
        </pc:sldMkLst>
      </pc:sldChg>
      <pc:sldChg chg="modSp del mod">
        <pc:chgData name="Sanne Gort" userId="e45ce091-02c9-4025-ad35-7fa956ca8b59" providerId="ADAL" clId="{326BDEB5-F330-4C76-A4CC-5D2DE2A445E1}" dt="2022-03-21T12:21:29.469" v="2879" actId="47"/>
        <pc:sldMkLst>
          <pc:docMk/>
          <pc:sldMk cId="3254891673" sldId="398"/>
        </pc:sldMkLst>
        <pc:spChg chg="mod">
          <ac:chgData name="Sanne Gort" userId="e45ce091-02c9-4025-ad35-7fa956ca8b59" providerId="ADAL" clId="{326BDEB5-F330-4C76-A4CC-5D2DE2A445E1}" dt="2022-03-21T12:20:18.122" v="2707" actId="255"/>
          <ac:spMkLst>
            <pc:docMk/>
            <pc:sldMk cId="3254891673" sldId="398"/>
            <ac:spMk id="2" creationId="{00000000-0000-0000-0000-000000000000}"/>
          </ac:spMkLst>
        </pc:spChg>
      </pc:sldChg>
      <pc:sldChg chg="del">
        <pc:chgData name="Sanne Gort" userId="e45ce091-02c9-4025-ad35-7fa956ca8b59" providerId="ADAL" clId="{326BDEB5-F330-4C76-A4CC-5D2DE2A445E1}" dt="2022-03-21T11:20:49.607" v="2358" actId="47"/>
        <pc:sldMkLst>
          <pc:docMk/>
          <pc:sldMk cId="2011973147" sldId="400"/>
        </pc:sldMkLst>
      </pc:sldChg>
      <pc:sldChg chg="del mod modShow">
        <pc:chgData name="Sanne Gort" userId="e45ce091-02c9-4025-ad35-7fa956ca8b59" providerId="ADAL" clId="{326BDEB5-F330-4C76-A4CC-5D2DE2A445E1}" dt="2022-03-21T12:13:12.418" v="2592" actId="47"/>
        <pc:sldMkLst>
          <pc:docMk/>
          <pc:sldMk cId="1254354392" sldId="401"/>
        </pc:sldMkLst>
      </pc:sldChg>
      <pc:sldChg chg="addSp delSp modSp add mod">
        <pc:chgData name="Sanne Gort" userId="e45ce091-02c9-4025-ad35-7fa956ca8b59" providerId="ADAL" clId="{326BDEB5-F330-4C76-A4CC-5D2DE2A445E1}" dt="2022-03-21T12:17:42.107" v="2626" actId="255"/>
        <pc:sldMkLst>
          <pc:docMk/>
          <pc:sldMk cId="1934165772" sldId="402"/>
        </pc:sldMkLst>
        <pc:spChg chg="mod">
          <ac:chgData name="Sanne Gort" userId="e45ce091-02c9-4025-ad35-7fa956ca8b59" providerId="ADAL" clId="{326BDEB5-F330-4C76-A4CC-5D2DE2A445E1}" dt="2022-03-21T12:17:42.107" v="2626" actId="255"/>
          <ac:spMkLst>
            <pc:docMk/>
            <pc:sldMk cId="1934165772" sldId="402"/>
            <ac:spMk id="2" creationId="{00000000-0000-0000-0000-000000000000}"/>
          </ac:spMkLst>
        </pc:spChg>
        <pc:spChg chg="mod">
          <ac:chgData name="Sanne Gort" userId="e45ce091-02c9-4025-ad35-7fa956ca8b59" providerId="ADAL" clId="{326BDEB5-F330-4C76-A4CC-5D2DE2A445E1}" dt="2022-03-21T11:03:30.351" v="1591" actId="14100"/>
          <ac:spMkLst>
            <pc:docMk/>
            <pc:sldMk cId="1934165772" sldId="402"/>
            <ac:spMk id="13" creationId="{F0B79490-2ECF-444C-9950-0E71ED9E7B2F}"/>
          </ac:spMkLst>
        </pc:spChg>
        <pc:picChg chg="add del mod">
          <ac:chgData name="Sanne Gort" userId="e45ce091-02c9-4025-ad35-7fa956ca8b59" providerId="ADAL" clId="{326BDEB5-F330-4C76-A4CC-5D2DE2A445E1}" dt="2022-03-21T11:03:50.685" v="1597" actId="478"/>
          <ac:picMkLst>
            <pc:docMk/>
            <pc:sldMk cId="1934165772" sldId="402"/>
            <ac:picMk id="1026" creationId="{A8400A71-968F-41F2-BFBA-A9283F53CBAE}"/>
          </ac:picMkLst>
        </pc:picChg>
        <pc:picChg chg="add mod">
          <ac:chgData name="Sanne Gort" userId="e45ce091-02c9-4025-ad35-7fa956ca8b59" providerId="ADAL" clId="{326BDEB5-F330-4C76-A4CC-5D2DE2A445E1}" dt="2022-03-21T11:05:46.094" v="1622" actId="1076"/>
          <ac:picMkLst>
            <pc:docMk/>
            <pc:sldMk cId="1934165772" sldId="402"/>
            <ac:picMk id="1028" creationId="{7B4065EC-F71E-4E26-8DA7-C0DF5562B64F}"/>
          </ac:picMkLst>
        </pc:picChg>
        <pc:picChg chg="add mod">
          <ac:chgData name="Sanne Gort" userId="e45ce091-02c9-4025-ad35-7fa956ca8b59" providerId="ADAL" clId="{326BDEB5-F330-4C76-A4CC-5D2DE2A445E1}" dt="2022-03-21T11:05:58.960" v="1626" actId="1076"/>
          <ac:picMkLst>
            <pc:docMk/>
            <pc:sldMk cId="1934165772" sldId="402"/>
            <ac:picMk id="1030" creationId="{0638A18F-E064-47CF-BFB9-DC760B2176A1}"/>
          </ac:picMkLst>
        </pc:picChg>
        <pc:picChg chg="add mod">
          <ac:chgData name="Sanne Gort" userId="e45ce091-02c9-4025-ad35-7fa956ca8b59" providerId="ADAL" clId="{326BDEB5-F330-4C76-A4CC-5D2DE2A445E1}" dt="2022-03-21T11:06:10.132" v="1629" actId="1076"/>
          <ac:picMkLst>
            <pc:docMk/>
            <pc:sldMk cId="1934165772" sldId="402"/>
            <ac:picMk id="1032" creationId="{02B852B0-BAF1-48E4-B753-F760D5F4295C}"/>
          </ac:picMkLst>
        </pc:picChg>
      </pc:sldChg>
      <pc:sldChg chg="new del">
        <pc:chgData name="Sanne Gort" userId="e45ce091-02c9-4025-ad35-7fa956ca8b59" providerId="ADAL" clId="{326BDEB5-F330-4C76-A4CC-5D2DE2A445E1}" dt="2022-03-21T10:27:52.816" v="1" actId="47"/>
        <pc:sldMkLst>
          <pc:docMk/>
          <pc:sldMk cId="2745289998" sldId="402"/>
        </pc:sldMkLst>
      </pc:sldChg>
      <pc:sldChg chg="addSp delSp modSp add mod modNotesTx">
        <pc:chgData name="Sanne Gort" userId="e45ce091-02c9-4025-ad35-7fa956ca8b59" providerId="ADAL" clId="{326BDEB5-F330-4C76-A4CC-5D2DE2A445E1}" dt="2022-03-24T15:03:34.559" v="3776" actId="20577"/>
        <pc:sldMkLst>
          <pc:docMk/>
          <pc:sldMk cId="588156113" sldId="403"/>
        </pc:sldMkLst>
        <pc:spChg chg="mod">
          <ac:chgData name="Sanne Gort" userId="e45ce091-02c9-4025-ad35-7fa956ca8b59" providerId="ADAL" clId="{326BDEB5-F330-4C76-A4CC-5D2DE2A445E1}" dt="2022-03-21T12:17:27.372" v="2622" actId="255"/>
          <ac:spMkLst>
            <pc:docMk/>
            <pc:sldMk cId="588156113" sldId="403"/>
            <ac:spMk id="2" creationId="{00000000-0000-0000-0000-000000000000}"/>
          </ac:spMkLst>
        </pc:spChg>
        <pc:spChg chg="mod">
          <ac:chgData name="Sanne Gort" userId="e45ce091-02c9-4025-ad35-7fa956ca8b59" providerId="ADAL" clId="{326BDEB5-F330-4C76-A4CC-5D2DE2A445E1}" dt="2022-03-24T15:03:34.559" v="3776" actId="20577"/>
          <ac:spMkLst>
            <pc:docMk/>
            <pc:sldMk cId="588156113" sldId="403"/>
            <ac:spMk id="13" creationId="{F0B79490-2ECF-444C-9950-0E71ED9E7B2F}"/>
          </ac:spMkLst>
        </pc:spChg>
        <pc:picChg chg="add del mod">
          <ac:chgData name="Sanne Gort" userId="e45ce091-02c9-4025-ad35-7fa956ca8b59" providerId="ADAL" clId="{326BDEB5-F330-4C76-A4CC-5D2DE2A445E1}" dt="2022-03-21T10:43:30.916" v="431" actId="478"/>
          <ac:picMkLst>
            <pc:docMk/>
            <pc:sldMk cId="588156113" sldId="403"/>
            <ac:picMk id="3" creationId="{A5A7F7FF-E6BB-42C8-ACFE-3A28AAE68566}"/>
          </ac:picMkLst>
        </pc:picChg>
        <pc:picChg chg="add del mod">
          <ac:chgData name="Sanne Gort" userId="e45ce091-02c9-4025-ad35-7fa956ca8b59" providerId="ADAL" clId="{326BDEB5-F330-4C76-A4CC-5D2DE2A445E1}" dt="2022-03-21T10:47:52.153" v="562" actId="478"/>
          <ac:picMkLst>
            <pc:docMk/>
            <pc:sldMk cId="588156113" sldId="403"/>
            <ac:picMk id="4" creationId="{114EC4E1-8D88-4F36-B94F-5C7D5261AC60}"/>
          </ac:picMkLst>
        </pc:picChg>
        <pc:picChg chg="add del mod">
          <ac:chgData name="Sanne Gort" userId="e45ce091-02c9-4025-ad35-7fa956ca8b59" providerId="ADAL" clId="{326BDEB5-F330-4C76-A4CC-5D2DE2A445E1}" dt="2022-03-21T10:47:52.153" v="562" actId="478"/>
          <ac:picMkLst>
            <pc:docMk/>
            <pc:sldMk cId="588156113" sldId="403"/>
            <ac:picMk id="7" creationId="{819DFBB6-E22E-4E3E-9D62-7E2B39F44DC6}"/>
          </ac:picMkLst>
        </pc:picChg>
        <pc:picChg chg="add del mod">
          <ac:chgData name="Sanne Gort" userId="e45ce091-02c9-4025-ad35-7fa956ca8b59" providerId="ADAL" clId="{326BDEB5-F330-4C76-A4CC-5D2DE2A445E1}" dt="2022-03-21T10:47:52.153" v="562" actId="478"/>
          <ac:picMkLst>
            <pc:docMk/>
            <pc:sldMk cId="588156113" sldId="403"/>
            <ac:picMk id="8" creationId="{E6CDB745-2446-4EB0-9257-8D4CC9D28503}"/>
          </ac:picMkLst>
        </pc:picChg>
        <pc:cxnChg chg="add del mod">
          <ac:chgData name="Sanne Gort" userId="e45ce091-02c9-4025-ad35-7fa956ca8b59" providerId="ADAL" clId="{326BDEB5-F330-4C76-A4CC-5D2DE2A445E1}" dt="2022-03-21T10:47:53.774" v="563" actId="478"/>
          <ac:cxnSpMkLst>
            <pc:docMk/>
            <pc:sldMk cId="588156113" sldId="403"/>
            <ac:cxnSpMk id="10" creationId="{CCA2C385-DFB7-4144-9EAE-1BEB397CDA27}"/>
          </ac:cxnSpMkLst>
        </pc:cxnChg>
        <pc:cxnChg chg="add del mod">
          <ac:chgData name="Sanne Gort" userId="e45ce091-02c9-4025-ad35-7fa956ca8b59" providerId="ADAL" clId="{326BDEB5-F330-4C76-A4CC-5D2DE2A445E1}" dt="2022-03-21T10:47:57.030" v="564" actId="478"/>
          <ac:cxnSpMkLst>
            <pc:docMk/>
            <pc:sldMk cId="588156113" sldId="403"/>
            <ac:cxnSpMk id="12" creationId="{FB51C604-1F28-452B-B985-96362750CEC0}"/>
          </ac:cxnSpMkLst>
        </pc:cxnChg>
      </pc:sldChg>
      <pc:sldChg chg="delSp modSp add del mod">
        <pc:chgData name="Sanne Gort" userId="e45ce091-02c9-4025-ad35-7fa956ca8b59" providerId="ADAL" clId="{326BDEB5-F330-4C76-A4CC-5D2DE2A445E1}" dt="2022-03-21T10:47:48.731" v="561" actId="47"/>
        <pc:sldMkLst>
          <pc:docMk/>
          <pc:sldMk cId="2212696348" sldId="404"/>
        </pc:sldMkLst>
        <pc:spChg chg="mod">
          <ac:chgData name="Sanne Gort" userId="e45ce091-02c9-4025-ad35-7fa956ca8b59" providerId="ADAL" clId="{326BDEB5-F330-4C76-A4CC-5D2DE2A445E1}" dt="2022-03-21T10:47:08.869" v="542" actId="20577"/>
          <ac:spMkLst>
            <pc:docMk/>
            <pc:sldMk cId="2212696348" sldId="404"/>
            <ac:spMk id="13" creationId="{F0B79490-2ECF-444C-9950-0E71ED9E7B2F}"/>
          </ac:spMkLst>
        </pc:spChg>
        <pc:picChg chg="del">
          <ac:chgData name="Sanne Gort" userId="e45ce091-02c9-4025-ad35-7fa956ca8b59" providerId="ADAL" clId="{326BDEB5-F330-4C76-A4CC-5D2DE2A445E1}" dt="2022-03-21T10:46:42.427" v="509" actId="478"/>
          <ac:picMkLst>
            <pc:docMk/>
            <pc:sldMk cId="2212696348" sldId="404"/>
            <ac:picMk id="4" creationId="{114EC4E1-8D88-4F36-B94F-5C7D5261AC60}"/>
          </ac:picMkLst>
        </pc:picChg>
        <pc:picChg chg="del">
          <ac:chgData name="Sanne Gort" userId="e45ce091-02c9-4025-ad35-7fa956ca8b59" providerId="ADAL" clId="{326BDEB5-F330-4C76-A4CC-5D2DE2A445E1}" dt="2022-03-21T10:46:46.926" v="512" actId="478"/>
          <ac:picMkLst>
            <pc:docMk/>
            <pc:sldMk cId="2212696348" sldId="404"/>
            <ac:picMk id="7" creationId="{819DFBB6-E22E-4E3E-9D62-7E2B39F44DC6}"/>
          </ac:picMkLst>
        </pc:picChg>
        <pc:picChg chg="del">
          <ac:chgData name="Sanne Gort" userId="e45ce091-02c9-4025-ad35-7fa956ca8b59" providerId="ADAL" clId="{326BDEB5-F330-4C76-A4CC-5D2DE2A445E1}" dt="2022-03-21T10:46:48.195" v="513" actId="478"/>
          <ac:picMkLst>
            <pc:docMk/>
            <pc:sldMk cId="2212696348" sldId="404"/>
            <ac:picMk id="8" creationId="{E6CDB745-2446-4EB0-9257-8D4CC9D28503}"/>
          </ac:picMkLst>
        </pc:picChg>
        <pc:cxnChg chg="del mod">
          <ac:chgData name="Sanne Gort" userId="e45ce091-02c9-4025-ad35-7fa956ca8b59" providerId="ADAL" clId="{326BDEB5-F330-4C76-A4CC-5D2DE2A445E1}" dt="2022-03-21T10:46:43.948" v="510" actId="478"/>
          <ac:cxnSpMkLst>
            <pc:docMk/>
            <pc:sldMk cId="2212696348" sldId="404"/>
            <ac:cxnSpMk id="10" creationId="{CCA2C385-DFB7-4144-9EAE-1BEB397CDA27}"/>
          </ac:cxnSpMkLst>
        </pc:cxnChg>
        <pc:cxnChg chg="del mod">
          <ac:chgData name="Sanne Gort" userId="e45ce091-02c9-4025-ad35-7fa956ca8b59" providerId="ADAL" clId="{326BDEB5-F330-4C76-A4CC-5D2DE2A445E1}" dt="2022-03-21T10:46:45.621" v="511" actId="478"/>
          <ac:cxnSpMkLst>
            <pc:docMk/>
            <pc:sldMk cId="2212696348" sldId="404"/>
            <ac:cxnSpMk id="12" creationId="{FB51C604-1F28-452B-B985-96362750CEC0}"/>
          </ac:cxnSpMkLst>
        </pc:cxnChg>
      </pc:sldChg>
      <pc:sldChg chg="addSp delSp modSp add mod modNotesTx">
        <pc:chgData name="Sanne Gort" userId="e45ce091-02c9-4025-ad35-7fa956ca8b59" providerId="ADAL" clId="{326BDEB5-F330-4C76-A4CC-5D2DE2A445E1}" dt="2022-03-24T15:16:02.045" v="3803" actId="14100"/>
        <pc:sldMkLst>
          <pc:docMk/>
          <pc:sldMk cId="1657275107" sldId="405"/>
        </pc:sldMkLst>
        <pc:spChg chg="mod">
          <ac:chgData name="Sanne Gort" userId="e45ce091-02c9-4025-ad35-7fa956ca8b59" providerId="ADAL" clId="{326BDEB5-F330-4C76-A4CC-5D2DE2A445E1}" dt="2022-03-21T12:17:32.057" v="2623" actId="255"/>
          <ac:spMkLst>
            <pc:docMk/>
            <pc:sldMk cId="1657275107" sldId="405"/>
            <ac:spMk id="2" creationId="{00000000-0000-0000-0000-000000000000}"/>
          </ac:spMkLst>
        </pc:spChg>
        <pc:spChg chg="del mod">
          <ac:chgData name="Sanne Gort" userId="e45ce091-02c9-4025-ad35-7fa956ca8b59" providerId="ADAL" clId="{326BDEB5-F330-4C76-A4CC-5D2DE2A445E1}" dt="2022-03-24T15:14:29.737" v="3780"/>
          <ac:spMkLst>
            <pc:docMk/>
            <pc:sldMk cId="1657275107" sldId="405"/>
            <ac:spMk id="13" creationId="{F0B79490-2ECF-444C-9950-0E71ED9E7B2F}"/>
          </ac:spMkLst>
        </pc:spChg>
        <pc:picChg chg="add mod">
          <ac:chgData name="Sanne Gort" userId="e45ce091-02c9-4025-ad35-7fa956ca8b59" providerId="ADAL" clId="{326BDEB5-F330-4C76-A4CC-5D2DE2A445E1}" dt="2022-03-24T15:15:51.843" v="3800" actId="1076"/>
          <ac:picMkLst>
            <pc:docMk/>
            <pc:sldMk cId="1657275107" sldId="405"/>
            <ac:picMk id="3" creationId="{042A5031-FDE5-4C5F-9A2F-A89EEBF3DCC9}"/>
          </ac:picMkLst>
        </pc:picChg>
        <pc:picChg chg="del mod">
          <ac:chgData name="Sanne Gort" userId="e45ce091-02c9-4025-ad35-7fa956ca8b59" providerId="ADAL" clId="{326BDEB5-F330-4C76-A4CC-5D2DE2A445E1}" dt="2022-03-24T15:14:24.961" v="3777" actId="478"/>
          <ac:picMkLst>
            <pc:docMk/>
            <pc:sldMk cId="1657275107" sldId="405"/>
            <ac:picMk id="4" creationId="{114EC4E1-8D88-4F36-B94F-5C7D5261AC60}"/>
          </ac:picMkLst>
        </pc:picChg>
        <pc:picChg chg="del mod">
          <ac:chgData name="Sanne Gort" userId="e45ce091-02c9-4025-ad35-7fa956ca8b59" providerId="ADAL" clId="{326BDEB5-F330-4C76-A4CC-5D2DE2A445E1}" dt="2022-03-24T15:14:26.080" v="3778" actId="478"/>
          <ac:picMkLst>
            <pc:docMk/>
            <pc:sldMk cId="1657275107" sldId="405"/>
            <ac:picMk id="7" creationId="{819DFBB6-E22E-4E3E-9D62-7E2B39F44DC6}"/>
          </ac:picMkLst>
        </pc:picChg>
        <pc:picChg chg="del mod">
          <ac:chgData name="Sanne Gort" userId="e45ce091-02c9-4025-ad35-7fa956ca8b59" providerId="ADAL" clId="{326BDEB5-F330-4C76-A4CC-5D2DE2A445E1}" dt="2022-03-24T15:14:27.284" v="3779" actId="478"/>
          <ac:picMkLst>
            <pc:docMk/>
            <pc:sldMk cId="1657275107" sldId="405"/>
            <ac:picMk id="8" creationId="{E6CDB745-2446-4EB0-9257-8D4CC9D28503}"/>
          </ac:picMkLst>
        </pc:picChg>
        <pc:picChg chg="add mod">
          <ac:chgData name="Sanne Gort" userId="e45ce091-02c9-4025-ad35-7fa956ca8b59" providerId="ADAL" clId="{326BDEB5-F330-4C76-A4CC-5D2DE2A445E1}" dt="2022-03-24T15:15:35.172" v="3795" actId="1076"/>
          <ac:picMkLst>
            <pc:docMk/>
            <pc:sldMk cId="1657275107" sldId="405"/>
            <ac:picMk id="9" creationId="{0D279713-93BE-41D4-98AC-36B8F5D0BAF4}"/>
          </ac:picMkLst>
        </pc:picChg>
        <pc:picChg chg="add mod">
          <ac:chgData name="Sanne Gort" userId="e45ce091-02c9-4025-ad35-7fa956ca8b59" providerId="ADAL" clId="{326BDEB5-F330-4C76-A4CC-5D2DE2A445E1}" dt="2022-03-24T15:15:40.808" v="3796" actId="1076"/>
          <ac:picMkLst>
            <pc:docMk/>
            <pc:sldMk cId="1657275107" sldId="405"/>
            <ac:picMk id="11" creationId="{78608F19-80E9-4922-9A98-C3E43C240FCC}"/>
          </ac:picMkLst>
        </pc:picChg>
        <pc:picChg chg="del">
          <ac:chgData name="Sanne Gort" userId="e45ce091-02c9-4025-ad35-7fa956ca8b59" providerId="ADAL" clId="{326BDEB5-F330-4C76-A4CC-5D2DE2A445E1}" dt="2022-03-24T15:15:14.719" v="3792" actId="478"/>
          <ac:picMkLst>
            <pc:docMk/>
            <pc:sldMk cId="1657275107" sldId="405"/>
            <ac:picMk id="20" creationId="{CA1A07DF-98A2-4EFF-92F2-0BDB5643DBCF}"/>
          </ac:picMkLst>
        </pc:picChg>
        <pc:cxnChg chg="mod">
          <ac:chgData name="Sanne Gort" userId="e45ce091-02c9-4025-ad35-7fa956ca8b59" providerId="ADAL" clId="{326BDEB5-F330-4C76-A4CC-5D2DE2A445E1}" dt="2022-03-24T15:15:55.028" v="3801" actId="14100"/>
          <ac:cxnSpMkLst>
            <pc:docMk/>
            <pc:sldMk cId="1657275107" sldId="405"/>
            <ac:cxnSpMk id="10" creationId="{CCA2C385-DFB7-4144-9EAE-1BEB397CDA27}"/>
          </ac:cxnSpMkLst>
        </pc:cxnChg>
        <pc:cxnChg chg="mod">
          <ac:chgData name="Sanne Gort" userId="e45ce091-02c9-4025-ad35-7fa956ca8b59" providerId="ADAL" clId="{326BDEB5-F330-4C76-A4CC-5D2DE2A445E1}" dt="2022-03-24T15:16:02.045" v="3803" actId="14100"/>
          <ac:cxnSpMkLst>
            <pc:docMk/>
            <pc:sldMk cId="1657275107" sldId="405"/>
            <ac:cxnSpMk id="12" creationId="{FB51C604-1F28-452B-B985-96362750CEC0}"/>
          </ac:cxnSpMkLst>
        </pc:cxnChg>
      </pc:sldChg>
      <pc:sldChg chg="addSp delSp modSp add mod">
        <pc:chgData name="Sanne Gort" userId="e45ce091-02c9-4025-ad35-7fa956ca8b59" providerId="ADAL" clId="{326BDEB5-F330-4C76-A4CC-5D2DE2A445E1}" dt="2022-03-21T12:15:30.658" v="2619" actId="255"/>
        <pc:sldMkLst>
          <pc:docMk/>
          <pc:sldMk cId="4058416076" sldId="406"/>
        </pc:sldMkLst>
        <pc:spChg chg="mod">
          <ac:chgData name="Sanne Gort" userId="e45ce091-02c9-4025-ad35-7fa956ca8b59" providerId="ADAL" clId="{326BDEB5-F330-4C76-A4CC-5D2DE2A445E1}" dt="2022-03-21T12:15:30.658" v="2619" actId="255"/>
          <ac:spMkLst>
            <pc:docMk/>
            <pc:sldMk cId="4058416076" sldId="406"/>
            <ac:spMk id="2" creationId="{00000000-0000-0000-0000-000000000000}"/>
          </ac:spMkLst>
        </pc:spChg>
        <pc:spChg chg="add del mod">
          <ac:chgData name="Sanne Gort" userId="e45ce091-02c9-4025-ad35-7fa956ca8b59" providerId="ADAL" clId="{326BDEB5-F330-4C76-A4CC-5D2DE2A445E1}" dt="2022-03-21T11:16:25.943" v="2091" actId="478"/>
          <ac:spMkLst>
            <pc:docMk/>
            <pc:sldMk cId="4058416076" sldId="406"/>
            <ac:spMk id="10" creationId="{F4CB2183-638A-48F7-A0EC-61F48753F43D}"/>
          </ac:spMkLst>
        </pc:spChg>
        <pc:spChg chg="mod">
          <ac:chgData name="Sanne Gort" userId="e45ce091-02c9-4025-ad35-7fa956ca8b59" providerId="ADAL" clId="{326BDEB5-F330-4C76-A4CC-5D2DE2A445E1}" dt="2022-03-21T12:08:02.212" v="2496" actId="20577"/>
          <ac:spMkLst>
            <pc:docMk/>
            <pc:sldMk cId="4058416076" sldId="406"/>
            <ac:spMk id="13" creationId="{F0B79490-2ECF-444C-9950-0E71ED9E7B2F}"/>
          </ac:spMkLst>
        </pc:spChg>
        <pc:spChg chg="add mod">
          <ac:chgData name="Sanne Gort" userId="e45ce091-02c9-4025-ad35-7fa956ca8b59" providerId="ADAL" clId="{326BDEB5-F330-4C76-A4CC-5D2DE2A445E1}" dt="2022-03-21T11:17:11.176" v="2106" actId="1076"/>
          <ac:spMkLst>
            <pc:docMk/>
            <pc:sldMk cId="4058416076" sldId="406"/>
            <ac:spMk id="18" creationId="{D8AE979E-25AC-47AC-9CCC-2D70F690DB1B}"/>
          </ac:spMkLst>
        </pc:spChg>
        <pc:spChg chg="add mod">
          <ac:chgData name="Sanne Gort" userId="e45ce091-02c9-4025-ad35-7fa956ca8b59" providerId="ADAL" clId="{326BDEB5-F330-4C76-A4CC-5D2DE2A445E1}" dt="2022-03-21T11:17:22.955" v="2115" actId="1076"/>
          <ac:spMkLst>
            <pc:docMk/>
            <pc:sldMk cId="4058416076" sldId="406"/>
            <ac:spMk id="19" creationId="{380F20B1-EC83-4FB5-BA7E-B8F8F57E7571}"/>
          </ac:spMkLst>
        </pc:spChg>
        <pc:graphicFrameChg chg="add mod modGraphic">
          <ac:chgData name="Sanne Gort" userId="e45ce091-02c9-4025-ad35-7fa956ca8b59" providerId="ADAL" clId="{326BDEB5-F330-4C76-A4CC-5D2DE2A445E1}" dt="2022-03-21T11:16:17.022" v="2089" actId="404"/>
          <ac:graphicFrameMkLst>
            <pc:docMk/>
            <pc:sldMk cId="4058416076" sldId="406"/>
            <ac:graphicFrameMk id="8" creationId="{0F572D52-ABAC-4D1F-AA44-2E68FE9F85F7}"/>
          </ac:graphicFrameMkLst>
        </pc:graphicFrameChg>
        <pc:cxnChg chg="add del mod">
          <ac:chgData name="Sanne Gort" userId="e45ce091-02c9-4025-ad35-7fa956ca8b59" providerId="ADAL" clId="{326BDEB5-F330-4C76-A4CC-5D2DE2A445E1}" dt="2022-03-21T11:16:49.974" v="2098" actId="478"/>
          <ac:cxnSpMkLst>
            <pc:docMk/>
            <pc:sldMk cId="4058416076" sldId="406"/>
            <ac:cxnSpMk id="9" creationId="{0FFF463F-C108-414A-964F-D1291A53E46F}"/>
          </ac:cxnSpMkLst>
        </pc:cxnChg>
        <pc:cxnChg chg="add mod">
          <ac:chgData name="Sanne Gort" userId="e45ce091-02c9-4025-ad35-7fa956ca8b59" providerId="ADAL" clId="{326BDEB5-F330-4C76-A4CC-5D2DE2A445E1}" dt="2022-03-21T11:16:54.272" v="2099" actId="1076"/>
          <ac:cxnSpMkLst>
            <pc:docMk/>
            <pc:sldMk cId="4058416076" sldId="406"/>
            <ac:cxnSpMk id="15" creationId="{B26B890F-5D0F-4225-8653-E2034039E1A1}"/>
          </ac:cxnSpMkLst>
        </pc:cxnChg>
      </pc:sldChg>
      <pc:sldChg chg="addSp delSp modSp add del mod">
        <pc:chgData name="Sanne Gort" userId="e45ce091-02c9-4025-ad35-7fa956ca8b59" providerId="ADAL" clId="{326BDEB5-F330-4C76-A4CC-5D2DE2A445E1}" dt="2022-03-21T12:11:29.027" v="2569" actId="47"/>
        <pc:sldMkLst>
          <pc:docMk/>
          <pc:sldMk cId="3707710988" sldId="407"/>
        </pc:sldMkLst>
        <pc:spChg chg="mod">
          <ac:chgData name="Sanne Gort" userId="e45ce091-02c9-4025-ad35-7fa956ca8b59" providerId="ADAL" clId="{326BDEB5-F330-4C76-A4CC-5D2DE2A445E1}" dt="2022-03-21T11:06:44.386" v="1646" actId="20577"/>
          <ac:spMkLst>
            <pc:docMk/>
            <pc:sldMk cId="3707710988" sldId="407"/>
            <ac:spMk id="2" creationId="{00000000-0000-0000-0000-000000000000}"/>
          </ac:spMkLst>
        </pc:spChg>
        <pc:spChg chg="add mod">
          <ac:chgData name="Sanne Gort" userId="e45ce091-02c9-4025-ad35-7fa956ca8b59" providerId="ADAL" clId="{326BDEB5-F330-4C76-A4CC-5D2DE2A445E1}" dt="2022-03-21T11:12:44.648" v="1879" actId="1035"/>
          <ac:spMkLst>
            <pc:docMk/>
            <pc:sldMk cId="3707710988" sldId="407"/>
            <ac:spMk id="15" creationId="{996E3E55-9867-4346-9A8D-5CE60502BD69}"/>
          </ac:spMkLst>
        </pc:spChg>
        <pc:spChg chg="add mod">
          <ac:chgData name="Sanne Gort" userId="e45ce091-02c9-4025-ad35-7fa956ca8b59" providerId="ADAL" clId="{326BDEB5-F330-4C76-A4CC-5D2DE2A445E1}" dt="2022-03-21T11:12:44.648" v="1879" actId="1035"/>
          <ac:spMkLst>
            <pc:docMk/>
            <pc:sldMk cId="3707710988" sldId="407"/>
            <ac:spMk id="19" creationId="{4D082000-3F5D-47ED-AE48-73DD7137D5E6}"/>
          </ac:spMkLst>
        </pc:spChg>
        <pc:graphicFrameChg chg="del">
          <ac:chgData name="Sanne Gort" userId="e45ce091-02c9-4025-ad35-7fa956ca8b59" providerId="ADAL" clId="{326BDEB5-F330-4C76-A4CC-5D2DE2A445E1}" dt="2022-03-21T11:07:58.922" v="1785" actId="478"/>
          <ac:graphicFrameMkLst>
            <pc:docMk/>
            <pc:sldMk cId="3707710988" sldId="407"/>
            <ac:graphicFrameMk id="3" creationId="{59A19808-AA15-45DD-8F37-64F27D4CA99D}"/>
          </ac:graphicFrameMkLst>
        </pc:graphicFrameChg>
        <pc:graphicFrameChg chg="add mod">
          <ac:chgData name="Sanne Gort" userId="e45ce091-02c9-4025-ad35-7fa956ca8b59" providerId="ADAL" clId="{326BDEB5-F330-4C76-A4CC-5D2DE2A445E1}" dt="2022-03-21T11:10:53.531" v="1832"/>
          <ac:graphicFrameMkLst>
            <pc:docMk/>
            <pc:sldMk cId="3707710988" sldId="407"/>
            <ac:graphicFrameMk id="10" creationId="{644B068F-633F-4538-8E0C-16309CD50F45}"/>
          </ac:graphicFrameMkLst>
        </pc:graphicFrameChg>
        <pc:picChg chg="del">
          <ac:chgData name="Sanne Gort" userId="e45ce091-02c9-4025-ad35-7fa956ca8b59" providerId="ADAL" clId="{326BDEB5-F330-4C76-A4CC-5D2DE2A445E1}" dt="2022-03-21T11:09:13.013" v="1787" actId="478"/>
          <ac:picMkLst>
            <pc:docMk/>
            <pc:sldMk cId="3707710988" sldId="407"/>
            <ac:picMk id="20" creationId="{CA1A07DF-98A2-4EFF-92F2-0BDB5643DBCF}"/>
          </ac:picMkLst>
        </pc:picChg>
        <pc:cxnChg chg="add del">
          <ac:chgData name="Sanne Gort" userId="e45ce091-02c9-4025-ad35-7fa956ca8b59" providerId="ADAL" clId="{326BDEB5-F330-4C76-A4CC-5D2DE2A445E1}" dt="2022-03-21T11:09:56.820" v="1789" actId="478"/>
          <ac:cxnSpMkLst>
            <pc:docMk/>
            <pc:sldMk cId="3707710988" sldId="407"/>
            <ac:cxnSpMk id="7" creationId="{C91C9632-DC5A-4BFF-8943-954BD78ABDF1}"/>
          </ac:cxnSpMkLst>
        </pc:cxnChg>
        <pc:cxnChg chg="add del">
          <ac:chgData name="Sanne Gort" userId="e45ce091-02c9-4025-ad35-7fa956ca8b59" providerId="ADAL" clId="{326BDEB5-F330-4C76-A4CC-5D2DE2A445E1}" dt="2022-03-21T11:10:18.498" v="1791" actId="478"/>
          <ac:cxnSpMkLst>
            <pc:docMk/>
            <pc:sldMk cId="3707710988" sldId="407"/>
            <ac:cxnSpMk id="11" creationId="{CA7E118F-24F2-4A8E-82D2-1F6929E5664C}"/>
          </ac:cxnSpMkLst>
        </pc:cxnChg>
        <pc:cxnChg chg="add mod">
          <ac:chgData name="Sanne Gort" userId="e45ce091-02c9-4025-ad35-7fa956ca8b59" providerId="ADAL" clId="{326BDEB5-F330-4C76-A4CC-5D2DE2A445E1}" dt="2022-03-21T11:12:51.494" v="1881" actId="14100"/>
          <ac:cxnSpMkLst>
            <pc:docMk/>
            <pc:sldMk cId="3707710988" sldId="407"/>
            <ac:cxnSpMk id="13" creationId="{C4D4DB6D-50FA-414A-9C67-C79D604512D6}"/>
          </ac:cxnSpMkLst>
        </pc:cxnChg>
        <pc:cxnChg chg="add mod">
          <ac:chgData name="Sanne Gort" userId="e45ce091-02c9-4025-ad35-7fa956ca8b59" providerId="ADAL" clId="{326BDEB5-F330-4C76-A4CC-5D2DE2A445E1}" dt="2022-03-21T11:12:47.084" v="1880" actId="14100"/>
          <ac:cxnSpMkLst>
            <pc:docMk/>
            <pc:sldMk cId="3707710988" sldId="407"/>
            <ac:cxnSpMk id="17" creationId="{DA9D7225-DFEC-4977-9202-F37D80AB6CFF}"/>
          </ac:cxnSpMkLst>
        </pc:cxnChg>
      </pc:sldChg>
      <pc:sldChg chg="modSp add mod">
        <pc:chgData name="Sanne Gort" userId="e45ce091-02c9-4025-ad35-7fa956ca8b59" providerId="ADAL" clId="{326BDEB5-F330-4C76-A4CC-5D2DE2A445E1}" dt="2022-03-21T12:15:34.803" v="2620" actId="255"/>
        <pc:sldMkLst>
          <pc:docMk/>
          <pc:sldMk cId="2942676672" sldId="408"/>
        </pc:sldMkLst>
        <pc:spChg chg="mod">
          <ac:chgData name="Sanne Gort" userId="e45ce091-02c9-4025-ad35-7fa956ca8b59" providerId="ADAL" clId="{326BDEB5-F330-4C76-A4CC-5D2DE2A445E1}" dt="2022-03-21T12:15:34.803" v="2620" actId="255"/>
          <ac:spMkLst>
            <pc:docMk/>
            <pc:sldMk cId="2942676672" sldId="408"/>
            <ac:spMk id="2" creationId="{00000000-0000-0000-0000-000000000000}"/>
          </ac:spMkLst>
        </pc:spChg>
        <pc:spChg chg="mod">
          <ac:chgData name="Sanne Gort" userId="e45ce091-02c9-4025-ad35-7fa956ca8b59" providerId="ADAL" clId="{326BDEB5-F330-4C76-A4CC-5D2DE2A445E1}" dt="2022-03-21T12:07:50.968" v="2466" actId="20577"/>
          <ac:spMkLst>
            <pc:docMk/>
            <pc:sldMk cId="2942676672" sldId="408"/>
            <ac:spMk id="13" creationId="{F0B79490-2ECF-444C-9950-0E71ED9E7B2F}"/>
          </ac:spMkLst>
        </pc:spChg>
        <pc:spChg chg="mod">
          <ac:chgData name="Sanne Gort" userId="e45ce091-02c9-4025-ad35-7fa956ca8b59" providerId="ADAL" clId="{326BDEB5-F330-4C76-A4CC-5D2DE2A445E1}" dt="2022-03-21T11:18:06.731" v="2141" actId="14100"/>
          <ac:spMkLst>
            <pc:docMk/>
            <pc:sldMk cId="2942676672" sldId="408"/>
            <ac:spMk id="18" creationId="{D8AE979E-25AC-47AC-9CCC-2D70F690DB1B}"/>
          </ac:spMkLst>
        </pc:spChg>
        <pc:spChg chg="mod">
          <ac:chgData name="Sanne Gort" userId="e45ce091-02c9-4025-ad35-7fa956ca8b59" providerId="ADAL" clId="{326BDEB5-F330-4C76-A4CC-5D2DE2A445E1}" dt="2022-03-21T11:18:12.861" v="2146" actId="20577"/>
          <ac:spMkLst>
            <pc:docMk/>
            <pc:sldMk cId="2942676672" sldId="408"/>
            <ac:spMk id="19" creationId="{380F20B1-EC83-4FB5-BA7E-B8F8F57E7571}"/>
          </ac:spMkLst>
        </pc:spChg>
        <pc:cxnChg chg="mod">
          <ac:chgData name="Sanne Gort" userId="e45ce091-02c9-4025-ad35-7fa956ca8b59" providerId="ADAL" clId="{326BDEB5-F330-4C76-A4CC-5D2DE2A445E1}" dt="2022-03-21T11:18:09.923" v="2142" actId="14100"/>
          <ac:cxnSpMkLst>
            <pc:docMk/>
            <pc:sldMk cId="2942676672" sldId="408"/>
            <ac:cxnSpMk id="15" creationId="{B26B890F-5D0F-4225-8653-E2034039E1A1}"/>
          </ac:cxnSpMkLst>
        </pc:cxnChg>
      </pc:sldChg>
      <pc:sldChg chg="addSp modSp add mod ord">
        <pc:chgData name="Sanne Gort" userId="e45ce091-02c9-4025-ad35-7fa956ca8b59" providerId="ADAL" clId="{326BDEB5-F330-4C76-A4CC-5D2DE2A445E1}" dt="2022-03-21T12:11:12.690" v="2564" actId="1076"/>
        <pc:sldMkLst>
          <pc:docMk/>
          <pc:sldMk cId="4811220" sldId="409"/>
        </pc:sldMkLst>
        <pc:spChg chg="mod">
          <ac:chgData name="Sanne Gort" userId="e45ce091-02c9-4025-ad35-7fa956ca8b59" providerId="ADAL" clId="{326BDEB5-F330-4C76-A4CC-5D2DE2A445E1}" dt="2022-03-21T11:23:27.627" v="2407" actId="20577"/>
          <ac:spMkLst>
            <pc:docMk/>
            <pc:sldMk cId="4811220" sldId="409"/>
            <ac:spMk id="2" creationId="{00000000-0000-0000-0000-000000000000}"/>
          </ac:spMkLst>
        </pc:spChg>
        <pc:spChg chg="mod">
          <ac:chgData name="Sanne Gort" userId="e45ce091-02c9-4025-ad35-7fa956ca8b59" providerId="ADAL" clId="{326BDEB5-F330-4C76-A4CC-5D2DE2A445E1}" dt="2022-03-21T12:11:12.690" v="2564" actId="1076"/>
          <ac:spMkLst>
            <pc:docMk/>
            <pc:sldMk cId="4811220" sldId="409"/>
            <ac:spMk id="15" creationId="{996E3E55-9867-4346-9A8D-5CE60502BD69}"/>
          </ac:spMkLst>
        </pc:spChg>
        <pc:spChg chg="mod">
          <ac:chgData name="Sanne Gort" userId="e45ce091-02c9-4025-ad35-7fa956ca8b59" providerId="ADAL" clId="{326BDEB5-F330-4C76-A4CC-5D2DE2A445E1}" dt="2022-03-21T12:11:12.690" v="2564" actId="1076"/>
          <ac:spMkLst>
            <pc:docMk/>
            <pc:sldMk cId="4811220" sldId="409"/>
            <ac:spMk id="19" creationId="{4D082000-3F5D-47ED-AE48-73DD7137D5E6}"/>
          </ac:spMkLst>
        </pc:spChg>
        <pc:graphicFrameChg chg="add mod">
          <ac:chgData name="Sanne Gort" userId="e45ce091-02c9-4025-ad35-7fa956ca8b59" providerId="ADAL" clId="{326BDEB5-F330-4C76-A4CC-5D2DE2A445E1}" dt="2022-03-21T12:10:53.828" v="2561" actId="1035"/>
          <ac:graphicFrameMkLst>
            <pc:docMk/>
            <pc:sldMk cId="4811220" sldId="409"/>
            <ac:graphicFrameMk id="12" creationId="{B8B330C1-969F-4697-B582-8DB933EB9ABD}"/>
          </ac:graphicFrameMkLst>
        </pc:graphicFrameChg>
        <pc:cxnChg chg="mod ord">
          <ac:chgData name="Sanne Gort" userId="e45ce091-02c9-4025-ad35-7fa956ca8b59" providerId="ADAL" clId="{326BDEB5-F330-4C76-A4CC-5D2DE2A445E1}" dt="2022-03-21T12:11:04.721" v="2563" actId="14100"/>
          <ac:cxnSpMkLst>
            <pc:docMk/>
            <pc:sldMk cId="4811220" sldId="409"/>
            <ac:cxnSpMk id="13" creationId="{C4D4DB6D-50FA-414A-9C67-C79D604512D6}"/>
          </ac:cxnSpMkLst>
        </pc:cxnChg>
        <pc:cxnChg chg="mod ord">
          <ac:chgData name="Sanne Gort" userId="e45ce091-02c9-4025-ad35-7fa956ca8b59" providerId="ADAL" clId="{326BDEB5-F330-4C76-A4CC-5D2DE2A445E1}" dt="2022-03-21T12:11:04.721" v="2563" actId="14100"/>
          <ac:cxnSpMkLst>
            <pc:docMk/>
            <pc:sldMk cId="4811220" sldId="409"/>
            <ac:cxnSpMk id="17" creationId="{DA9D7225-DFEC-4977-9202-F37D80AB6CFF}"/>
          </ac:cxnSpMkLst>
        </pc:cxnChg>
      </pc:sldChg>
      <pc:sldChg chg="add del mod modShow">
        <pc:chgData name="Sanne Gort" userId="e45ce091-02c9-4025-ad35-7fa956ca8b59" providerId="ADAL" clId="{326BDEB5-F330-4C76-A4CC-5D2DE2A445E1}" dt="2022-03-21T12:11:16.271" v="2565" actId="47"/>
        <pc:sldMkLst>
          <pc:docMk/>
          <pc:sldMk cId="206988791" sldId="410"/>
        </pc:sldMkLst>
      </pc:sldChg>
      <pc:sldChg chg="addSp delSp modSp add del mod ord">
        <pc:chgData name="Sanne Gort" userId="e45ce091-02c9-4025-ad35-7fa956ca8b59" providerId="ADAL" clId="{326BDEB5-F330-4C76-A4CC-5D2DE2A445E1}" dt="2022-03-21T12:12:19.618" v="2578" actId="47"/>
        <pc:sldMkLst>
          <pc:docMk/>
          <pc:sldMk cId="1807100092" sldId="411"/>
        </pc:sldMkLst>
        <pc:spChg chg="mod">
          <ac:chgData name="Sanne Gort" userId="e45ce091-02c9-4025-ad35-7fa956ca8b59" providerId="ADAL" clId="{326BDEB5-F330-4C76-A4CC-5D2DE2A445E1}" dt="2022-03-21T12:09:54.342" v="2556" actId="20577"/>
          <ac:spMkLst>
            <pc:docMk/>
            <pc:sldMk cId="1807100092" sldId="411"/>
            <ac:spMk id="2" creationId="{00000000-0000-0000-0000-000000000000}"/>
          </ac:spMkLst>
        </pc:spChg>
        <pc:spChg chg="add del mod">
          <ac:chgData name="Sanne Gort" userId="e45ce091-02c9-4025-ad35-7fa956ca8b59" providerId="ADAL" clId="{326BDEB5-F330-4C76-A4CC-5D2DE2A445E1}" dt="2022-03-21T12:12:16.644" v="2576" actId="21"/>
          <ac:spMkLst>
            <pc:docMk/>
            <pc:sldMk cId="1807100092" sldId="411"/>
            <ac:spMk id="14" creationId="{93EA80C2-028E-4F8C-A727-7F6AD6DA23E9}"/>
          </ac:spMkLst>
        </pc:spChg>
        <pc:graphicFrameChg chg="mod">
          <ac:chgData name="Sanne Gort" userId="e45ce091-02c9-4025-ad35-7fa956ca8b59" providerId="ADAL" clId="{326BDEB5-F330-4C76-A4CC-5D2DE2A445E1}" dt="2022-03-21T12:09:20.817" v="2499" actId="14100"/>
          <ac:graphicFrameMkLst>
            <pc:docMk/>
            <pc:sldMk cId="1807100092" sldId="411"/>
            <ac:graphicFrameMk id="10" creationId="{644B068F-633F-4538-8E0C-16309CD50F45}"/>
          </ac:graphicFrameMkLst>
        </pc:graphicFrameChg>
        <pc:graphicFrameChg chg="mod">
          <ac:chgData name="Sanne Gort" userId="e45ce091-02c9-4025-ad35-7fa956ca8b59" providerId="ADAL" clId="{326BDEB5-F330-4C76-A4CC-5D2DE2A445E1}" dt="2022-03-21T12:09:20.817" v="2499" actId="14100"/>
          <ac:graphicFrameMkLst>
            <pc:docMk/>
            <pc:sldMk cId="1807100092" sldId="411"/>
            <ac:graphicFrameMk id="12" creationId="{B8B330C1-969F-4697-B582-8DB933EB9ABD}"/>
          </ac:graphicFrameMkLst>
        </pc:graphicFrameChg>
      </pc:sldChg>
      <pc:sldChg chg="addSp delSp modSp add mod">
        <pc:chgData name="Sanne Gort" userId="e45ce091-02c9-4025-ad35-7fa956ca8b59" providerId="ADAL" clId="{326BDEB5-F330-4C76-A4CC-5D2DE2A445E1}" dt="2022-03-21T12:15:16.514" v="2618" actId="20577"/>
        <pc:sldMkLst>
          <pc:docMk/>
          <pc:sldMk cId="1831459781" sldId="412"/>
        </pc:sldMkLst>
        <pc:spChg chg="mod">
          <ac:chgData name="Sanne Gort" userId="e45ce091-02c9-4025-ad35-7fa956ca8b59" providerId="ADAL" clId="{326BDEB5-F330-4C76-A4CC-5D2DE2A445E1}" dt="2022-03-21T12:15:16.514" v="2618" actId="20577"/>
          <ac:spMkLst>
            <pc:docMk/>
            <pc:sldMk cId="1831459781" sldId="412"/>
            <ac:spMk id="2" creationId="{00000000-0000-0000-0000-000000000000}"/>
          </ac:spMkLst>
        </pc:spChg>
        <pc:spChg chg="add mod">
          <ac:chgData name="Sanne Gort" userId="e45ce091-02c9-4025-ad35-7fa956ca8b59" providerId="ADAL" clId="{326BDEB5-F330-4C76-A4CC-5D2DE2A445E1}" dt="2022-03-21T12:12:36.371" v="2584" actId="27636"/>
          <ac:spMkLst>
            <pc:docMk/>
            <pc:sldMk cId="1831459781" sldId="412"/>
            <ac:spMk id="14" creationId="{CB264760-B92C-4D47-8045-6917603A1629}"/>
          </ac:spMkLst>
        </pc:spChg>
        <pc:spChg chg="add mod">
          <ac:chgData name="Sanne Gort" userId="e45ce091-02c9-4025-ad35-7fa956ca8b59" providerId="ADAL" clId="{326BDEB5-F330-4C76-A4CC-5D2DE2A445E1}" dt="2022-03-21T12:12:58.139" v="2591" actId="20577"/>
          <ac:spMkLst>
            <pc:docMk/>
            <pc:sldMk cId="1831459781" sldId="412"/>
            <ac:spMk id="20" creationId="{0B72CFB8-2614-4434-9828-70AE63C98330}"/>
          </ac:spMkLst>
        </pc:spChg>
        <pc:graphicFrameChg chg="mod">
          <ac:chgData name="Sanne Gort" userId="e45ce091-02c9-4025-ad35-7fa956ca8b59" providerId="ADAL" clId="{326BDEB5-F330-4C76-A4CC-5D2DE2A445E1}" dt="2022-03-21T12:12:12.308" v="2575" actId="208"/>
          <ac:graphicFrameMkLst>
            <pc:docMk/>
            <pc:sldMk cId="1831459781" sldId="412"/>
            <ac:graphicFrameMk id="12" creationId="{B8B330C1-969F-4697-B582-8DB933EB9ABD}"/>
          </ac:graphicFrameMkLst>
        </pc:graphicFrameChg>
        <pc:cxnChg chg="add del mod ord">
          <ac:chgData name="Sanne Gort" userId="e45ce091-02c9-4025-ad35-7fa956ca8b59" providerId="ADAL" clId="{326BDEB5-F330-4C76-A4CC-5D2DE2A445E1}" dt="2022-03-21T12:13:57.087" v="2600" actId="167"/>
          <ac:cxnSpMkLst>
            <pc:docMk/>
            <pc:sldMk cId="1831459781" sldId="412"/>
            <ac:cxnSpMk id="18" creationId="{8CD39191-155C-42FA-BCE2-A17B203B7CFE}"/>
          </ac:cxnSpMkLst>
        </pc:cxnChg>
      </pc:sldChg>
      <pc:sldChg chg="modSp add mod">
        <pc:chgData name="Sanne Gort" userId="e45ce091-02c9-4025-ad35-7fa956ca8b59" providerId="ADAL" clId="{326BDEB5-F330-4C76-A4CC-5D2DE2A445E1}" dt="2022-03-21T12:11:34.297" v="2573" actId="478"/>
        <pc:sldMkLst>
          <pc:docMk/>
          <pc:sldMk cId="1868890401" sldId="413"/>
        </pc:sldMkLst>
        <pc:spChg chg="mod">
          <ac:chgData name="Sanne Gort" userId="e45ce091-02c9-4025-ad35-7fa956ca8b59" providerId="ADAL" clId="{326BDEB5-F330-4C76-A4CC-5D2DE2A445E1}" dt="2022-03-21T12:11:27.239" v="2568" actId="20577"/>
          <ac:spMkLst>
            <pc:docMk/>
            <pc:sldMk cId="1868890401" sldId="413"/>
            <ac:spMk id="2" creationId="{00000000-0000-0000-0000-000000000000}"/>
          </ac:spMkLst>
        </pc:spChg>
        <pc:graphicFrameChg chg="mod">
          <ac:chgData name="Sanne Gort" userId="e45ce091-02c9-4025-ad35-7fa956ca8b59" providerId="ADAL" clId="{326BDEB5-F330-4C76-A4CC-5D2DE2A445E1}" dt="2022-03-21T12:11:34.297" v="2573" actId="478"/>
          <ac:graphicFrameMkLst>
            <pc:docMk/>
            <pc:sldMk cId="1868890401" sldId="413"/>
            <ac:graphicFrameMk id="12" creationId="{B8B330C1-969F-4697-B582-8DB933EB9ABD}"/>
          </ac:graphicFrameMkLst>
        </pc:graphicFrameChg>
      </pc:sldChg>
      <pc:sldChg chg="addSp delSp modSp add mod ord">
        <pc:chgData name="Sanne Gort" userId="e45ce091-02c9-4025-ad35-7fa956ca8b59" providerId="ADAL" clId="{326BDEB5-F330-4C76-A4CC-5D2DE2A445E1}" dt="2022-03-21T12:26:21.178" v="3064" actId="20577"/>
        <pc:sldMkLst>
          <pc:docMk/>
          <pc:sldMk cId="4060267892" sldId="414"/>
        </pc:sldMkLst>
        <pc:spChg chg="mod">
          <ac:chgData name="Sanne Gort" userId="e45ce091-02c9-4025-ad35-7fa956ca8b59" providerId="ADAL" clId="{326BDEB5-F330-4C76-A4CC-5D2DE2A445E1}" dt="2022-03-21T12:26:21.178" v="3064" actId="20577"/>
          <ac:spMkLst>
            <pc:docMk/>
            <pc:sldMk cId="4060267892" sldId="414"/>
            <ac:spMk id="2" creationId="{00000000-0000-0000-0000-000000000000}"/>
          </ac:spMkLst>
        </pc:spChg>
        <pc:spChg chg="add del mod">
          <ac:chgData name="Sanne Gort" userId="e45ce091-02c9-4025-ad35-7fa956ca8b59" providerId="ADAL" clId="{326BDEB5-F330-4C76-A4CC-5D2DE2A445E1}" dt="2022-03-21T12:23:33.390" v="2955" actId="20577"/>
          <ac:spMkLst>
            <pc:docMk/>
            <pc:sldMk cId="4060267892" sldId="414"/>
            <ac:spMk id="14" creationId="{CB264760-B92C-4D47-8045-6917603A1629}"/>
          </ac:spMkLst>
        </pc:spChg>
        <pc:spChg chg="del">
          <ac:chgData name="Sanne Gort" userId="e45ce091-02c9-4025-ad35-7fa956ca8b59" providerId="ADAL" clId="{326BDEB5-F330-4C76-A4CC-5D2DE2A445E1}" dt="2022-03-21T12:22:53.726" v="2901" actId="478"/>
          <ac:spMkLst>
            <pc:docMk/>
            <pc:sldMk cId="4060267892" sldId="414"/>
            <ac:spMk id="20" creationId="{0B72CFB8-2614-4434-9828-70AE63C98330}"/>
          </ac:spMkLst>
        </pc:spChg>
        <pc:spChg chg="add del mod">
          <ac:chgData name="Sanne Gort" userId="e45ce091-02c9-4025-ad35-7fa956ca8b59" providerId="ADAL" clId="{326BDEB5-F330-4C76-A4CC-5D2DE2A445E1}" dt="2022-03-21T12:18:50.511" v="2668"/>
          <ac:spMkLst>
            <pc:docMk/>
            <pc:sldMk cId="4060267892" sldId="414"/>
            <ac:spMk id="21" creationId="{3557BC03-C6CE-4540-9DF9-D768B4C872F1}"/>
          </ac:spMkLst>
        </pc:spChg>
        <pc:graphicFrameChg chg="mod">
          <ac:chgData name="Sanne Gort" userId="e45ce091-02c9-4025-ad35-7fa956ca8b59" providerId="ADAL" clId="{326BDEB5-F330-4C76-A4CC-5D2DE2A445E1}" dt="2022-03-21T12:22:59.706" v="2902" actId="167"/>
          <ac:graphicFrameMkLst>
            <pc:docMk/>
            <pc:sldMk cId="4060267892" sldId="414"/>
            <ac:graphicFrameMk id="12" creationId="{B8B330C1-969F-4697-B582-8DB933EB9ABD}"/>
          </ac:graphicFrameMkLst>
        </pc:graphicFrameChg>
        <pc:cxnChg chg="del">
          <ac:chgData name="Sanne Gort" userId="e45ce091-02c9-4025-ad35-7fa956ca8b59" providerId="ADAL" clId="{326BDEB5-F330-4C76-A4CC-5D2DE2A445E1}" dt="2022-03-21T12:23:01.429" v="2903" actId="478"/>
          <ac:cxnSpMkLst>
            <pc:docMk/>
            <pc:sldMk cId="4060267892" sldId="414"/>
            <ac:cxnSpMk id="18" creationId="{8CD39191-155C-42FA-BCE2-A17B203B7CFE}"/>
          </ac:cxnSpMkLst>
        </pc:cxnChg>
      </pc:sldChg>
      <pc:sldChg chg="delSp modSp add mod">
        <pc:chgData name="Sanne Gort" userId="e45ce091-02c9-4025-ad35-7fa956ca8b59" providerId="ADAL" clId="{326BDEB5-F330-4C76-A4CC-5D2DE2A445E1}" dt="2022-03-21T12:26:23.944" v="3066" actId="20577"/>
        <pc:sldMkLst>
          <pc:docMk/>
          <pc:sldMk cId="2747300293" sldId="415"/>
        </pc:sldMkLst>
        <pc:spChg chg="mod">
          <ac:chgData name="Sanne Gort" userId="e45ce091-02c9-4025-ad35-7fa956ca8b59" providerId="ADAL" clId="{326BDEB5-F330-4C76-A4CC-5D2DE2A445E1}" dt="2022-03-21T12:26:23.944" v="3066" actId="20577"/>
          <ac:spMkLst>
            <pc:docMk/>
            <pc:sldMk cId="2747300293" sldId="415"/>
            <ac:spMk id="2" creationId="{00000000-0000-0000-0000-000000000000}"/>
          </ac:spMkLst>
        </pc:spChg>
        <pc:spChg chg="mod">
          <ac:chgData name="Sanne Gort" userId="e45ce091-02c9-4025-ad35-7fa956ca8b59" providerId="ADAL" clId="{326BDEB5-F330-4C76-A4CC-5D2DE2A445E1}" dt="2022-03-21T12:24:58.905" v="3061" actId="27636"/>
          <ac:spMkLst>
            <pc:docMk/>
            <pc:sldMk cId="2747300293" sldId="415"/>
            <ac:spMk id="14" creationId="{CB264760-B92C-4D47-8045-6917603A1629}"/>
          </ac:spMkLst>
        </pc:spChg>
        <pc:spChg chg="del mod">
          <ac:chgData name="Sanne Gort" userId="e45ce091-02c9-4025-ad35-7fa956ca8b59" providerId="ADAL" clId="{326BDEB5-F330-4C76-A4CC-5D2DE2A445E1}" dt="2022-03-21T12:22:15.979" v="2894" actId="478"/>
          <ac:spMkLst>
            <pc:docMk/>
            <pc:sldMk cId="2747300293" sldId="415"/>
            <ac:spMk id="20" creationId="{0B72CFB8-2614-4434-9828-70AE63C98330}"/>
          </ac:spMkLst>
        </pc:spChg>
        <pc:graphicFrameChg chg="mod">
          <ac:chgData name="Sanne Gort" userId="e45ce091-02c9-4025-ad35-7fa956ca8b59" providerId="ADAL" clId="{326BDEB5-F330-4C76-A4CC-5D2DE2A445E1}" dt="2022-03-21T12:22:27.083" v="2897" actId="1076"/>
          <ac:graphicFrameMkLst>
            <pc:docMk/>
            <pc:sldMk cId="2747300293" sldId="415"/>
            <ac:graphicFrameMk id="12" creationId="{B8B330C1-969F-4697-B582-8DB933EB9ABD}"/>
          </ac:graphicFrameMkLst>
        </pc:graphicFrameChg>
        <pc:cxnChg chg="del">
          <ac:chgData name="Sanne Gort" userId="e45ce091-02c9-4025-ad35-7fa956ca8b59" providerId="ADAL" clId="{326BDEB5-F330-4C76-A4CC-5D2DE2A445E1}" dt="2022-03-21T12:22:23.356" v="2896" actId="21"/>
          <ac:cxnSpMkLst>
            <pc:docMk/>
            <pc:sldMk cId="2747300293" sldId="415"/>
            <ac:cxnSpMk id="18" creationId="{8CD39191-155C-42FA-BCE2-A17B203B7CFE}"/>
          </ac:cxnSpMkLst>
        </pc:cxnChg>
      </pc:sldChg>
      <pc:sldChg chg="add del">
        <pc:chgData name="Sanne Gort" userId="e45ce091-02c9-4025-ad35-7fa956ca8b59" providerId="ADAL" clId="{326BDEB5-F330-4C76-A4CC-5D2DE2A445E1}" dt="2022-03-24T15:27:22.204" v="3957" actId="47"/>
        <pc:sldMkLst>
          <pc:docMk/>
          <pc:sldMk cId="185735494" sldId="41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E1123-9D7F-434A-8A55-1AB9D5FF67D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45A6DF-1A48-482C-ACB1-E774F2BD2FF0}">
      <dgm:prSet phldrT="[Tekst]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Research on smart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2255AA8-34ED-46F5-A78C-F913B7C0957F}" type="parTrans" cxnId="{FDF0716C-78F7-42D9-9E35-B25DF3278527}">
      <dgm:prSet/>
      <dgm:spPr/>
      <dgm:t>
        <a:bodyPr/>
        <a:lstStyle/>
        <a:p>
          <a:endParaRPr lang="nl-NL"/>
        </a:p>
      </dgm:t>
    </dgm:pt>
    <dgm:pt modelId="{FE4A61E9-8D59-4C5D-88D8-177EC59F4AB4}" type="sibTrans" cxnId="{FDF0716C-78F7-42D9-9E35-B25DF3278527}">
      <dgm:prSet/>
      <dgm:spPr/>
      <dgm:t>
        <a:bodyPr/>
        <a:lstStyle/>
        <a:p>
          <a:endParaRPr lang="nl-NL"/>
        </a:p>
      </dgm:t>
    </dgm:pt>
    <dgm:pt modelId="{097367C0-FAAC-4936-B3F4-F677EEDC0C9E}">
      <dgm:prSet phldrT="[Teks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Preparations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for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smart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and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implementation</a:t>
          </a:r>
          <a:endParaRPr lang="nl-NL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2D1D75D-5F04-42B1-BD3D-6C208CF7C4AD}" type="parTrans" cxnId="{01B2ED96-1FB0-4037-8D8C-FF94D4626BCD}">
      <dgm:prSet/>
      <dgm:spPr/>
      <dgm:t>
        <a:bodyPr/>
        <a:lstStyle/>
        <a:p>
          <a:endParaRPr lang="nl-NL"/>
        </a:p>
      </dgm:t>
    </dgm:pt>
    <dgm:pt modelId="{D470E970-C9B0-4512-A8D8-B7EE0B03A9EA}" type="sibTrans" cxnId="{01B2ED96-1FB0-4037-8D8C-FF94D4626BCD}">
      <dgm:prSet/>
      <dgm:spPr/>
      <dgm:t>
        <a:bodyPr/>
        <a:lstStyle/>
        <a:p>
          <a:endParaRPr lang="nl-NL"/>
        </a:p>
      </dgm:t>
    </dgm:pt>
    <dgm:pt modelId="{3A55BA1F-8C1D-458E-8FE0-3EDD3EAE6F27}" type="pres">
      <dgm:prSet presAssocID="{CF3E1123-9D7F-434A-8A55-1AB9D5FF67DB}" presName="Name0" presStyleCnt="0">
        <dgm:presLayoutVars>
          <dgm:dir/>
          <dgm:animLvl val="lvl"/>
          <dgm:resizeHandles val="exact"/>
        </dgm:presLayoutVars>
      </dgm:prSet>
      <dgm:spPr/>
    </dgm:pt>
    <dgm:pt modelId="{CF6F7FF7-D116-4B4A-ACDB-FE67242CF9A6}" type="pres">
      <dgm:prSet presAssocID="{0C45A6DF-1A48-482C-ACB1-E774F2BD2FF0}" presName="parTxOnly" presStyleLbl="node1" presStyleIdx="0" presStyleCnt="2" custScaleX="73037">
        <dgm:presLayoutVars>
          <dgm:chMax val="0"/>
          <dgm:chPref val="0"/>
          <dgm:bulletEnabled val="1"/>
        </dgm:presLayoutVars>
      </dgm:prSet>
      <dgm:spPr/>
    </dgm:pt>
    <dgm:pt modelId="{5AB8B601-3E23-479A-A5DB-01969CC4BB92}" type="pres">
      <dgm:prSet presAssocID="{FE4A61E9-8D59-4C5D-88D8-177EC59F4AB4}" presName="parTxOnlySpace" presStyleCnt="0"/>
      <dgm:spPr/>
    </dgm:pt>
    <dgm:pt modelId="{32FF8EA4-28D4-4F38-8313-BB569F3E53E0}" type="pres">
      <dgm:prSet presAssocID="{097367C0-FAAC-4936-B3F4-F677EEDC0C9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DF0716C-78F7-42D9-9E35-B25DF3278527}" srcId="{CF3E1123-9D7F-434A-8A55-1AB9D5FF67DB}" destId="{0C45A6DF-1A48-482C-ACB1-E774F2BD2FF0}" srcOrd="0" destOrd="0" parTransId="{52255AA8-34ED-46F5-A78C-F913B7C0957F}" sibTransId="{FE4A61E9-8D59-4C5D-88D8-177EC59F4AB4}"/>
    <dgm:cxn modelId="{FF40A673-2023-42E9-AA97-C7AD838274AD}" type="presOf" srcId="{097367C0-FAAC-4936-B3F4-F677EEDC0C9E}" destId="{32FF8EA4-28D4-4F38-8313-BB569F3E53E0}" srcOrd="0" destOrd="0" presId="urn:microsoft.com/office/officeart/2005/8/layout/chevron1"/>
    <dgm:cxn modelId="{01B2ED96-1FB0-4037-8D8C-FF94D4626BCD}" srcId="{CF3E1123-9D7F-434A-8A55-1AB9D5FF67DB}" destId="{097367C0-FAAC-4936-B3F4-F677EEDC0C9E}" srcOrd="1" destOrd="0" parTransId="{32D1D75D-5F04-42B1-BD3D-6C208CF7C4AD}" sibTransId="{D470E970-C9B0-4512-A8D8-B7EE0B03A9EA}"/>
    <dgm:cxn modelId="{7F4C4597-7A2E-4602-967C-72E22D65019F}" type="presOf" srcId="{0C45A6DF-1A48-482C-ACB1-E774F2BD2FF0}" destId="{CF6F7FF7-D116-4B4A-ACDB-FE67242CF9A6}" srcOrd="0" destOrd="0" presId="urn:microsoft.com/office/officeart/2005/8/layout/chevron1"/>
    <dgm:cxn modelId="{937916F4-D041-4DF8-ADBE-66FFF55336BA}" type="presOf" srcId="{CF3E1123-9D7F-434A-8A55-1AB9D5FF67DB}" destId="{3A55BA1F-8C1D-458E-8FE0-3EDD3EAE6F27}" srcOrd="0" destOrd="0" presId="urn:microsoft.com/office/officeart/2005/8/layout/chevron1"/>
    <dgm:cxn modelId="{831ABAF9-513B-4689-92F1-92D841DCD6B4}" type="presParOf" srcId="{3A55BA1F-8C1D-458E-8FE0-3EDD3EAE6F27}" destId="{CF6F7FF7-D116-4B4A-ACDB-FE67242CF9A6}" srcOrd="0" destOrd="0" presId="urn:microsoft.com/office/officeart/2005/8/layout/chevron1"/>
    <dgm:cxn modelId="{B7B27424-2525-4A44-AAD4-4CDF72CBFC07}" type="presParOf" srcId="{3A55BA1F-8C1D-458E-8FE0-3EDD3EAE6F27}" destId="{5AB8B601-3E23-479A-A5DB-01969CC4BB92}" srcOrd="1" destOrd="0" presId="urn:microsoft.com/office/officeart/2005/8/layout/chevron1"/>
    <dgm:cxn modelId="{C5D3486B-B683-41D7-99F1-E26675C480A2}" type="presParOf" srcId="{3A55BA1F-8C1D-458E-8FE0-3EDD3EAE6F27}" destId="{32FF8EA4-28D4-4F38-8313-BB569F3E53E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3E1123-9D7F-434A-8A55-1AB9D5FF67D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45A6DF-1A48-482C-ACB1-E774F2BD2FF0}">
      <dgm:prSet phldrT="[Tekst]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Naïve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2255AA8-34ED-46F5-A78C-F913B7C0957F}" type="parTrans" cxnId="{FDF0716C-78F7-42D9-9E35-B25DF3278527}">
      <dgm:prSet/>
      <dgm:spPr/>
      <dgm:t>
        <a:bodyPr/>
        <a:lstStyle/>
        <a:p>
          <a:endParaRPr lang="nl-NL"/>
        </a:p>
      </dgm:t>
    </dgm:pt>
    <dgm:pt modelId="{FE4A61E9-8D59-4C5D-88D8-177EC59F4AB4}" type="sibTrans" cxnId="{FDF0716C-78F7-42D9-9E35-B25DF3278527}">
      <dgm:prSet/>
      <dgm:spPr/>
      <dgm:t>
        <a:bodyPr/>
        <a:lstStyle/>
        <a:p>
          <a:endParaRPr lang="nl-NL"/>
        </a:p>
      </dgm:t>
    </dgm:pt>
    <dgm:pt modelId="{097367C0-FAAC-4936-B3F4-F677EEDC0C9E}">
      <dgm:prSet phldrT="[Tekst]"/>
      <dgm:spPr>
        <a:solidFill>
          <a:schemeClr val="accent6">
            <a:lumMod val="20000"/>
            <a:lumOff val="80000"/>
          </a:schemeClr>
        </a:solidFill>
        <a:ln>
          <a:solidFill>
            <a:srgbClr val="FF7C00"/>
          </a:solidFill>
        </a:ln>
      </dgm:spPr>
      <dgm:t>
        <a:bodyPr/>
        <a:lstStyle/>
        <a:p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Phase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1: peak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shaving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+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shifting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electricity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consumption</a:t>
          </a:r>
          <a:endParaRPr lang="nl-NL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2D1D75D-5F04-42B1-BD3D-6C208CF7C4AD}" type="parTrans" cxnId="{01B2ED96-1FB0-4037-8D8C-FF94D4626BCD}">
      <dgm:prSet/>
      <dgm:spPr/>
      <dgm:t>
        <a:bodyPr/>
        <a:lstStyle/>
        <a:p>
          <a:endParaRPr lang="nl-NL"/>
        </a:p>
      </dgm:t>
    </dgm:pt>
    <dgm:pt modelId="{D470E970-C9B0-4512-A8D8-B7EE0B03A9EA}" type="sibTrans" cxnId="{01B2ED96-1FB0-4037-8D8C-FF94D4626BCD}">
      <dgm:prSet/>
      <dgm:spPr/>
      <dgm:t>
        <a:bodyPr/>
        <a:lstStyle/>
        <a:p>
          <a:endParaRPr lang="nl-NL"/>
        </a:p>
      </dgm:t>
    </dgm:pt>
    <dgm:pt modelId="{D75A9131-34A3-43FB-B66B-AFBAD5835806}">
      <dgm:prSet phldrT="[Teks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Phase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2: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Purchase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electricity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on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other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energy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markets</a:t>
          </a:r>
          <a:endParaRPr lang="nl-NL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5555B1B-A253-400C-8ECD-78E239CE6498}" type="parTrans" cxnId="{8979378C-BD67-48D2-9898-60AAF3885FDE}">
      <dgm:prSet/>
      <dgm:spPr/>
      <dgm:t>
        <a:bodyPr/>
        <a:lstStyle/>
        <a:p>
          <a:endParaRPr lang="nl-NL"/>
        </a:p>
      </dgm:t>
    </dgm:pt>
    <dgm:pt modelId="{11E831C5-3FAE-4550-A4F9-26108C1D4A41}" type="sibTrans" cxnId="{8979378C-BD67-48D2-9898-60AAF3885FDE}">
      <dgm:prSet/>
      <dgm:spPr/>
      <dgm:t>
        <a:bodyPr/>
        <a:lstStyle/>
        <a:p>
          <a:endParaRPr lang="nl-NL"/>
        </a:p>
      </dgm:t>
    </dgm:pt>
    <dgm:pt modelId="{CD0C3E00-0805-4424-A94B-1DD83665F7A8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Phase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3: Bi-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directional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8ECAACF-2F1F-41D9-872E-F1F038673222}" type="parTrans" cxnId="{78ADC48E-08A0-4070-8155-41610837FED2}">
      <dgm:prSet/>
      <dgm:spPr/>
      <dgm:t>
        <a:bodyPr/>
        <a:lstStyle/>
        <a:p>
          <a:endParaRPr lang="nl-NL"/>
        </a:p>
      </dgm:t>
    </dgm:pt>
    <dgm:pt modelId="{A7CF340A-DFE8-4662-BD9B-510E821EF1A7}" type="sibTrans" cxnId="{78ADC48E-08A0-4070-8155-41610837FED2}">
      <dgm:prSet/>
      <dgm:spPr/>
      <dgm:t>
        <a:bodyPr/>
        <a:lstStyle/>
        <a:p>
          <a:endParaRPr lang="nl-NL"/>
        </a:p>
      </dgm:t>
    </dgm:pt>
    <dgm:pt modelId="{3A55BA1F-8C1D-458E-8FE0-3EDD3EAE6F27}" type="pres">
      <dgm:prSet presAssocID="{CF3E1123-9D7F-434A-8A55-1AB9D5FF67DB}" presName="Name0" presStyleCnt="0">
        <dgm:presLayoutVars>
          <dgm:dir/>
          <dgm:animLvl val="lvl"/>
          <dgm:resizeHandles val="exact"/>
        </dgm:presLayoutVars>
      </dgm:prSet>
      <dgm:spPr/>
    </dgm:pt>
    <dgm:pt modelId="{CF6F7FF7-D116-4B4A-ACDB-FE67242CF9A6}" type="pres">
      <dgm:prSet presAssocID="{0C45A6DF-1A48-482C-ACB1-E774F2BD2FF0}" presName="parTxOnly" presStyleLbl="node1" presStyleIdx="0" presStyleCnt="4" custScaleX="276106">
        <dgm:presLayoutVars>
          <dgm:chMax val="0"/>
          <dgm:chPref val="0"/>
          <dgm:bulletEnabled val="1"/>
        </dgm:presLayoutVars>
      </dgm:prSet>
      <dgm:spPr/>
    </dgm:pt>
    <dgm:pt modelId="{5AB8B601-3E23-479A-A5DB-01969CC4BB92}" type="pres">
      <dgm:prSet presAssocID="{FE4A61E9-8D59-4C5D-88D8-177EC59F4AB4}" presName="parTxOnlySpace" presStyleCnt="0"/>
      <dgm:spPr/>
    </dgm:pt>
    <dgm:pt modelId="{32FF8EA4-28D4-4F38-8313-BB569F3E53E0}" type="pres">
      <dgm:prSet presAssocID="{097367C0-FAAC-4936-B3F4-F677EEDC0C9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6FEDCAB-B529-442F-94E0-097A66A6B6BF}" type="pres">
      <dgm:prSet presAssocID="{D470E970-C9B0-4512-A8D8-B7EE0B03A9EA}" presName="parTxOnlySpace" presStyleCnt="0"/>
      <dgm:spPr/>
    </dgm:pt>
    <dgm:pt modelId="{CDBA6B26-3728-4A2C-8B9A-7D19271F98AE}" type="pres">
      <dgm:prSet presAssocID="{D75A9131-34A3-43FB-B66B-AFBAD583580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6E72B46-F691-4B16-990E-A2B8B1CA070A}" type="pres">
      <dgm:prSet presAssocID="{11E831C5-3FAE-4550-A4F9-26108C1D4A41}" presName="parTxOnlySpace" presStyleCnt="0"/>
      <dgm:spPr/>
    </dgm:pt>
    <dgm:pt modelId="{C7B6F89B-0119-4FE3-A6EC-27C43514BAC5}" type="pres">
      <dgm:prSet presAssocID="{CD0C3E00-0805-4424-A94B-1DD83665F7A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DF0716C-78F7-42D9-9E35-B25DF3278527}" srcId="{CF3E1123-9D7F-434A-8A55-1AB9D5FF67DB}" destId="{0C45A6DF-1A48-482C-ACB1-E774F2BD2FF0}" srcOrd="0" destOrd="0" parTransId="{52255AA8-34ED-46F5-A78C-F913B7C0957F}" sibTransId="{FE4A61E9-8D59-4C5D-88D8-177EC59F4AB4}"/>
    <dgm:cxn modelId="{FF40A673-2023-42E9-AA97-C7AD838274AD}" type="presOf" srcId="{097367C0-FAAC-4936-B3F4-F677EEDC0C9E}" destId="{32FF8EA4-28D4-4F38-8313-BB569F3E53E0}" srcOrd="0" destOrd="0" presId="urn:microsoft.com/office/officeart/2005/8/layout/chevron1"/>
    <dgm:cxn modelId="{8979378C-BD67-48D2-9898-60AAF3885FDE}" srcId="{CF3E1123-9D7F-434A-8A55-1AB9D5FF67DB}" destId="{D75A9131-34A3-43FB-B66B-AFBAD5835806}" srcOrd="2" destOrd="0" parTransId="{E5555B1B-A253-400C-8ECD-78E239CE6498}" sibTransId="{11E831C5-3FAE-4550-A4F9-26108C1D4A41}"/>
    <dgm:cxn modelId="{78ADC48E-08A0-4070-8155-41610837FED2}" srcId="{CF3E1123-9D7F-434A-8A55-1AB9D5FF67DB}" destId="{CD0C3E00-0805-4424-A94B-1DD83665F7A8}" srcOrd="3" destOrd="0" parTransId="{E8ECAACF-2F1F-41D9-872E-F1F038673222}" sibTransId="{A7CF340A-DFE8-4662-BD9B-510E821EF1A7}"/>
    <dgm:cxn modelId="{01B2ED96-1FB0-4037-8D8C-FF94D4626BCD}" srcId="{CF3E1123-9D7F-434A-8A55-1AB9D5FF67DB}" destId="{097367C0-FAAC-4936-B3F4-F677EEDC0C9E}" srcOrd="1" destOrd="0" parTransId="{32D1D75D-5F04-42B1-BD3D-6C208CF7C4AD}" sibTransId="{D470E970-C9B0-4512-A8D8-B7EE0B03A9EA}"/>
    <dgm:cxn modelId="{7F4C4597-7A2E-4602-967C-72E22D65019F}" type="presOf" srcId="{0C45A6DF-1A48-482C-ACB1-E774F2BD2FF0}" destId="{CF6F7FF7-D116-4B4A-ACDB-FE67242CF9A6}" srcOrd="0" destOrd="0" presId="urn:microsoft.com/office/officeart/2005/8/layout/chevron1"/>
    <dgm:cxn modelId="{E9C8A19A-BA85-4E51-8967-9EE67F51720C}" type="presOf" srcId="{D75A9131-34A3-43FB-B66B-AFBAD5835806}" destId="{CDBA6B26-3728-4A2C-8B9A-7D19271F98AE}" srcOrd="0" destOrd="0" presId="urn:microsoft.com/office/officeart/2005/8/layout/chevron1"/>
    <dgm:cxn modelId="{FCB6C09A-B6F2-403C-84AF-7EDEFAA77423}" type="presOf" srcId="{CD0C3E00-0805-4424-A94B-1DD83665F7A8}" destId="{C7B6F89B-0119-4FE3-A6EC-27C43514BAC5}" srcOrd="0" destOrd="0" presId="urn:microsoft.com/office/officeart/2005/8/layout/chevron1"/>
    <dgm:cxn modelId="{937916F4-D041-4DF8-ADBE-66FFF55336BA}" type="presOf" srcId="{CF3E1123-9D7F-434A-8A55-1AB9D5FF67DB}" destId="{3A55BA1F-8C1D-458E-8FE0-3EDD3EAE6F27}" srcOrd="0" destOrd="0" presId="urn:microsoft.com/office/officeart/2005/8/layout/chevron1"/>
    <dgm:cxn modelId="{831ABAF9-513B-4689-92F1-92D841DCD6B4}" type="presParOf" srcId="{3A55BA1F-8C1D-458E-8FE0-3EDD3EAE6F27}" destId="{CF6F7FF7-D116-4B4A-ACDB-FE67242CF9A6}" srcOrd="0" destOrd="0" presId="urn:microsoft.com/office/officeart/2005/8/layout/chevron1"/>
    <dgm:cxn modelId="{B7B27424-2525-4A44-AAD4-4CDF72CBFC07}" type="presParOf" srcId="{3A55BA1F-8C1D-458E-8FE0-3EDD3EAE6F27}" destId="{5AB8B601-3E23-479A-A5DB-01969CC4BB92}" srcOrd="1" destOrd="0" presId="urn:microsoft.com/office/officeart/2005/8/layout/chevron1"/>
    <dgm:cxn modelId="{C5D3486B-B683-41D7-99F1-E26675C480A2}" type="presParOf" srcId="{3A55BA1F-8C1D-458E-8FE0-3EDD3EAE6F27}" destId="{32FF8EA4-28D4-4F38-8313-BB569F3E53E0}" srcOrd="2" destOrd="0" presId="urn:microsoft.com/office/officeart/2005/8/layout/chevron1"/>
    <dgm:cxn modelId="{F467DBA5-B1C9-4E59-916E-5EEDD55BC502}" type="presParOf" srcId="{3A55BA1F-8C1D-458E-8FE0-3EDD3EAE6F27}" destId="{26FEDCAB-B529-442F-94E0-097A66A6B6BF}" srcOrd="3" destOrd="0" presId="urn:microsoft.com/office/officeart/2005/8/layout/chevron1"/>
    <dgm:cxn modelId="{C4E9927D-18F9-44AC-9C77-4B62EAEED27D}" type="presParOf" srcId="{3A55BA1F-8C1D-458E-8FE0-3EDD3EAE6F27}" destId="{CDBA6B26-3728-4A2C-8B9A-7D19271F98AE}" srcOrd="4" destOrd="0" presId="urn:microsoft.com/office/officeart/2005/8/layout/chevron1"/>
    <dgm:cxn modelId="{5A1DD9D3-121C-41FE-AC3E-8511CC20D3AA}" type="presParOf" srcId="{3A55BA1F-8C1D-458E-8FE0-3EDD3EAE6F27}" destId="{E6E72B46-F691-4B16-990E-A2B8B1CA070A}" srcOrd="5" destOrd="0" presId="urn:microsoft.com/office/officeart/2005/8/layout/chevron1"/>
    <dgm:cxn modelId="{40F03FC6-3917-458A-BC94-BD74009EF986}" type="presParOf" srcId="{3A55BA1F-8C1D-458E-8FE0-3EDD3EAE6F27}" destId="{C7B6F89B-0119-4FE3-A6EC-27C43514BAC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F3E1123-9D7F-434A-8A55-1AB9D5FF67D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45A6DF-1A48-482C-ACB1-E774F2BD2FF0}">
      <dgm:prSet phldrT="[Tekst]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Naïve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2255AA8-34ED-46F5-A78C-F913B7C0957F}" type="parTrans" cxnId="{FDF0716C-78F7-42D9-9E35-B25DF3278527}">
      <dgm:prSet/>
      <dgm:spPr/>
      <dgm:t>
        <a:bodyPr/>
        <a:lstStyle/>
        <a:p>
          <a:endParaRPr lang="nl-NL"/>
        </a:p>
      </dgm:t>
    </dgm:pt>
    <dgm:pt modelId="{FE4A61E9-8D59-4C5D-88D8-177EC59F4AB4}" type="sibTrans" cxnId="{FDF0716C-78F7-42D9-9E35-B25DF3278527}">
      <dgm:prSet/>
      <dgm:spPr/>
      <dgm:t>
        <a:bodyPr/>
        <a:lstStyle/>
        <a:p>
          <a:endParaRPr lang="nl-NL"/>
        </a:p>
      </dgm:t>
    </dgm:pt>
    <dgm:pt modelId="{097367C0-FAAC-4936-B3F4-F677EEDC0C9E}">
      <dgm:prSet phldrT="[Tekst]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Phase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1: peak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shaving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+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shifting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electricity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consumption</a:t>
          </a:r>
          <a:endParaRPr lang="nl-NL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2D1D75D-5F04-42B1-BD3D-6C208CF7C4AD}" type="parTrans" cxnId="{01B2ED96-1FB0-4037-8D8C-FF94D4626BCD}">
      <dgm:prSet/>
      <dgm:spPr/>
      <dgm:t>
        <a:bodyPr/>
        <a:lstStyle/>
        <a:p>
          <a:endParaRPr lang="nl-NL"/>
        </a:p>
      </dgm:t>
    </dgm:pt>
    <dgm:pt modelId="{D470E970-C9B0-4512-A8D8-B7EE0B03A9EA}" type="sibTrans" cxnId="{01B2ED96-1FB0-4037-8D8C-FF94D4626BCD}">
      <dgm:prSet/>
      <dgm:spPr/>
      <dgm:t>
        <a:bodyPr/>
        <a:lstStyle/>
        <a:p>
          <a:endParaRPr lang="nl-NL"/>
        </a:p>
      </dgm:t>
    </dgm:pt>
    <dgm:pt modelId="{D75A9131-34A3-43FB-B66B-AFBAD5835806}">
      <dgm:prSet phldrT="[Tekst]"/>
      <dgm:spPr>
        <a:solidFill>
          <a:schemeClr val="accent6">
            <a:lumMod val="20000"/>
            <a:lumOff val="80000"/>
          </a:schemeClr>
        </a:solidFill>
        <a:ln>
          <a:solidFill>
            <a:srgbClr val="FF7C00"/>
          </a:solidFill>
        </a:ln>
      </dgm:spPr>
      <dgm:t>
        <a:bodyPr/>
        <a:lstStyle/>
        <a:p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Phase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2: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Purchase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electricity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on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other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energy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markets</a:t>
          </a:r>
          <a:endParaRPr lang="nl-NL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5555B1B-A253-400C-8ECD-78E239CE6498}" type="parTrans" cxnId="{8979378C-BD67-48D2-9898-60AAF3885FDE}">
      <dgm:prSet/>
      <dgm:spPr/>
      <dgm:t>
        <a:bodyPr/>
        <a:lstStyle/>
        <a:p>
          <a:endParaRPr lang="nl-NL"/>
        </a:p>
      </dgm:t>
    </dgm:pt>
    <dgm:pt modelId="{11E831C5-3FAE-4550-A4F9-26108C1D4A41}" type="sibTrans" cxnId="{8979378C-BD67-48D2-9898-60AAF3885FDE}">
      <dgm:prSet/>
      <dgm:spPr/>
      <dgm:t>
        <a:bodyPr/>
        <a:lstStyle/>
        <a:p>
          <a:endParaRPr lang="nl-NL"/>
        </a:p>
      </dgm:t>
    </dgm:pt>
    <dgm:pt modelId="{CD0C3E00-0805-4424-A94B-1DD83665F7A8}">
      <dgm:prSet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Phase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3: Bi-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directional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8ECAACF-2F1F-41D9-872E-F1F038673222}" type="parTrans" cxnId="{78ADC48E-08A0-4070-8155-41610837FED2}">
      <dgm:prSet/>
      <dgm:spPr/>
      <dgm:t>
        <a:bodyPr/>
        <a:lstStyle/>
        <a:p>
          <a:endParaRPr lang="nl-NL"/>
        </a:p>
      </dgm:t>
    </dgm:pt>
    <dgm:pt modelId="{A7CF340A-DFE8-4662-BD9B-510E821EF1A7}" type="sibTrans" cxnId="{78ADC48E-08A0-4070-8155-41610837FED2}">
      <dgm:prSet/>
      <dgm:spPr/>
      <dgm:t>
        <a:bodyPr/>
        <a:lstStyle/>
        <a:p>
          <a:endParaRPr lang="nl-NL"/>
        </a:p>
      </dgm:t>
    </dgm:pt>
    <dgm:pt modelId="{3A55BA1F-8C1D-458E-8FE0-3EDD3EAE6F27}" type="pres">
      <dgm:prSet presAssocID="{CF3E1123-9D7F-434A-8A55-1AB9D5FF67DB}" presName="Name0" presStyleCnt="0">
        <dgm:presLayoutVars>
          <dgm:dir/>
          <dgm:animLvl val="lvl"/>
          <dgm:resizeHandles val="exact"/>
        </dgm:presLayoutVars>
      </dgm:prSet>
      <dgm:spPr/>
    </dgm:pt>
    <dgm:pt modelId="{CF6F7FF7-D116-4B4A-ACDB-FE67242CF9A6}" type="pres">
      <dgm:prSet presAssocID="{0C45A6DF-1A48-482C-ACB1-E774F2BD2FF0}" presName="parTxOnly" presStyleLbl="node1" presStyleIdx="0" presStyleCnt="4" custScaleX="276106">
        <dgm:presLayoutVars>
          <dgm:chMax val="0"/>
          <dgm:chPref val="0"/>
          <dgm:bulletEnabled val="1"/>
        </dgm:presLayoutVars>
      </dgm:prSet>
      <dgm:spPr/>
    </dgm:pt>
    <dgm:pt modelId="{5AB8B601-3E23-479A-A5DB-01969CC4BB92}" type="pres">
      <dgm:prSet presAssocID="{FE4A61E9-8D59-4C5D-88D8-177EC59F4AB4}" presName="parTxOnlySpace" presStyleCnt="0"/>
      <dgm:spPr/>
    </dgm:pt>
    <dgm:pt modelId="{32FF8EA4-28D4-4F38-8313-BB569F3E53E0}" type="pres">
      <dgm:prSet presAssocID="{097367C0-FAAC-4936-B3F4-F677EEDC0C9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6FEDCAB-B529-442F-94E0-097A66A6B6BF}" type="pres">
      <dgm:prSet presAssocID="{D470E970-C9B0-4512-A8D8-B7EE0B03A9EA}" presName="parTxOnlySpace" presStyleCnt="0"/>
      <dgm:spPr/>
    </dgm:pt>
    <dgm:pt modelId="{CDBA6B26-3728-4A2C-8B9A-7D19271F98AE}" type="pres">
      <dgm:prSet presAssocID="{D75A9131-34A3-43FB-B66B-AFBAD583580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6E72B46-F691-4B16-990E-A2B8B1CA070A}" type="pres">
      <dgm:prSet presAssocID="{11E831C5-3FAE-4550-A4F9-26108C1D4A41}" presName="parTxOnlySpace" presStyleCnt="0"/>
      <dgm:spPr/>
    </dgm:pt>
    <dgm:pt modelId="{C7B6F89B-0119-4FE3-A6EC-27C43514BAC5}" type="pres">
      <dgm:prSet presAssocID="{CD0C3E00-0805-4424-A94B-1DD83665F7A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DF0716C-78F7-42D9-9E35-B25DF3278527}" srcId="{CF3E1123-9D7F-434A-8A55-1AB9D5FF67DB}" destId="{0C45A6DF-1A48-482C-ACB1-E774F2BD2FF0}" srcOrd="0" destOrd="0" parTransId="{52255AA8-34ED-46F5-A78C-F913B7C0957F}" sibTransId="{FE4A61E9-8D59-4C5D-88D8-177EC59F4AB4}"/>
    <dgm:cxn modelId="{FF40A673-2023-42E9-AA97-C7AD838274AD}" type="presOf" srcId="{097367C0-FAAC-4936-B3F4-F677EEDC0C9E}" destId="{32FF8EA4-28D4-4F38-8313-BB569F3E53E0}" srcOrd="0" destOrd="0" presId="urn:microsoft.com/office/officeart/2005/8/layout/chevron1"/>
    <dgm:cxn modelId="{8979378C-BD67-48D2-9898-60AAF3885FDE}" srcId="{CF3E1123-9D7F-434A-8A55-1AB9D5FF67DB}" destId="{D75A9131-34A3-43FB-B66B-AFBAD5835806}" srcOrd="2" destOrd="0" parTransId="{E5555B1B-A253-400C-8ECD-78E239CE6498}" sibTransId="{11E831C5-3FAE-4550-A4F9-26108C1D4A41}"/>
    <dgm:cxn modelId="{78ADC48E-08A0-4070-8155-41610837FED2}" srcId="{CF3E1123-9D7F-434A-8A55-1AB9D5FF67DB}" destId="{CD0C3E00-0805-4424-A94B-1DD83665F7A8}" srcOrd="3" destOrd="0" parTransId="{E8ECAACF-2F1F-41D9-872E-F1F038673222}" sibTransId="{A7CF340A-DFE8-4662-BD9B-510E821EF1A7}"/>
    <dgm:cxn modelId="{01B2ED96-1FB0-4037-8D8C-FF94D4626BCD}" srcId="{CF3E1123-9D7F-434A-8A55-1AB9D5FF67DB}" destId="{097367C0-FAAC-4936-B3F4-F677EEDC0C9E}" srcOrd="1" destOrd="0" parTransId="{32D1D75D-5F04-42B1-BD3D-6C208CF7C4AD}" sibTransId="{D470E970-C9B0-4512-A8D8-B7EE0B03A9EA}"/>
    <dgm:cxn modelId="{7F4C4597-7A2E-4602-967C-72E22D65019F}" type="presOf" srcId="{0C45A6DF-1A48-482C-ACB1-E774F2BD2FF0}" destId="{CF6F7FF7-D116-4B4A-ACDB-FE67242CF9A6}" srcOrd="0" destOrd="0" presId="urn:microsoft.com/office/officeart/2005/8/layout/chevron1"/>
    <dgm:cxn modelId="{E9C8A19A-BA85-4E51-8967-9EE67F51720C}" type="presOf" srcId="{D75A9131-34A3-43FB-B66B-AFBAD5835806}" destId="{CDBA6B26-3728-4A2C-8B9A-7D19271F98AE}" srcOrd="0" destOrd="0" presId="urn:microsoft.com/office/officeart/2005/8/layout/chevron1"/>
    <dgm:cxn modelId="{FCB6C09A-B6F2-403C-84AF-7EDEFAA77423}" type="presOf" srcId="{CD0C3E00-0805-4424-A94B-1DD83665F7A8}" destId="{C7B6F89B-0119-4FE3-A6EC-27C43514BAC5}" srcOrd="0" destOrd="0" presId="urn:microsoft.com/office/officeart/2005/8/layout/chevron1"/>
    <dgm:cxn modelId="{937916F4-D041-4DF8-ADBE-66FFF55336BA}" type="presOf" srcId="{CF3E1123-9D7F-434A-8A55-1AB9D5FF67DB}" destId="{3A55BA1F-8C1D-458E-8FE0-3EDD3EAE6F27}" srcOrd="0" destOrd="0" presId="urn:microsoft.com/office/officeart/2005/8/layout/chevron1"/>
    <dgm:cxn modelId="{831ABAF9-513B-4689-92F1-92D841DCD6B4}" type="presParOf" srcId="{3A55BA1F-8C1D-458E-8FE0-3EDD3EAE6F27}" destId="{CF6F7FF7-D116-4B4A-ACDB-FE67242CF9A6}" srcOrd="0" destOrd="0" presId="urn:microsoft.com/office/officeart/2005/8/layout/chevron1"/>
    <dgm:cxn modelId="{B7B27424-2525-4A44-AAD4-4CDF72CBFC07}" type="presParOf" srcId="{3A55BA1F-8C1D-458E-8FE0-3EDD3EAE6F27}" destId="{5AB8B601-3E23-479A-A5DB-01969CC4BB92}" srcOrd="1" destOrd="0" presId="urn:microsoft.com/office/officeart/2005/8/layout/chevron1"/>
    <dgm:cxn modelId="{C5D3486B-B683-41D7-99F1-E26675C480A2}" type="presParOf" srcId="{3A55BA1F-8C1D-458E-8FE0-3EDD3EAE6F27}" destId="{32FF8EA4-28D4-4F38-8313-BB569F3E53E0}" srcOrd="2" destOrd="0" presId="urn:microsoft.com/office/officeart/2005/8/layout/chevron1"/>
    <dgm:cxn modelId="{F467DBA5-B1C9-4E59-916E-5EEDD55BC502}" type="presParOf" srcId="{3A55BA1F-8C1D-458E-8FE0-3EDD3EAE6F27}" destId="{26FEDCAB-B529-442F-94E0-097A66A6B6BF}" srcOrd="3" destOrd="0" presId="urn:microsoft.com/office/officeart/2005/8/layout/chevron1"/>
    <dgm:cxn modelId="{C4E9927D-18F9-44AC-9C77-4B62EAEED27D}" type="presParOf" srcId="{3A55BA1F-8C1D-458E-8FE0-3EDD3EAE6F27}" destId="{CDBA6B26-3728-4A2C-8B9A-7D19271F98AE}" srcOrd="4" destOrd="0" presId="urn:microsoft.com/office/officeart/2005/8/layout/chevron1"/>
    <dgm:cxn modelId="{5A1DD9D3-121C-41FE-AC3E-8511CC20D3AA}" type="presParOf" srcId="{3A55BA1F-8C1D-458E-8FE0-3EDD3EAE6F27}" destId="{E6E72B46-F691-4B16-990E-A2B8B1CA070A}" srcOrd="5" destOrd="0" presId="urn:microsoft.com/office/officeart/2005/8/layout/chevron1"/>
    <dgm:cxn modelId="{40F03FC6-3917-458A-BC94-BD74009EF986}" type="presParOf" srcId="{3A55BA1F-8C1D-458E-8FE0-3EDD3EAE6F27}" destId="{C7B6F89B-0119-4FE3-A6EC-27C43514BAC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F3E1123-9D7F-434A-8A55-1AB9D5FF67D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45A6DF-1A48-482C-ACB1-E774F2BD2FF0}">
      <dgm:prSet phldrT="[Tekst]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Research on smart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2255AA8-34ED-46F5-A78C-F913B7C0957F}" type="parTrans" cxnId="{FDF0716C-78F7-42D9-9E35-B25DF3278527}">
      <dgm:prSet/>
      <dgm:spPr/>
      <dgm:t>
        <a:bodyPr/>
        <a:lstStyle/>
        <a:p>
          <a:endParaRPr lang="nl-NL"/>
        </a:p>
      </dgm:t>
    </dgm:pt>
    <dgm:pt modelId="{FE4A61E9-8D59-4C5D-88D8-177EC59F4AB4}" type="sibTrans" cxnId="{FDF0716C-78F7-42D9-9E35-B25DF3278527}">
      <dgm:prSet/>
      <dgm:spPr/>
      <dgm:t>
        <a:bodyPr/>
        <a:lstStyle/>
        <a:p>
          <a:endParaRPr lang="nl-NL"/>
        </a:p>
      </dgm:t>
    </dgm:pt>
    <dgm:pt modelId="{097367C0-FAAC-4936-B3F4-F677EEDC0C9E}">
      <dgm:prSet phldrT="[Teks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Preparations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for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smart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and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implementation</a:t>
          </a:r>
          <a:endParaRPr lang="nl-NL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2D1D75D-5F04-42B1-BD3D-6C208CF7C4AD}" type="parTrans" cxnId="{01B2ED96-1FB0-4037-8D8C-FF94D4626BCD}">
      <dgm:prSet/>
      <dgm:spPr/>
      <dgm:t>
        <a:bodyPr/>
        <a:lstStyle/>
        <a:p>
          <a:endParaRPr lang="nl-NL"/>
        </a:p>
      </dgm:t>
    </dgm:pt>
    <dgm:pt modelId="{D470E970-C9B0-4512-A8D8-B7EE0B03A9EA}" type="sibTrans" cxnId="{01B2ED96-1FB0-4037-8D8C-FF94D4626BCD}">
      <dgm:prSet/>
      <dgm:spPr/>
      <dgm:t>
        <a:bodyPr/>
        <a:lstStyle/>
        <a:p>
          <a:endParaRPr lang="nl-NL"/>
        </a:p>
      </dgm:t>
    </dgm:pt>
    <dgm:pt modelId="{3A55BA1F-8C1D-458E-8FE0-3EDD3EAE6F27}" type="pres">
      <dgm:prSet presAssocID="{CF3E1123-9D7F-434A-8A55-1AB9D5FF67DB}" presName="Name0" presStyleCnt="0">
        <dgm:presLayoutVars>
          <dgm:dir/>
          <dgm:animLvl val="lvl"/>
          <dgm:resizeHandles val="exact"/>
        </dgm:presLayoutVars>
      </dgm:prSet>
      <dgm:spPr/>
    </dgm:pt>
    <dgm:pt modelId="{CF6F7FF7-D116-4B4A-ACDB-FE67242CF9A6}" type="pres">
      <dgm:prSet presAssocID="{0C45A6DF-1A48-482C-ACB1-E774F2BD2FF0}" presName="parTxOnly" presStyleLbl="node1" presStyleIdx="0" presStyleCnt="2" custScaleX="73037">
        <dgm:presLayoutVars>
          <dgm:chMax val="0"/>
          <dgm:chPref val="0"/>
          <dgm:bulletEnabled val="1"/>
        </dgm:presLayoutVars>
      </dgm:prSet>
      <dgm:spPr/>
    </dgm:pt>
    <dgm:pt modelId="{5AB8B601-3E23-479A-A5DB-01969CC4BB92}" type="pres">
      <dgm:prSet presAssocID="{FE4A61E9-8D59-4C5D-88D8-177EC59F4AB4}" presName="parTxOnlySpace" presStyleCnt="0"/>
      <dgm:spPr/>
    </dgm:pt>
    <dgm:pt modelId="{32FF8EA4-28D4-4F38-8313-BB569F3E53E0}" type="pres">
      <dgm:prSet presAssocID="{097367C0-FAAC-4936-B3F4-F677EEDC0C9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DF0716C-78F7-42D9-9E35-B25DF3278527}" srcId="{CF3E1123-9D7F-434A-8A55-1AB9D5FF67DB}" destId="{0C45A6DF-1A48-482C-ACB1-E774F2BD2FF0}" srcOrd="0" destOrd="0" parTransId="{52255AA8-34ED-46F5-A78C-F913B7C0957F}" sibTransId="{FE4A61E9-8D59-4C5D-88D8-177EC59F4AB4}"/>
    <dgm:cxn modelId="{FF40A673-2023-42E9-AA97-C7AD838274AD}" type="presOf" srcId="{097367C0-FAAC-4936-B3F4-F677EEDC0C9E}" destId="{32FF8EA4-28D4-4F38-8313-BB569F3E53E0}" srcOrd="0" destOrd="0" presId="urn:microsoft.com/office/officeart/2005/8/layout/chevron1"/>
    <dgm:cxn modelId="{01B2ED96-1FB0-4037-8D8C-FF94D4626BCD}" srcId="{CF3E1123-9D7F-434A-8A55-1AB9D5FF67DB}" destId="{097367C0-FAAC-4936-B3F4-F677EEDC0C9E}" srcOrd="1" destOrd="0" parTransId="{32D1D75D-5F04-42B1-BD3D-6C208CF7C4AD}" sibTransId="{D470E970-C9B0-4512-A8D8-B7EE0B03A9EA}"/>
    <dgm:cxn modelId="{7F4C4597-7A2E-4602-967C-72E22D65019F}" type="presOf" srcId="{0C45A6DF-1A48-482C-ACB1-E774F2BD2FF0}" destId="{CF6F7FF7-D116-4B4A-ACDB-FE67242CF9A6}" srcOrd="0" destOrd="0" presId="urn:microsoft.com/office/officeart/2005/8/layout/chevron1"/>
    <dgm:cxn modelId="{937916F4-D041-4DF8-ADBE-66FFF55336BA}" type="presOf" srcId="{CF3E1123-9D7F-434A-8A55-1AB9D5FF67DB}" destId="{3A55BA1F-8C1D-458E-8FE0-3EDD3EAE6F27}" srcOrd="0" destOrd="0" presId="urn:microsoft.com/office/officeart/2005/8/layout/chevron1"/>
    <dgm:cxn modelId="{831ABAF9-513B-4689-92F1-92D841DCD6B4}" type="presParOf" srcId="{3A55BA1F-8C1D-458E-8FE0-3EDD3EAE6F27}" destId="{CF6F7FF7-D116-4B4A-ACDB-FE67242CF9A6}" srcOrd="0" destOrd="0" presId="urn:microsoft.com/office/officeart/2005/8/layout/chevron1"/>
    <dgm:cxn modelId="{B7B27424-2525-4A44-AAD4-4CDF72CBFC07}" type="presParOf" srcId="{3A55BA1F-8C1D-458E-8FE0-3EDD3EAE6F27}" destId="{5AB8B601-3E23-479A-A5DB-01969CC4BB92}" srcOrd="1" destOrd="0" presId="urn:microsoft.com/office/officeart/2005/8/layout/chevron1"/>
    <dgm:cxn modelId="{C5D3486B-B683-41D7-99F1-E26675C480A2}" type="presParOf" srcId="{3A55BA1F-8C1D-458E-8FE0-3EDD3EAE6F27}" destId="{32FF8EA4-28D4-4F38-8313-BB569F3E53E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3E1123-9D7F-434A-8A55-1AB9D5FF67D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45A6DF-1A48-482C-ACB1-E774F2BD2FF0}">
      <dgm:prSet phldrT="[Tekst]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Research on smart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2255AA8-34ED-46F5-A78C-F913B7C0957F}" type="parTrans" cxnId="{FDF0716C-78F7-42D9-9E35-B25DF3278527}">
      <dgm:prSet/>
      <dgm:spPr/>
      <dgm:t>
        <a:bodyPr/>
        <a:lstStyle/>
        <a:p>
          <a:endParaRPr lang="nl-NL"/>
        </a:p>
      </dgm:t>
    </dgm:pt>
    <dgm:pt modelId="{FE4A61E9-8D59-4C5D-88D8-177EC59F4AB4}" type="sibTrans" cxnId="{FDF0716C-78F7-42D9-9E35-B25DF3278527}">
      <dgm:prSet/>
      <dgm:spPr/>
      <dgm:t>
        <a:bodyPr/>
        <a:lstStyle/>
        <a:p>
          <a:endParaRPr lang="nl-NL"/>
        </a:p>
      </dgm:t>
    </dgm:pt>
    <dgm:pt modelId="{097367C0-FAAC-4936-B3F4-F677EEDC0C9E}">
      <dgm:prSet phldrT="[Teks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Preparations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for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smart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and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implementation</a:t>
          </a:r>
          <a:endParaRPr lang="nl-NL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2D1D75D-5F04-42B1-BD3D-6C208CF7C4AD}" type="parTrans" cxnId="{01B2ED96-1FB0-4037-8D8C-FF94D4626BCD}">
      <dgm:prSet/>
      <dgm:spPr/>
      <dgm:t>
        <a:bodyPr/>
        <a:lstStyle/>
        <a:p>
          <a:endParaRPr lang="nl-NL"/>
        </a:p>
      </dgm:t>
    </dgm:pt>
    <dgm:pt modelId="{D470E970-C9B0-4512-A8D8-B7EE0B03A9EA}" type="sibTrans" cxnId="{01B2ED96-1FB0-4037-8D8C-FF94D4626BCD}">
      <dgm:prSet/>
      <dgm:spPr/>
      <dgm:t>
        <a:bodyPr/>
        <a:lstStyle/>
        <a:p>
          <a:endParaRPr lang="nl-NL"/>
        </a:p>
      </dgm:t>
    </dgm:pt>
    <dgm:pt modelId="{3A55BA1F-8C1D-458E-8FE0-3EDD3EAE6F27}" type="pres">
      <dgm:prSet presAssocID="{CF3E1123-9D7F-434A-8A55-1AB9D5FF67DB}" presName="Name0" presStyleCnt="0">
        <dgm:presLayoutVars>
          <dgm:dir/>
          <dgm:animLvl val="lvl"/>
          <dgm:resizeHandles val="exact"/>
        </dgm:presLayoutVars>
      </dgm:prSet>
      <dgm:spPr/>
    </dgm:pt>
    <dgm:pt modelId="{CF6F7FF7-D116-4B4A-ACDB-FE67242CF9A6}" type="pres">
      <dgm:prSet presAssocID="{0C45A6DF-1A48-482C-ACB1-E774F2BD2FF0}" presName="parTxOnly" presStyleLbl="node1" presStyleIdx="0" presStyleCnt="2" custScaleX="73037">
        <dgm:presLayoutVars>
          <dgm:chMax val="0"/>
          <dgm:chPref val="0"/>
          <dgm:bulletEnabled val="1"/>
        </dgm:presLayoutVars>
      </dgm:prSet>
      <dgm:spPr/>
    </dgm:pt>
    <dgm:pt modelId="{5AB8B601-3E23-479A-A5DB-01969CC4BB92}" type="pres">
      <dgm:prSet presAssocID="{FE4A61E9-8D59-4C5D-88D8-177EC59F4AB4}" presName="parTxOnlySpace" presStyleCnt="0"/>
      <dgm:spPr/>
    </dgm:pt>
    <dgm:pt modelId="{32FF8EA4-28D4-4F38-8313-BB569F3E53E0}" type="pres">
      <dgm:prSet presAssocID="{097367C0-FAAC-4936-B3F4-F677EEDC0C9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DF0716C-78F7-42D9-9E35-B25DF3278527}" srcId="{CF3E1123-9D7F-434A-8A55-1AB9D5FF67DB}" destId="{0C45A6DF-1A48-482C-ACB1-E774F2BD2FF0}" srcOrd="0" destOrd="0" parTransId="{52255AA8-34ED-46F5-A78C-F913B7C0957F}" sibTransId="{FE4A61E9-8D59-4C5D-88D8-177EC59F4AB4}"/>
    <dgm:cxn modelId="{FF40A673-2023-42E9-AA97-C7AD838274AD}" type="presOf" srcId="{097367C0-FAAC-4936-B3F4-F677EEDC0C9E}" destId="{32FF8EA4-28D4-4F38-8313-BB569F3E53E0}" srcOrd="0" destOrd="0" presId="urn:microsoft.com/office/officeart/2005/8/layout/chevron1"/>
    <dgm:cxn modelId="{01B2ED96-1FB0-4037-8D8C-FF94D4626BCD}" srcId="{CF3E1123-9D7F-434A-8A55-1AB9D5FF67DB}" destId="{097367C0-FAAC-4936-B3F4-F677EEDC0C9E}" srcOrd="1" destOrd="0" parTransId="{32D1D75D-5F04-42B1-BD3D-6C208CF7C4AD}" sibTransId="{D470E970-C9B0-4512-A8D8-B7EE0B03A9EA}"/>
    <dgm:cxn modelId="{7F4C4597-7A2E-4602-967C-72E22D65019F}" type="presOf" srcId="{0C45A6DF-1A48-482C-ACB1-E774F2BD2FF0}" destId="{CF6F7FF7-D116-4B4A-ACDB-FE67242CF9A6}" srcOrd="0" destOrd="0" presId="urn:microsoft.com/office/officeart/2005/8/layout/chevron1"/>
    <dgm:cxn modelId="{937916F4-D041-4DF8-ADBE-66FFF55336BA}" type="presOf" srcId="{CF3E1123-9D7F-434A-8A55-1AB9D5FF67DB}" destId="{3A55BA1F-8C1D-458E-8FE0-3EDD3EAE6F27}" srcOrd="0" destOrd="0" presId="urn:microsoft.com/office/officeart/2005/8/layout/chevron1"/>
    <dgm:cxn modelId="{831ABAF9-513B-4689-92F1-92D841DCD6B4}" type="presParOf" srcId="{3A55BA1F-8C1D-458E-8FE0-3EDD3EAE6F27}" destId="{CF6F7FF7-D116-4B4A-ACDB-FE67242CF9A6}" srcOrd="0" destOrd="0" presId="urn:microsoft.com/office/officeart/2005/8/layout/chevron1"/>
    <dgm:cxn modelId="{B7B27424-2525-4A44-AAD4-4CDF72CBFC07}" type="presParOf" srcId="{3A55BA1F-8C1D-458E-8FE0-3EDD3EAE6F27}" destId="{5AB8B601-3E23-479A-A5DB-01969CC4BB92}" srcOrd="1" destOrd="0" presId="urn:microsoft.com/office/officeart/2005/8/layout/chevron1"/>
    <dgm:cxn modelId="{C5D3486B-B683-41D7-99F1-E26675C480A2}" type="presParOf" srcId="{3A55BA1F-8C1D-458E-8FE0-3EDD3EAE6F27}" destId="{32FF8EA4-28D4-4F38-8313-BB569F3E53E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F3E1123-9D7F-434A-8A55-1AB9D5FF67D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45A6DF-1A48-482C-ACB1-E774F2BD2FF0}">
      <dgm:prSet phldrT="[Tekst]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Naïve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2255AA8-34ED-46F5-A78C-F913B7C0957F}" type="parTrans" cxnId="{FDF0716C-78F7-42D9-9E35-B25DF3278527}">
      <dgm:prSet/>
      <dgm:spPr/>
      <dgm:t>
        <a:bodyPr/>
        <a:lstStyle/>
        <a:p>
          <a:endParaRPr lang="nl-NL"/>
        </a:p>
      </dgm:t>
    </dgm:pt>
    <dgm:pt modelId="{FE4A61E9-8D59-4C5D-88D8-177EC59F4AB4}" type="sibTrans" cxnId="{FDF0716C-78F7-42D9-9E35-B25DF3278527}">
      <dgm:prSet/>
      <dgm:spPr/>
      <dgm:t>
        <a:bodyPr/>
        <a:lstStyle/>
        <a:p>
          <a:endParaRPr lang="nl-NL"/>
        </a:p>
      </dgm:t>
    </dgm:pt>
    <dgm:pt modelId="{097367C0-FAAC-4936-B3F4-F677EEDC0C9E}">
      <dgm:prSet phldrT="[Tekst]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Phase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1: peak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shaving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+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shifting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electricity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consumption</a:t>
          </a:r>
          <a:endParaRPr lang="nl-NL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2D1D75D-5F04-42B1-BD3D-6C208CF7C4AD}" type="parTrans" cxnId="{01B2ED96-1FB0-4037-8D8C-FF94D4626BCD}">
      <dgm:prSet/>
      <dgm:spPr/>
      <dgm:t>
        <a:bodyPr/>
        <a:lstStyle/>
        <a:p>
          <a:endParaRPr lang="nl-NL"/>
        </a:p>
      </dgm:t>
    </dgm:pt>
    <dgm:pt modelId="{D470E970-C9B0-4512-A8D8-B7EE0B03A9EA}" type="sibTrans" cxnId="{01B2ED96-1FB0-4037-8D8C-FF94D4626BCD}">
      <dgm:prSet/>
      <dgm:spPr/>
      <dgm:t>
        <a:bodyPr/>
        <a:lstStyle/>
        <a:p>
          <a:endParaRPr lang="nl-NL"/>
        </a:p>
      </dgm:t>
    </dgm:pt>
    <dgm:pt modelId="{D75A9131-34A3-43FB-B66B-AFBAD5835806}">
      <dgm:prSet phldrT="[Tekst]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Phase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2: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Purchase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electricity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on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other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energy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markets</a:t>
          </a:r>
          <a:endParaRPr lang="nl-NL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5555B1B-A253-400C-8ECD-78E239CE6498}" type="parTrans" cxnId="{8979378C-BD67-48D2-9898-60AAF3885FDE}">
      <dgm:prSet/>
      <dgm:spPr/>
      <dgm:t>
        <a:bodyPr/>
        <a:lstStyle/>
        <a:p>
          <a:endParaRPr lang="nl-NL"/>
        </a:p>
      </dgm:t>
    </dgm:pt>
    <dgm:pt modelId="{11E831C5-3FAE-4550-A4F9-26108C1D4A41}" type="sibTrans" cxnId="{8979378C-BD67-48D2-9898-60AAF3885FDE}">
      <dgm:prSet/>
      <dgm:spPr/>
      <dgm:t>
        <a:bodyPr/>
        <a:lstStyle/>
        <a:p>
          <a:endParaRPr lang="nl-NL"/>
        </a:p>
      </dgm:t>
    </dgm:pt>
    <dgm:pt modelId="{CD0C3E00-0805-4424-A94B-1DD83665F7A8}">
      <dgm:prSet/>
      <dgm:spPr>
        <a:solidFill>
          <a:schemeClr val="accent6">
            <a:lumMod val="20000"/>
            <a:lumOff val="80000"/>
          </a:schemeClr>
        </a:solidFill>
        <a:ln>
          <a:solidFill>
            <a:srgbClr val="FF7C00"/>
          </a:solidFill>
        </a:ln>
      </dgm:spPr>
      <dgm:t>
        <a:bodyPr/>
        <a:lstStyle/>
        <a:p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Phase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3: Bi-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directional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8ECAACF-2F1F-41D9-872E-F1F038673222}" type="parTrans" cxnId="{78ADC48E-08A0-4070-8155-41610837FED2}">
      <dgm:prSet/>
      <dgm:spPr/>
      <dgm:t>
        <a:bodyPr/>
        <a:lstStyle/>
        <a:p>
          <a:endParaRPr lang="nl-NL"/>
        </a:p>
      </dgm:t>
    </dgm:pt>
    <dgm:pt modelId="{A7CF340A-DFE8-4662-BD9B-510E821EF1A7}" type="sibTrans" cxnId="{78ADC48E-08A0-4070-8155-41610837FED2}">
      <dgm:prSet/>
      <dgm:spPr/>
      <dgm:t>
        <a:bodyPr/>
        <a:lstStyle/>
        <a:p>
          <a:endParaRPr lang="nl-NL"/>
        </a:p>
      </dgm:t>
    </dgm:pt>
    <dgm:pt modelId="{3A55BA1F-8C1D-458E-8FE0-3EDD3EAE6F27}" type="pres">
      <dgm:prSet presAssocID="{CF3E1123-9D7F-434A-8A55-1AB9D5FF67DB}" presName="Name0" presStyleCnt="0">
        <dgm:presLayoutVars>
          <dgm:dir/>
          <dgm:animLvl val="lvl"/>
          <dgm:resizeHandles val="exact"/>
        </dgm:presLayoutVars>
      </dgm:prSet>
      <dgm:spPr/>
    </dgm:pt>
    <dgm:pt modelId="{CF6F7FF7-D116-4B4A-ACDB-FE67242CF9A6}" type="pres">
      <dgm:prSet presAssocID="{0C45A6DF-1A48-482C-ACB1-E774F2BD2FF0}" presName="parTxOnly" presStyleLbl="node1" presStyleIdx="0" presStyleCnt="4" custScaleX="276106">
        <dgm:presLayoutVars>
          <dgm:chMax val="0"/>
          <dgm:chPref val="0"/>
          <dgm:bulletEnabled val="1"/>
        </dgm:presLayoutVars>
      </dgm:prSet>
      <dgm:spPr/>
    </dgm:pt>
    <dgm:pt modelId="{5AB8B601-3E23-479A-A5DB-01969CC4BB92}" type="pres">
      <dgm:prSet presAssocID="{FE4A61E9-8D59-4C5D-88D8-177EC59F4AB4}" presName="parTxOnlySpace" presStyleCnt="0"/>
      <dgm:spPr/>
    </dgm:pt>
    <dgm:pt modelId="{32FF8EA4-28D4-4F38-8313-BB569F3E53E0}" type="pres">
      <dgm:prSet presAssocID="{097367C0-FAAC-4936-B3F4-F677EEDC0C9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6FEDCAB-B529-442F-94E0-097A66A6B6BF}" type="pres">
      <dgm:prSet presAssocID="{D470E970-C9B0-4512-A8D8-B7EE0B03A9EA}" presName="parTxOnlySpace" presStyleCnt="0"/>
      <dgm:spPr/>
    </dgm:pt>
    <dgm:pt modelId="{CDBA6B26-3728-4A2C-8B9A-7D19271F98AE}" type="pres">
      <dgm:prSet presAssocID="{D75A9131-34A3-43FB-B66B-AFBAD583580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6E72B46-F691-4B16-990E-A2B8B1CA070A}" type="pres">
      <dgm:prSet presAssocID="{11E831C5-3FAE-4550-A4F9-26108C1D4A41}" presName="parTxOnlySpace" presStyleCnt="0"/>
      <dgm:spPr/>
    </dgm:pt>
    <dgm:pt modelId="{C7B6F89B-0119-4FE3-A6EC-27C43514BAC5}" type="pres">
      <dgm:prSet presAssocID="{CD0C3E00-0805-4424-A94B-1DD83665F7A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DF0716C-78F7-42D9-9E35-B25DF3278527}" srcId="{CF3E1123-9D7F-434A-8A55-1AB9D5FF67DB}" destId="{0C45A6DF-1A48-482C-ACB1-E774F2BD2FF0}" srcOrd="0" destOrd="0" parTransId="{52255AA8-34ED-46F5-A78C-F913B7C0957F}" sibTransId="{FE4A61E9-8D59-4C5D-88D8-177EC59F4AB4}"/>
    <dgm:cxn modelId="{FF40A673-2023-42E9-AA97-C7AD838274AD}" type="presOf" srcId="{097367C0-FAAC-4936-B3F4-F677EEDC0C9E}" destId="{32FF8EA4-28D4-4F38-8313-BB569F3E53E0}" srcOrd="0" destOrd="0" presId="urn:microsoft.com/office/officeart/2005/8/layout/chevron1"/>
    <dgm:cxn modelId="{8979378C-BD67-48D2-9898-60AAF3885FDE}" srcId="{CF3E1123-9D7F-434A-8A55-1AB9D5FF67DB}" destId="{D75A9131-34A3-43FB-B66B-AFBAD5835806}" srcOrd="2" destOrd="0" parTransId="{E5555B1B-A253-400C-8ECD-78E239CE6498}" sibTransId="{11E831C5-3FAE-4550-A4F9-26108C1D4A41}"/>
    <dgm:cxn modelId="{78ADC48E-08A0-4070-8155-41610837FED2}" srcId="{CF3E1123-9D7F-434A-8A55-1AB9D5FF67DB}" destId="{CD0C3E00-0805-4424-A94B-1DD83665F7A8}" srcOrd="3" destOrd="0" parTransId="{E8ECAACF-2F1F-41D9-872E-F1F038673222}" sibTransId="{A7CF340A-DFE8-4662-BD9B-510E821EF1A7}"/>
    <dgm:cxn modelId="{01B2ED96-1FB0-4037-8D8C-FF94D4626BCD}" srcId="{CF3E1123-9D7F-434A-8A55-1AB9D5FF67DB}" destId="{097367C0-FAAC-4936-B3F4-F677EEDC0C9E}" srcOrd="1" destOrd="0" parTransId="{32D1D75D-5F04-42B1-BD3D-6C208CF7C4AD}" sibTransId="{D470E970-C9B0-4512-A8D8-B7EE0B03A9EA}"/>
    <dgm:cxn modelId="{7F4C4597-7A2E-4602-967C-72E22D65019F}" type="presOf" srcId="{0C45A6DF-1A48-482C-ACB1-E774F2BD2FF0}" destId="{CF6F7FF7-D116-4B4A-ACDB-FE67242CF9A6}" srcOrd="0" destOrd="0" presId="urn:microsoft.com/office/officeart/2005/8/layout/chevron1"/>
    <dgm:cxn modelId="{E9C8A19A-BA85-4E51-8967-9EE67F51720C}" type="presOf" srcId="{D75A9131-34A3-43FB-B66B-AFBAD5835806}" destId="{CDBA6B26-3728-4A2C-8B9A-7D19271F98AE}" srcOrd="0" destOrd="0" presId="urn:microsoft.com/office/officeart/2005/8/layout/chevron1"/>
    <dgm:cxn modelId="{FCB6C09A-B6F2-403C-84AF-7EDEFAA77423}" type="presOf" srcId="{CD0C3E00-0805-4424-A94B-1DD83665F7A8}" destId="{C7B6F89B-0119-4FE3-A6EC-27C43514BAC5}" srcOrd="0" destOrd="0" presId="urn:microsoft.com/office/officeart/2005/8/layout/chevron1"/>
    <dgm:cxn modelId="{937916F4-D041-4DF8-ADBE-66FFF55336BA}" type="presOf" srcId="{CF3E1123-9D7F-434A-8A55-1AB9D5FF67DB}" destId="{3A55BA1F-8C1D-458E-8FE0-3EDD3EAE6F27}" srcOrd="0" destOrd="0" presId="urn:microsoft.com/office/officeart/2005/8/layout/chevron1"/>
    <dgm:cxn modelId="{831ABAF9-513B-4689-92F1-92D841DCD6B4}" type="presParOf" srcId="{3A55BA1F-8C1D-458E-8FE0-3EDD3EAE6F27}" destId="{CF6F7FF7-D116-4B4A-ACDB-FE67242CF9A6}" srcOrd="0" destOrd="0" presId="urn:microsoft.com/office/officeart/2005/8/layout/chevron1"/>
    <dgm:cxn modelId="{B7B27424-2525-4A44-AAD4-4CDF72CBFC07}" type="presParOf" srcId="{3A55BA1F-8C1D-458E-8FE0-3EDD3EAE6F27}" destId="{5AB8B601-3E23-479A-A5DB-01969CC4BB92}" srcOrd="1" destOrd="0" presId="urn:microsoft.com/office/officeart/2005/8/layout/chevron1"/>
    <dgm:cxn modelId="{C5D3486B-B683-41D7-99F1-E26675C480A2}" type="presParOf" srcId="{3A55BA1F-8C1D-458E-8FE0-3EDD3EAE6F27}" destId="{32FF8EA4-28D4-4F38-8313-BB569F3E53E0}" srcOrd="2" destOrd="0" presId="urn:microsoft.com/office/officeart/2005/8/layout/chevron1"/>
    <dgm:cxn modelId="{F467DBA5-B1C9-4E59-916E-5EEDD55BC502}" type="presParOf" srcId="{3A55BA1F-8C1D-458E-8FE0-3EDD3EAE6F27}" destId="{26FEDCAB-B529-442F-94E0-097A66A6B6BF}" srcOrd="3" destOrd="0" presId="urn:microsoft.com/office/officeart/2005/8/layout/chevron1"/>
    <dgm:cxn modelId="{C4E9927D-18F9-44AC-9C77-4B62EAEED27D}" type="presParOf" srcId="{3A55BA1F-8C1D-458E-8FE0-3EDD3EAE6F27}" destId="{CDBA6B26-3728-4A2C-8B9A-7D19271F98AE}" srcOrd="4" destOrd="0" presId="urn:microsoft.com/office/officeart/2005/8/layout/chevron1"/>
    <dgm:cxn modelId="{5A1DD9D3-121C-41FE-AC3E-8511CC20D3AA}" type="presParOf" srcId="{3A55BA1F-8C1D-458E-8FE0-3EDD3EAE6F27}" destId="{E6E72B46-F691-4B16-990E-A2B8B1CA070A}" srcOrd="5" destOrd="0" presId="urn:microsoft.com/office/officeart/2005/8/layout/chevron1"/>
    <dgm:cxn modelId="{40F03FC6-3917-458A-BC94-BD74009EF986}" type="presParOf" srcId="{3A55BA1F-8C1D-458E-8FE0-3EDD3EAE6F27}" destId="{C7B6F89B-0119-4FE3-A6EC-27C43514BAC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3E1123-9D7F-434A-8A55-1AB9D5FF67D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A55BA1F-8C1D-458E-8FE0-3EDD3EAE6F27}" type="pres">
      <dgm:prSet presAssocID="{CF3E1123-9D7F-434A-8A55-1AB9D5FF67DB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37916F4-D041-4DF8-ADBE-66FFF55336BA}" type="presOf" srcId="{CF3E1123-9D7F-434A-8A55-1AB9D5FF67DB}" destId="{3A55BA1F-8C1D-458E-8FE0-3EDD3EAE6F2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3E1123-9D7F-434A-8A55-1AB9D5FF67D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45A6DF-1A48-482C-ACB1-E774F2BD2FF0}">
      <dgm:prSet phldrT="[Tekst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nl-NL" sz="1100" dirty="0">
              <a:solidFill>
                <a:schemeClr val="tx1">
                  <a:lumMod val="95000"/>
                  <a:lumOff val="5000"/>
                </a:schemeClr>
              </a:solidFill>
            </a:rPr>
            <a:t>Research on smart </a:t>
          </a:r>
          <a:r>
            <a:rPr lang="nl-NL" sz="11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sz="11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2255AA8-34ED-46F5-A78C-F913B7C0957F}" type="parTrans" cxnId="{FDF0716C-78F7-42D9-9E35-B25DF3278527}">
      <dgm:prSet/>
      <dgm:spPr/>
      <dgm:t>
        <a:bodyPr/>
        <a:lstStyle/>
        <a:p>
          <a:endParaRPr lang="nl-NL"/>
        </a:p>
      </dgm:t>
    </dgm:pt>
    <dgm:pt modelId="{FE4A61E9-8D59-4C5D-88D8-177EC59F4AB4}" type="sibTrans" cxnId="{FDF0716C-78F7-42D9-9E35-B25DF3278527}">
      <dgm:prSet/>
      <dgm:spPr/>
      <dgm:t>
        <a:bodyPr/>
        <a:lstStyle/>
        <a:p>
          <a:endParaRPr lang="nl-NL"/>
        </a:p>
      </dgm:t>
    </dgm:pt>
    <dgm:pt modelId="{097367C0-FAAC-4936-B3F4-F677EEDC0C9E}">
      <dgm:prSet phldrT="[Teks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nl-NL" sz="1100" dirty="0" err="1">
              <a:solidFill>
                <a:schemeClr val="tx1">
                  <a:lumMod val="95000"/>
                  <a:lumOff val="5000"/>
                </a:schemeClr>
              </a:solidFill>
            </a:rPr>
            <a:t>Preparations</a:t>
          </a:r>
          <a:r>
            <a:rPr lang="nl-NL" sz="11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1100" dirty="0" err="1">
              <a:solidFill>
                <a:schemeClr val="tx1">
                  <a:lumMod val="95000"/>
                  <a:lumOff val="5000"/>
                </a:schemeClr>
              </a:solidFill>
            </a:rPr>
            <a:t>for</a:t>
          </a:r>
          <a:r>
            <a:rPr lang="nl-NL" sz="1100" dirty="0">
              <a:solidFill>
                <a:schemeClr val="tx1">
                  <a:lumMod val="95000"/>
                  <a:lumOff val="5000"/>
                </a:schemeClr>
              </a:solidFill>
            </a:rPr>
            <a:t> smart </a:t>
          </a:r>
          <a:r>
            <a:rPr lang="nl-NL" sz="11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r>
            <a:rPr lang="nl-NL" sz="11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1100" dirty="0" err="1">
              <a:solidFill>
                <a:schemeClr val="tx1">
                  <a:lumMod val="95000"/>
                  <a:lumOff val="5000"/>
                </a:schemeClr>
              </a:solidFill>
            </a:rPr>
            <a:t>and</a:t>
          </a:r>
          <a:r>
            <a:rPr lang="nl-NL" sz="11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1100" dirty="0" err="1">
              <a:solidFill>
                <a:schemeClr val="tx1">
                  <a:lumMod val="95000"/>
                  <a:lumOff val="5000"/>
                </a:schemeClr>
              </a:solidFill>
            </a:rPr>
            <a:t>implementation</a:t>
          </a:r>
          <a:endParaRPr lang="nl-NL" sz="11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2D1D75D-5F04-42B1-BD3D-6C208CF7C4AD}" type="parTrans" cxnId="{01B2ED96-1FB0-4037-8D8C-FF94D4626BCD}">
      <dgm:prSet/>
      <dgm:spPr/>
      <dgm:t>
        <a:bodyPr/>
        <a:lstStyle/>
        <a:p>
          <a:endParaRPr lang="nl-NL"/>
        </a:p>
      </dgm:t>
    </dgm:pt>
    <dgm:pt modelId="{D470E970-C9B0-4512-A8D8-B7EE0B03A9EA}" type="sibTrans" cxnId="{01B2ED96-1FB0-4037-8D8C-FF94D4626BCD}">
      <dgm:prSet/>
      <dgm:spPr/>
      <dgm:t>
        <a:bodyPr/>
        <a:lstStyle/>
        <a:p>
          <a:endParaRPr lang="nl-NL"/>
        </a:p>
      </dgm:t>
    </dgm:pt>
    <dgm:pt modelId="{3A55BA1F-8C1D-458E-8FE0-3EDD3EAE6F27}" type="pres">
      <dgm:prSet presAssocID="{CF3E1123-9D7F-434A-8A55-1AB9D5FF67DB}" presName="Name0" presStyleCnt="0">
        <dgm:presLayoutVars>
          <dgm:dir/>
          <dgm:animLvl val="lvl"/>
          <dgm:resizeHandles val="exact"/>
        </dgm:presLayoutVars>
      </dgm:prSet>
      <dgm:spPr/>
    </dgm:pt>
    <dgm:pt modelId="{CF6F7FF7-D116-4B4A-ACDB-FE67242CF9A6}" type="pres">
      <dgm:prSet presAssocID="{0C45A6DF-1A48-482C-ACB1-E774F2BD2FF0}" presName="parTxOnly" presStyleLbl="node1" presStyleIdx="0" presStyleCnt="2" custScaleX="73037">
        <dgm:presLayoutVars>
          <dgm:chMax val="0"/>
          <dgm:chPref val="0"/>
          <dgm:bulletEnabled val="1"/>
        </dgm:presLayoutVars>
      </dgm:prSet>
      <dgm:spPr/>
    </dgm:pt>
    <dgm:pt modelId="{5AB8B601-3E23-479A-A5DB-01969CC4BB92}" type="pres">
      <dgm:prSet presAssocID="{FE4A61E9-8D59-4C5D-88D8-177EC59F4AB4}" presName="parTxOnlySpace" presStyleCnt="0"/>
      <dgm:spPr/>
    </dgm:pt>
    <dgm:pt modelId="{32FF8EA4-28D4-4F38-8313-BB569F3E53E0}" type="pres">
      <dgm:prSet presAssocID="{097367C0-FAAC-4936-B3F4-F677EEDC0C9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DF0716C-78F7-42D9-9E35-B25DF3278527}" srcId="{CF3E1123-9D7F-434A-8A55-1AB9D5FF67DB}" destId="{0C45A6DF-1A48-482C-ACB1-E774F2BD2FF0}" srcOrd="0" destOrd="0" parTransId="{52255AA8-34ED-46F5-A78C-F913B7C0957F}" sibTransId="{FE4A61E9-8D59-4C5D-88D8-177EC59F4AB4}"/>
    <dgm:cxn modelId="{FF40A673-2023-42E9-AA97-C7AD838274AD}" type="presOf" srcId="{097367C0-FAAC-4936-B3F4-F677EEDC0C9E}" destId="{32FF8EA4-28D4-4F38-8313-BB569F3E53E0}" srcOrd="0" destOrd="0" presId="urn:microsoft.com/office/officeart/2005/8/layout/chevron1"/>
    <dgm:cxn modelId="{01B2ED96-1FB0-4037-8D8C-FF94D4626BCD}" srcId="{CF3E1123-9D7F-434A-8A55-1AB9D5FF67DB}" destId="{097367C0-FAAC-4936-B3F4-F677EEDC0C9E}" srcOrd="1" destOrd="0" parTransId="{32D1D75D-5F04-42B1-BD3D-6C208CF7C4AD}" sibTransId="{D470E970-C9B0-4512-A8D8-B7EE0B03A9EA}"/>
    <dgm:cxn modelId="{7F4C4597-7A2E-4602-967C-72E22D65019F}" type="presOf" srcId="{0C45A6DF-1A48-482C-ACB1-E774F2BD2FF0}" destId="{CF6F7FF7-D116-4B4A-ACDB-FE67242CF9A6}" srcOrd="0" destOrd="0" presId="urn:microsoft.com/office/officeart/2005/8/layout/chevron1"/>
    <dgm:cxn modelId="{937916F4-D041-4DF8-ADBE-66FFF55336BA}" type="presOf" srcId="{CF3E1123-9D7F-434A-8A55-1AB9D5FF67DB}" destId="{3A55BA1F-8C1D-458E-8FE0-3EDD3EAE6F27}" srcOrd="0" destOrd="0" presId="urn:microsoft.com/office/officeart/2005/8/layout/chevron1"/>
    <dgm:cxn modelId="{831ABAF9-513B-4689-92F1-92D841DCD6B4}" type="presParOf" srcId="{3A55BA1F-8C1D-458E-8FE0-3EDD3EAE6F27}" destId="{CF6F7FF7-D116-4B4A-ACDB-FE67242CF9A6}" srcOrd="0" destOrd="0" presId="urn:microsoft.com/office/officeart/2005/8/layout/chevron1"/>
    <dgm:cxn modelId="{B7B27424-2525-4A44-AAD4-4CDF72CBFC07}" type="presParOf" srcId="{3A55BA1F-8C1D-458E-8FE0-3EDD3EAE6F27}" destId="{5AB8B601-3E23-479A-A5DB-01969CC4BB92}" srcOrd="1" destOrd="0" presId="urn:microsoft.com/office/officeart/2005/8/layout/chevron1"/>
    <dgm:cxn modelId="{C5D3486B-B683-41D7-99F1-E26675C480A2}" type="presParOf" srcId="{3A55BA1F-8C1D-458E-8FE0-3EDD3EAE6F27}" destId="{32FF8EA4-28D4-4F38-8313-BB569F3E53E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3E1123-9D7F-434A-8A55-1AB9D5FF67D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45A6DF-1A48-482C-ACB1-E774F2BD2FF0}">
      <dgm:prSet phldrT="[Tekst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nl-NL" sz="1100" dirty="0">
              <a:solidFill>
                <a:schemeClr val="tx1">
                  <a:lumMod val="95000"/>
                  <a:lumOff val="5000"/>
                </a:schemeClr>
              </a:solidFill>
            </a:rPr>
            <a:t>Research on smart </a:t>
          </a:r>
          <a:r>
            <a:rPr lang="nl-NL" sz="11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sz="11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2255AA8-34ED-46F5-A78C-F913B7C0957F}" type="parTrans" cxnId="{FDF0716C-78F7-42D9-9E35-B25DF3278527}">
      <dgm:prSet/>
      <dgm:spPr/>
      <dgm:t>
        <a:bodyPr/>
        <a:lstStyle/>
        <a:p>
          <a:endParaRPr lang="nl-NL"/>
        </a:p>
      </dgm:t>
    </dgm:pt>
    <dgm:pt modelId="{FE4A61E9-8D59-4C5D-88D8-177EC59F4AB4}" type="sibTrans" cxnId="{FDF0716C-78F7-42D9-9E35-B25DF3278527}">
      <dgm:prSet/>
      <dgm:spPr/>
      <dgm:t>
        <a:bodyPr/>
        <a:lstStyle/>
        <a:p>
          <a:endParaRPr lang="nl-NL"/>
        </a:p>
      </dgm:t>
    </dgm:pt>
    <dgm:pt modelId="{097367C0-FAAC-4936-B3F4-F677EEDC0C9E}">
      <dgm:prSet phldrT="[Teks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nl-NL" sz="1100" dirty="0" err="1">
              <a:solidFill>
                <a:schemeClr val="tx1">
                  <a:lumMod val="95000"/>
                  <a:lumOff val="5000"/>
                </a:schemeClr>
              </a:solidFill>
            </a:rPr>
            <a:t>Preparations</a:t>
          </a:r>
          <a:r>
            <a:rPr lang="nl-NL" sz="11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1100" dirty="0" err="1">
              <a:solidFill>
                <a:schemeClr val="tx1">
                  <a:lumMod val="95000"/>
                  <a:lumOff val="5000"/>
                </a:schemeClr>
              </a:solidFill>
            </a:rPr>
            <a:t>for</a:t>
          </a:r>
          <a:r>
            <a:rPr lang="nl-NL" sz="1100" dirty="0">
              <a:solidFill>
                <a:schemeClr val="tx1">
                  <a:lumMod val="95000"/>
                  <a:lumOff val="5000"/>
                </a:schemeClr>
              </a:solidFill>
            </a:rPr>
            <a:t> smart </a:t>
          </a:r>
          <a:r>
            <a:rPr lang="nl-NL" sz="11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r>
            <a:rPr lang="nl-NL" sz="11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1100" dirty="0" err="1">
              <a:solidFill>
                <a:schemeClr val="tx1">
                  <a:lumMod val="95000"/>
                  <a:lumOff val="5000"/>
                </a:schemeClr>
              </a:solidFill>
            </a:rPr>
            <a:t>and</a:t>
          </a:r>
          <a:r>
            <a:rPr lang="nl-NL" sz="11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1100" dirty="0" err="1">
              <a:solidFill>
                <a:schemeClr val="tx1">
                  <a:lumMod val="95000"/>
                  <a:lumOff val="5000"/>
                </a:schemeClr>
              </a:solidFill>
            </a:rPr>
            <a:t>implementation</a:t>
          </a:r>
          <a:endParaRPr lang="nl-NL" sz="11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2D1D75D-5F04-42B1-BD3D-6C208CF7C4AD}" type="parTrans" cxnId="{01B2ED96-1FB0-4037-8D8C-FF94D4626BCD}">
      <dgm:prSet/>
      <dgm:spPr/>
      <dgm:t>
        <a:bodyPr/>
        <a:lstStyle/>
        <a:p>
          <a:endParaRPr lang="nl-NL"/>
        </a:p>
      </dgm:t>
    </dgm:pt>
    <dgm:pt modelId="{D470E970-C9B0-4512-A8D8-B7EE0B03A9EA}" type="sibTrans" cxnId="{01B2ED96-1FB0-4037-8D8C-FF94D4626BCD}">
      <dgm:prSet/>
      <dgm:spPr/>
      <dgm:t>
        <a:bodyPr/>
        <a:lstStyle/>
        <a:p>
          <a:endParaRPr lang="nl-NL"/>
        </a:p>
      </dgm:t>
    </dgm:pt>
    <dgm:pt modelId="{3A55BA1F-8C1D-458E-8FE0-3EDD3EAE6F27}" type="pres">
      <dgm:prSet presAssocID="{CF3E1123-9D7F-434A-8A55-1AB9D5FF67DB}" presName="Name0" presStyleCnt="0">
        <dgm:presLayoutVars>
          <dgm:dir/>
          <dgm:animLvl val="lvl"/>
          <dgm:resizeHandles val="exact"/>
        </dgm:presLayoutVars>
      </dgm:prSet>
      <dgm:spPr/>
    </dgm:pt>
    <dgm:pt modelId="{CF6F7FF7-D116-4B4A-ACDB-FE67242CF9A6}" type="pres">
      <dgm:prSet presAssocID="{0C45A6DF-1A48-482C-ACB1-E774F2BD2FF0}" presName="parTxOnly" presStyleLbl="node1" presStyleIdx="0" presStyleCnt="2" custScaleX="73037">
        <dgm:presLayoutVars>
          <dgm:chMax val="0"/>
          <dgm:chPref val="0"/>
          <dgm:bulletEnabled val="1"/>
        </dgm:presLayoutVars>
      </dgm:prSet>
      <dgm:spPr/>
    </dgm:pt>
    <dgm:pt modelId="{5AB8B601-3E23-479A-A5DB-01969CC4BB92}" type="pres">
      <dgm:prSet presAssocID="{FE4A61E9-8D59-4C5D-88D8-177EC59F4AB4}" presName="parTxOnlySpace" presStyleCnt="0"/>
      <dgm:spPr/>
    </dgm:pt>
    <dgm:pt modelId="{32FF8EA4-28D4-4F38-8313-BB569F3E53E0}" type="pres">
      <dgm:prSet presAssocID="{097367C0-FAAC-4936-B3F4-F677EEDC0C9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DF0716C-78F7-42D9-9E35-B25DF3278527}" srcId="{CF3E1123-9D7F-434A-8A55-1AB9D5FF67DB}" destId="{0C45A6DF-1A48-482C-ACB1-E774F2BD2FF0}" srcOrd="0" destOrd="0" parTransId="{52255AA8-34ED-46F5-A78C-F913B7C0957F}" sibTransId="{FE4A61E9-8D59-4C5D-88D8-177EC59F4AB4}"/>
    <dgm:cxn modelId="{FF40A673-2023-42E9-AA97-C7AD838274AD}" type="presOf" srcId="{097367C0-FAAC-4936-B3F4-F677EEDC0C9E}" destId="{32FF8EA4-28D4-4F38-8313-BB569F3E53E0}" srcOrd="0" destOrd="0" presId="urn:microsoft.com/office/officeart/2005/8/layout/chevron1"/>
    <dgm:cxn modelId="{01B2ED96-1FB0-4037-8D8C-FF94D4626BCD}" srcId="{CF3E1123-9D7F-434A-8A55-1AB9D5FF67DB}" destId="{097367C0-FAAC-4936-B3F4-F677EEDC0C9E}" srcOrd="1" destOrd="0" parTransId="{32D1D75D-5F04-42B1-BD3D-6C208CF7C4AD}" sibTransId="{D470E970-C9B0-4512-A8D8-B7EE0B03A9EA}"/>
    <dgm:cxn modelId="{7F4C4597-7A2E-4602-967C-72E22D65019F}" type="presOf" srcId="{0C45A6DF-1A48-482C-ACB1-E774F2BD2FF0}" destId="{CF6F7FF7-D116-4B4A-ACDB-FE67242CF9A6}" srcOrd="0" destOrd="0" presId="urn:microsoft.com/office/officeart/2005/8/layout/chevron1"/>
    <dgm:cxn modelId="{937916F4-D041-4DF8-ADBE-66FFF55336BA}" type="presOf" srcId="{CF3E1123-9D7F-434A-8A55-1AB9D5FF67DB}" destId="{3A55BA1F-8C1D-458E-8FE0-3EDD3EAE6F27}" srcOrd="0" destOrd="0" presId="urn:microsoft.com/office/officeart/2005/8/layout/chevron1"/>
    <dgm:cxn modelId="{831ABAF9-513B-4689-92F1-92D841DCD6B4}" type="presParOf" srcId="{3A55BA1F-8C1D-458E-8FE0-3EDD3EAE6F27}" destId="{CF6F7FF7-D116-4B4A-ACDB-FE67242CF9A6}" srcOrd="0" destOrd="0" presId="urn:microsoft.com/office/officeart/2005/8/layout/chevron1"/>
    <dgm:cxn modelId="{B7B27424-2525-4A44-AAD4-4CDF72CBFC07}" type="presParOf" srcId="{3A55BA1F-8C1D-458E-8FE0-3EDD3EAE6F27}" destId="{5AB8B601-3E23-479A-A5DB-01969CC4BB92}" srcOrd="1" destOrd="0" presId="urn:microsoft.com/office/officeart/2005/8/layout/chevron1"/>
    <dgm:cxn modelId="{C5D3486B-B683-41D7-99F1-E26675C480A2}" type="presParOf" srcId="{3A55BA1F-8C1D-458E-8FE0-3EDD3EAE6F27}" destId="{32FF8EA4-28D4-4F38-8313-BB569F3E53E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3E1123-9D7F-434A-8A55-1AB9D5FF67D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45A6DF-1A48-482C-ACB1-E774F2BD2FF0}">
      <dgm:prSet phldrT="[Tekst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nl-NL" sz="1100" dirty="0">
              <a:solidFill>
                <a:schemeClr val="tx1">
                  <a:lumMod val="95000"/>
                  <a:lumOff val="5000"/>
                </a:schemeClr>
              </a:solidFill>
            </a:rPr>
            <a:t>Research on smart </a:t>
          </a:r>
          <a:r>
            <a:rPr lang="nl-NL" sz="11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sz="11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2255AA8-34ED-46F5-A78C-F913B7C0957F}" type="parTrans" cxnId="{FDF0716C-78F7-42D9-9E35-B25DF3278527}">
      <dgm:prSet/>
      <dgm:spPr/>
      <dgm:t>
        <a:bodyPr/>
        <a:lstStyle/>
        <a:p>
          <a:endParaRPr lang="nl-NL"/>
        </a:p>
      </dgm:t>
    </dgm:pt>
    <dgm:pt modelId="{FE4A61E9-8D59-4C5D-88D8-177EC59F4AB4}" type="sibTrans" cxnId="{FDF0716C-78F7-42D9-9E35-B25DF3278527}">
      <dgm:prSet/>
      <dgm:spPr/>
      <dgm:t>
        <a:bodyPr/>
        <a:lstStyle/>
        <a:p>
          <a:endParaRPr lang="nl-NL"/>
        </a:p>
      </dgm:t>
    </dgm:pt>
    <dgm:pt modelId="{097367C0-FAAC-4936-B3F4-F677EEDC0C9E}">
      <dgm:prSet phldrT="[Teks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nl-NL" sz="1100" dirty="0" err="1">
              <a:solidFill>
                <a:schemeClr val="tx1">
                  <a:lumMod val="95000"/>
                  <a:lumOff val="5000"/>
                </a:schemeClr>
              </a:solidFill>
            </a:rPr>
            <a:t>Preparations</a:t>
          </a:r>
          <a:r>
            <a:rPr lang="nl-NL" sz="11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1100" dirty="0" err="1">
              <a:solidFill>
                <a:schemeClr val="tx1">
                  <a:lumMod val="95000"/>
                  <a:lumOff val="5000"/>
                </a:schemeClr>
              </a:solidFill>
            </a:rPr>
            <a:t>for</a:t>
          </a:r>
          <a:r>
            <a:rPr lang="nl-NL" sz="1100" dirty="0">
              <a:solidFill>
                <a:schemeClr val="tx1">
                  <a:lumMod val="95000"/>
                  <a:lumOff val="5000"/>
                </a:schemeClr>
              </a:solidFill>
            </a:rPr>
            <a:t> smart </a:t>
          </a:r>
          <a:r>
            <a:rPr lang="nl-NL" sz="11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r>
            <a:rPr lang="nl-NL" sz="11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1100" dirty="0" err="1">
              <a:solidFill>
                <a:schemeClr val="tx1">
                  <a:lumMod val="95000"/>
                  <a:lumOff val="5000"/>
                </a:schemeClr>
              </a:solidFill>
            </a:rPr>
            <a:t>and</a:t>
          </a:r>
          <a:r>
            <a:rPr lang="nl-NL" sz="11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1100" dirty="0" err="1">
              <a:solidFill>
                <a:schemeClr val="tx1">
                  <a:lumMod val="95000"/>
                  <a:lumOff val="5000"/>
                </a:schemeClr>
              </a:solidFill>
            </a:rPr>
            <a:t>implementation</a:t>
          </a:r>
          <a:endParaRPr lang="nl-NL" sz="11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2D1D75D-5F04-42B1-BD3D-6C208CF7C4AD}" type="parTrans" cxnId="{01B2ED96-1FB0-4037-8D8C-FF94D4626BCD}">
      <dgm:prSet/>
      <dgm:spPr/>
      <dgm:t>
        <a:bodyPr/>
        <a:lstStyle/>
        <a:p>
          <a:endParaRPr lang="nl-NL"/>
        </a:p>
      </dgm:t>
    </dgm:pt>
    <dgm:pt modelId="{D470E970-C9B0-4512-A8D8-B7EE0B03A9EA}" type="sibTrans" cxnId="{01B2ED96-1FB0-4037-8D8C-FF94D4626BCD}">
      <dgm:prSet/>
      <dgm:spPr/>
      <dgm:t>
        <a:bodyPr/>
        <a:lstStyle/>
        <a:p>
          <a:endParaRPr lang="nl-NL"/>
        </a:p>
      </dgm:t>
    </dgm:pt>
    <dgm:pt modelId="{3A55BA1F-8C1D-458E-8FE0-3EDD3EAE6F27}" type="pres">
      <dgm:prSet presAssocID="{CF3E1123-9D7F-434A-8A55-1AB9D5FF67DB}" presName="Name0" presStyleCnt="0">
        <dgm:presLayoutVars>
          <dgm:dir/>
          <dgm:animLvl val="lvl"/>
          <dgm:resizeHandles val="exact"/>
        </dgm:presLayoutVars>
      </dgm:prSet>
      <dgm:spPr/>
    </dgm:pt>
    <dgm:pt modelId="{CF6F7FF7-D116-4B4A-ACDB-FE67242CF9A6}" type="pres">
      <dgm:prSet presAssocID="{0C45A6DF-1A48-482C-ACB1-E774F2BD2FF0}" presName="parTxOnly" presStyleLbl="node1" presStyleIdx="0" presStyleCnt="2" custScaleX="73037">
        <dgm:presLayoutVars>
          <dgm:chMax val="0"/>
          <dgm:chPref val="0"/>
          <dgm:bulletEnabled val="1"/>
        </dgm:presLayoutVars>
      </dgm:prSet>
      <dgm:spPr/>
    </dgm:pt>
    <dgm:pt modelId="{5AB8B601-3E23-479A-A5DB-01969CC4BB92}" type="pres">
      <dgm:prSet presAssocID="{FE4A61E9-8D59-4C5D-88D8-177EC59F4AB4}" presName="parTxOnlySpace" presStyleCnt="0"/>
      <dgm:spPr/>
    </dgm:pt>
    <dgm:pt modelId="{32FF8EA4-28D4-4F38-8313-BB569F3E53E0}" type="pres">
      <dgm:prSet presAssocID="{097367C0-FAAC-4936-B3F4-F677EEDC0C9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DF0716C-78F7-42D9-9E35-B25DF3278527}" srcId="{CF3E1123-9D7F-434A-8A55-1AB9D5FF67DB}" destId="{0C45A6DF-1A48-482C-ACB1-E774F2BD2FF0}" srcOrd="0" destOrd="0" parTransId="{52255AA8-34ED-46F5-A78C-F913B7C0957F}" sibTransId="{FE4A61E9-8D59-4C5D-88D8-177EC59F4AB4}"/>
    <dgm:cxn modelId="{FF40A673-2023-42E9-AA97-C7AD838274AD}" type="presOf" srcId="{097367C0-FAAC-4936-B3F4-F677EEDC0C9E}" destId="{32FF8EA4-28D4-4F38-8313-BB569F3E53E0}" srcOrd="0" destOrd="0" presId="urn:microsoft.com/office/officeart/2005/8/layout/chevron1"/>
    <dgm:cxn modelId="{01B2ED96-1FB0-4037-8D8C-FF94D4626BCD}" srcId="{CF3E1123-9D7F-434A-8A55-1AB9D5FF67DB}" destId="{097367C0-FAAC-4936-B3F4-F677EEDC0C9E}" srcOrd="1" destOrd="0" parTransId="{32D1D75D-5F04-42B1-BD3D-6C208CF7C4AD}" sibTransId="{D470E970-C9B0-4512-A8D8-B7EE0B03A9EA}"/>
    <dgm:cxn modelId="{7F4C4597-7A2E-4602-967C-72E22D65019F}" type="presOf" srcId="{0C45A6DF-1A48-482C-ACB1-E774F2BD2FF0}" destId="{CF6F7FF7-D116-4B4A-ACDB-FE67242CF9A6}" srcOrd="0" destOrd="0" presId="urn:microsoft.com/office/officeart/2005/8/layout/chevron1"/>
    <dgm:cxn modelId="{937916F4-D041-4DF8-ADBE-66FFF55336BA}" type="presOf" srcId="{CF3E1123-9D7F-434A-8A55-1AB9D5FF67DB}" destId="{3A55BA1F-8C1D-458E-8FE0-3EDD3EAE6F27}" srcOrd="0" destOrd="0" presId="urn:microsoft.com/office/officeart/2005/8/layout/chevron1"/>
    <dgm:cxn modelId="{831ABAF9-513B-4689-92F1-92D841DCD6B4}" type="presParOf" srcId="{3A55BA1F-8C1D-458E-8FE0-3EDD3EAE6F27}" destId="{CF6F7FF7-D116-4B4A-ACDB-FE67242CF9A6}" srcOrd="0" destOrd="0" presId="urn:microsoft.com/office/officeart/2005/8/layout/chevron1"/>
    <dgm:cxn modelId="{B7B27424-2525-4A44-AAD4-4CDF72CBFC07}" type="presParOf" srcId="{3A55BA1F-8C1D-458E-8FE0-3EDD3EAE6F27}" destId="{5AB8B601-3E23-479A-A5DB-01969CC4BB92}" srcOrd="1" destOrd="0" presId="urn:microsoft.com/office/officeart/2005/8/layout/chevron1"/>
    <dgm:cxn modelId="{C5D3486B-B683-41D7-99F1-E26675C480A2}" type="presParOf" srcId="{3A55BA1F-8C1D-458E-8FE0-3EDD3EAE6F27}" destId="{32FF8EA4-28D4-4F38-8313-BB569F3E53E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3E1123-9D7F-434A-8A55-1AB9D5FF67D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45A6DF-1A48-482C-ACB1-E774F2BD2FF0}">
      <dgm:prSet phldrT="[Tekst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nl-NL" sz="1100" dirty="0">
              <a:solidFill>
                <a:schemeClr val="tx1">
                  <a:lumMod val="95000"/>
                  <a:lumOff val="5000"/>
                </a:schemeClr>
              </a:solidFill>
            </a:rPr>
            <a:t>Research on smart </a:t>
          </a:r>
          <a:r>
            <a:rPr lang="nl-NL" sz="11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sz="11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2255AA8-34ED-46F5-A78C-F913B7C0957F}" type="parTrans" cxnId="{FDF0716C-78F7-42D9-9E35-B25DF3278527}">
      <dgm:prSet/>
      <dgm:spPr/>
      <dgm:t>
        <a:bodyPr/>
        <a:lstStyle/>
        <a:p>
          <a:endParaRPr lang="nl-NL"/>
        </a:p>
      </dgm:t>
    </dgm:pt>
    <dgm:pt modelId="{FE4A61E9-8D59-4C5D-88D8-177EC59F4AB4}" type="sibTrans" cxnId="{FDF0716C-78F7-42D9-9E35-B25DF3278527}">
      <dgm:prSet/>
      <dgm:spPr/>
      <dgm:t>
        <a:bodyPr/>
        <a:lstStyle/>
        <a:p>
          <a:endParaRPr lang="nl-NL"/>
        </a:p>
      </dgm:t>
    </dgm:pt>
    <dgm:pt modelId="{097367C0-FAAC-4936-B3F4-F677EEDC0C9E}">
      <dgm:prSet phldrT="[Teks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nl-NL" sz="1100" dirty="0" err="1">
              <a:solidFill>
                <a:schemeClr val="tx1">
                  <a:lumMod val="95000"/>
                  <a:lumOff val="5000"/>
                </a:schemeClr>
              </a:solidFill>
            </a:rPr>
            <a:t>Preparations</a:t>
          </a:r>
          <a:r>
            <a:rPr lang="nl-NL" sz="11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1100" dirty="0" err="1">
              <a:solidFill>
                <a:schemeClr val="tx1">
                  <a:lumMod val="95000"/>
                  <a:lumOff val="5000"/>
                </a:schemeClr>
              </a:solidFill>
            </a:rPr>
            <a:t>for</a:t>
          </a:r>
          <a:r>
            <a:rPr lang="nl-NL" sz="1100" dirty="0">
              <a:solidFill>
                <a:schemeClr val="tx1">
                  <a:lumMod val="95000"/>
                  <a:lumOff val="5000"/>
                </a:schemeClr>
              </a:solidFill>
            </a:rPr>
            <a:t> smart </a:t>
          </a:r>
          <a:r>
            <a:rPr lang="nl-NL" sz="11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r>
            <a:rPr lang="nl-NL" sz="11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1100" dirty="0" err="1">
              <a:solidFill>
                <a:schemeClr val="tx1">
                  <a:lumMod val="95000"/>
                  <a:lumOff val="5000"/>
                </a:schemeClr>
              </a:solidFill>
            </a:rPr>
            <a:t>and</a:t>
          </a:r>
          <a:r>
            <a:rPr lang="nl-NL" sz="11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1100" dirty="0" err="1">
              <a:solidFill>
                <a:schemeClr val="tx1">
                  <a:lumMod val="95000"/>
                  <a:lumOff val="5000"/>
                </a:schemeClr>
              </a:solidFill>
            </a:rPr>
            <a:t>implementation</a:t>
          </a:r>
          <a:endParaRPr lang="nl-NL" sz="11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2D1D75D-5F04-42B1-BD3D-6C208CF7C4AD}" type="parTrans" cxnId="{01B2ED96-1FB0-4037-8D8C-FF94D4626BCD}">
      <dgm:prSet/>
      <dgm:spPr/>
      <dgm:t>
        <a:bodyPr/>
        <a:lstStyle/>
        <a:p>
          <a:endParaRPr lang="nl-NL"/>
        </a:p>
      </dgm:t>
    </dgm:pt>
    <dgm:pt modelId="{D470E970-C9B0-4512-A8D8-B7EE0B03A9EA}" type="sibTrans" cxnId="{01B2ED96-1FB0-4037-8D8C-FF94D4626BCD}">
      <dgm:prSet/>
      <dgm:spPr/>
      <dgm:t>
        <a:bodyPr/>
        <a:lstStyle/>
        <a:p>
          <a:endParaRPr lang="nl-NL"/>
        </a:p>
      </dgm:t>
    </dgm:pt>
    <dgm:pt modelId="{3A55BA1F-8C1D-458E-8FE0-3EDD3EAE6F27}" type="pres">
      <dgm:prSet presAssocID="{CF3E1123-9D7F-434A-8A55-1AB9D5FF67DB}" presName="Name0" presStyleCnt="0">
        <dgm:presLayoutVars>
          <dgm:dir/>
          <dgm:animLvl val="lvl"/>
          <dgm:resizeHandles val="exact"/>
        </dgm:presLayoutVars>
      </dgm:prSet>
      <dgm:spPr/>
    </dgm:pt>
    <dgm:pt modelId="{CF6F7FF7-D116-4B4A-ACDB-FE67242CF9A6}" type="pres">
      <dgm:prSet presAssocID="{0C45A6DF-1A48-482C-ACB1-E774F2BD2FF0}" presName="parTxOnly" presStyleLbl="node1" presStyleIdx="0" presStyleCnt="2" custScaleX="73037">
        <dgm:presLayoutVars>
          <dgm:chMax val="0"/>
          <dgm:chPref val="0"/>
          <dgm:bulletEnabled val="1"/>
        </dgm:presLayoutVars>
      </dgm:prSet>
      <dgm:spPr/>
    </dgm:pt>
    <dgm:pt modelId="{5AB8B601-3E23-479A-A5DB-01969CC4BB92}" type="pres">
      <dgm:prSet presAssocID="{FE4A61E9-8D59-4C5D-88D8-177EC59F4AB4}" presName="parTxOnlySpace" presStyleCnt="0"/>
      <dgm:spPr/>
    </dgm:pt>
    <dgm:pt modelId="{32FF8EA4-28D4-4F38-8313-BB569F3E53E0}" type="pres">
      <dgm:prSet presAssocID="{097367C0-FAAC-4936-B3F4-F677EEDC0C9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DF0716C-78F7-42D9-9E35-B25DF3278527}" srcId="{CF3E1123-9D7F-434A-8A55-1AB9D5FF67DB}" destId="{0C45A6DF-1A48-482C-ACB1-E774F2BD2FF0}" srcOrd="0" destOrd="0" parTransId="{52255AA8-34ED-46F5-A78C-F913B7C0957F}" sibTransId="{FE4A61E9-8D59-4C5D-88D8-177EC59F4AB4}"/>
    <dgm:cxn modelId="{FF40A673-2023-42E9-AA97-C7AD838274AD}" type="presOf" srcId="{097367C0-FAAC-4936-B3F4-F677EEDC0C9E}" destId="{32FF8EA4-28D4-4F38-8313-BB569F3E53E0}" srcOrd="0" destOrd="0" presId="urn:microsoft.com/office/officeart/2005/8/layout/chevron1"/>
    <dgm:cxn modelId="{01B2ED96-1FB0-4037-8D8C-FF94D4626BCD}" srcId="{CF3E1123-9D7F-434A-8A55-1AB9D5FF67DB}" destId="{097367C0-FAAC-4936-B3F4-F677EEDC0C9E}" srcOrd="1" destOrd="0" parTransId="{32D1D75D-5F04-42B1-BD3D-6C208CF7C4AD}" sibTransId="{D470E970-C9B0-4512-A8D8-B7EE0B03A9EA}"/>
    <dgm:cxn modelId="{7F4C4597-7A2E-4602-967C-72E22D65019F}" type="presOf" srcId="{0C45A6DF-1A48-482C-ACB1-E774F2BD2FF0}" destId="{CF6F7FF7-D116-4B4A-ACDB-FE67242CF9A6}" srcOrd="0" destOrd="0" presId="urn:microsoft.com/office/officeart/2005/8/layout/chevron1"/>
    <dgm:cxn modelId="{937916F4-D041-4DF8-ADBE-66FFF55336BA}" type="presOf" srcId="{CF3E1123-9D7F-434A-8A55-1AB9D5FF67DB}" destId="{3A55BA1F-8C1D-458E-8FE0-3EDD3EAE6F27}" srcOrd="0" destOrd="0" presId="urn:microsoft.com/office/officeart/2005/8/layout/chevron1"/>
    <dgm:cxn modelId="{831ABAF9-513B-4689-92F1-92D841DCD6B4}" type="presParOf" srcId="{3A55BA1F-8C1D-458E-8FE0-3EDD3EAE6F27}" destId="{CF6F7FF7-D116-4B4A-ACDB-FE67242CF9A6}" srcOrd="0" destOrd="0" presId="urn:microsoft.com/office/officeart/2005/8/layout/chevron1"/>
    <dgm:cxn modelId="{B7B27424-2525-4A44-AAD4-4CDF72CBFC07}" type="presParOf" srcId="{3A55BA1F-8C1D-458E-8FE0-3EDD3EAE6F27}" destId="{5AB8B601-3E23-479A-A5DB-01969CC4BB92}" srcOrd="1" destOrd="0" presId="urn:microsoft.com/office/officeart/2005/8/layout/chevron1"/>
    <dgm:cxn modelId="{C5D3486B-B683-41D7-99F1-E26675C480A2}" type="presParOf" srcId="{3A55BA1F-8C1D-458E-8FE0-3EDD3EAE6F27}" destId="{32FF8EA4-28D4-4F38-8313-BB569F3E53E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3E1123-9D7F-434A-8A55-1AB9D5FF67D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45A6DF-1A48-482C-ACB1-E774F2BD2FF0}">
      <dgm:prSet phldrT="[Tekst]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Research on smart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2255AA8-34ED-46F5-A78C-F913B7C0957F}" type="parTrans" cxnId="{FDF0716C-78F7-42D9-9E35-B25DF3278527}">
      <dgm:prSet/>
      <dgm:spPr/>
      <dgm:t>
        <a:bodyPr/>
        <a:lstStyle/>
        <a:p>
          <a:endParaRPr lang="nl-NL"/>
        </a:p>
      </dgm:t>
    </dgm:pt>
    <dgm:pt modelId="{FE4A61E9-8D59-4C5D-88D8-177EC59F4AB4}" type="sibTrans" cxnId="{FDF0716C-78F7-42D9-9E35-B25DF3278527}">
      <dgm:prSet/>
      <dgm:spPr/>
      <dgm:t>
        <a:bodyPr/>
        <a:lstStyle/>
        <a:p>
          <a:endParaRPr lang="nl-NL"/>
        </a:p>
      </dgm:t>
    </dgm:pt>
    <dgm:pt modelId="{097367C0-FAAC-4936-B3F4-F677EEDC0C9E}">
      <dgm:prSet phldrT="[Teks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Preparations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for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smart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and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implementation</a:t>
          </a:r>
          <a:endParaRPr lang="nl-NL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2D1D75D-5F04-42B1-BD3D-6C208CF7C4AD}" type="parTrans" cxnId="{01B2ED96-1FB0-4037-8D8C-FF94D4626BCD}">
      <dgm:prSet/>
      <dgm:spPr/>
      <dgm:t>
        <a:bodyPr/>
        <a:lstStyle/>
        <a:p>
          <a:endParaRPr lang="nl-NL"/>
        </a:p>
      </dgm:t>
    </dgm:pt>
    <dgm:pt modelId="{D470E970-C9B0-4512-A8D8-B7EE0B03A9EA}" type="sibTrans" cxnId="{01B2ED96-1FB0-4037-8D8C-FF94D4626BCD}">
      <dgm:prSet/>
      <dgm:spPr/>
      <dgm:t>
        <a:bodyPr/>
        <a:lstStyle/>
        <a:p>
          <a:endParaRPr lang="nl-NL"/>
        </a:p>
      </dgm:t>
    </dgm:pt>
    <dgm:pt modelId="{3A55BA1F-8C1D-458E-8FE0-3EDD3EAE6F27}" type="pres">
      <dgm:prSet presAssocID="{CF3E1123-9D7F-434A-8A55-1AB9D5FF67DB}" presName="Name0" presStyleCnt="0">
        <dgm:presLayoutVars>
          <dgm:dir/>
          <dgm:animLvl val="lvl"/>
          <dgm:resizeHandles val="exact"/>
        </dgm:presLayoutVars>
      </dgm:prSet>
      <dgm:spPr/>
    </dgm:pt>
    <dgm:pt modelId="{CF6F7FF7-D116-4B4A-ACDB-FE67242CF9A6}" type="pres">
      <dgm:prSet presAssocID="{0C45A6DF-1A48-482C-ACB1-E774F2BD2FF0}" presName="parTxOnly" presStyleLbl="node1" presStyleIdx="0" presStyleCnt="2" custScaleX="73037">
        <dgm:presLayoutVars>
          <dgm:chMax val="0"/>
          <dgm:chPref val="0"/>
          <dgm:bulletEnabled val="1"/>
        </dgm:presLayoutVars>
      </dgm:prSet>
      <dgm:spPr/>
    </dgm:pt>
    <dgm:pt modelId="{5AB8B601-3E23-479A-A5DB-01969CC4BB92}" type="pres">
      <dgm:prSet presAssocID="{FE4A61E9-8D59-4C5D-88D8-177EC59F4AB4}" presName="parTxOnlySpace" presStyleCnt="0"/>
      <dgm:spPr/>
    </dgm:pt>
    <dgm:pt modelId="{32FF8EA4-28D4-4F38-8313-BB569F3E53E0}" type="pres">
      <dgm:prSet presAssocID="{097367C0-FAAC-4936-B3F4-F677EEDC0C9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DF0716C-78F7-42D9-9E35-B25DF3278527}" srcId="{CF3E1123-9D7F-434A-8A55-1AB9D5FF67DB}" destId="{0C45A6DF-1A48-482C-ACB1-E774F2BD2FF0}" srcOrd="0" destOrd="0" parTransId="{52255AA8-34ED-46F5-A78C-F913B7C0957F}" sibTransId="{FE4A61E9-8D59-4C5D-88D8-177EC59F4AB4}"/>
    <dgm:cxn modelId="{FF40A673-2023-42E9-AA97-C7AD838274AD}" type="presOf" srcId="{097367C0-FAAC-4936-B3F4-F677EEDC0C9E}" destId="{32FF8EA4-28D4-4F38-8313-BB569F3E53E0}" srcOrd="0" destOrd="0" presId="urn:microsoft.com/office/officeart/2005/8/layout/chevron1"/>
    <dgm:cxn modelId="{01B2ED96-1FB0-4037-8D8C-FF94D4626BCD}" srcId="{CF3E1123-9D7F-434A-8A55-1AB9D5FF67DB}" destId="{097367C0-FAAC-4936-B3F4-F677EEDC0C9E}" srcOrd="1" destOrd="0" parTransId="{32D1D75D-5F04-42B1-BD3D-6C208CF7C4AD}" sibTransId="{D470E970-C9B0-4512-A8D8-B7EE0B03A9EA}"/>
    <dgm:cxn modelId="{7F4C4597-7A2E-4602-967C-72E22D65019F}" type="presOf" srcId="{0C45A6DF-1A48-482C-ACB1-E774F2BD2FF0}" destId="{CF6F7FF7-D116-4B4A-ACDB-FE67242CF9A6}" srcOrd="0" destOrd="0" presId="urn:microsoft.com/office/officeart/2005/8/layout/chevron1"/>
    <dgm:cxn modelId="{937916F4-D041-4DF8-ADBE-66FFF55336BA}" type="presOf" srcId="{CF3E1123-9D7F-434A-8A55-1AB9D5FF67DB}" destId="{3A55BA1F-8C1D-458E-8FE0-3EDD3EAE6F27}" srcOrd="0" destOrd="0" presId="urn:microsoft.com/office/officeart/2005/8/layout/chevron1"/>
    <dgm:cxn modelId="{831ABAF9-513B-4689-92F1-92D841DCD6B4}" type="presParOf" srcId="{3A55BA1F-8C1D-458E-8FE0-3EDD3EAE6F27}" destId="{CF6F7FF7-D116-4B4A-ACDB-FE67242CF9A6}" srcOrd="0" destOrd="0" presId="urn:microsoft.com/office/officeart/2005/8/layout/chevron1"/>
    <dgm:cxn modelId="{B7B27424-2525-4A44-AAD4-4CDF72CBFC07}" type="presParOf" srcId="{3A55BA1F-8C1D-458E-8FE0-3EDD3EAE6F27}" destId="{5AB8B601-3E23-479A-A5DB-01969CC4BB92}" srcOrd="1" destOrd="0" presId="urn:microsoft.com/office/officeart/2005/8/layout/chevron1"/>
    <dgm:cxn modelId="{C5D3486B-B683-41D7-99F1-E26675C480A2}" type="presParOf" srcId="{3A55BA1F-8C1D-458E-8FE0-3EDD3EAE6F27}" destId="{32FF8EA4-28D4-4F38-8313-BB569F3E53E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3E1123-9D7F-434A-8A55-1AB9D5FF67D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45A6DF-1A48-482C-ACB1-E774F2BD2FF0}">
      <dgm:prSet phldrT="[Tekst]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Naïve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2255AA8-34ED-46F5-A78C-F913B7C0957F}" type="parTrans" cxnId="{FDF0716C-78F7-42D9-9E35-B25DF3278527}">
      <dgm:prSet/>
      <dgm:spPr/>
      <dgm:t>
        <a:bodyPr/>
        <a:lstStyle/>
        <a:p>
          <a:endParaRPr lang="nl-NL"/>
        </a:p>
      </dgm:t>
    </dgm:pt>
    <dgm:pt modelId="{FE4A61E9-8D59-4C5D-88D8-177EC59F4AB4}" type="sibTrans" cxnId="{FDF0716C-78F7-42D9-9E35-B25DF3278527}">
      <dgm:prSet/>
      <dgm:spPr/>
      <dgm:t>
        <a:bodyPr/>
        <a:lstStyle/>
        <a:p>
          <a:endParaRPr lang="nl-NL"/>
        </a:p>
      </dgm:t>
    </dgm:pt>
    <dgm:pt modelId="{097367C0-FAAC-4936-B3F4-F677EEDC0C9E}">
      <dgm:prSet phldrT="[Teks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Phase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1: peak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shaving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+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shifting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electricity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consumption</a:t>
          </a:r>
          <a:endParaRPr lang="nl-NL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2D1D75D-5F04-42B1-BD3D-6C208CF7C4AD}" type="parTrans" cxnId="{01B2ED96-1FB0-4037-8D8C-FF94D4626BCD}">
      <dgm:prSet/>
      <dgm:spPr/>
      <dgm:t>
        <a:bodyPr/>
        <a:lstStyle/>
        <a:p>
          <a:endParaRPr lang="nl-NL"/>
        </a:p>
      </dgm:t>
    </dgm:pt>
    <dgm:pt modelId="{D470E970-C9B0-4512-A8D8-B7EE0B03A9EA}" type="sibTrans" cxnId="{01B2ED96-1FB0-4037-8D8C-FF94D4626BCD}">
      <dgm:prSet/>
      <dgm:spPr/>
      <dgm:t>
        <a:bodyPr/>
        <a:lstStyle/>
        <a:p>
          <a:endParaRPr lang="nl-NL"/>
        </a:p>
      </dgm:t>
    </dgm:pt>
    <dgm:pt modelId="{D75A9131-34A3-43FB-B66B-AFBAD5835806}">
      <dgm:prSet phldrT="[Teks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Phase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2: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Purchase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electricity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on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other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energy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markets</a:t>
          </a:r>
          <a:endParaRPr lang="nl-NL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5555B1B-A253-400C-8ECD-78E239CE6498}" type="parTrans" cxnId="{8979378C-BD67-48D2-9898-60AAF3885FDE}">
      <dgm:prSet/>
      <dgm:spPr/>
      <dgm:t>
        <a:bodyPr/>
        <a:lstStyle/>
        <a:p>
          <a:endParaRPr lang="nl-NL"/>
        </a:p>
      </dgm:t>
    </dgm:pt>
    <dgm:pt modelId="{11E831C5-3FAE-4550-A4F9-26108C1D4A41}" type="sibTrans" cxnId="{8979378C-BD67-48D2-9898-60AAF3885FDE}">
      <dgm:prSet/>
      <dgm:spPr/>
      <dgm:t>
        <a:bodyPr/>
        <a:lstStyle/>
        <a:p>
          <a:endParaRPr lang="nl-NL"/>
        </a:p>
      </dgm:t>
    </dgm:pt>
    <dgm:pt modelId="{CD0C3E00-0805-4424-A94B-1DD83665F7A8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Phase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3: Bi-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directional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8ECAACF-2F1F-41D9-872E-F1F038673222}" type="parTrans" cxnId="{78ADC48E-08A0-4070-8155-41610837FED2}">
      <dgm:prSet/>
      <dgm:spPr/>
      <dgm:t>
        <a:bodyPr/>
        <a:lstStyle/>
        <a:p>
          <a:endParaRPr lang="nl-NL"/>
        </a:p>
      </dgm:t>
    </dgm:pt>
    <dgm:pt modelId="{A7CF340A-DFE8-4662-BD9B-510E821EF1A7}" type="sibTrans" cxnId="{78ADC48E-08A0-4070-8155-41610837FED2}">
      <dgm:prSet/>
      <dgm:spPr/>
      <dgm:t>
        <a:bodyPr/>
        <a:lstStyle/>
        <a:p>
          <a:endParaRPr lang="nl-NL"/>
        </a:p>
      </dgm:t>
    </dgm:pt>
    <dgm:pt modelId="{3A55BA1F-8C1D-458E-8FE0-3EDD3EAE6F27}" type="pres">
      <dgm:prSet presAssocID="{CF3E1123-9D7F-434A-8A55-1AB9D5FF67DB}" presName="Name0" presStyleCnt="0">
        <dgm:presLayoutVars>
          <dgm:dir/>
          <dgm:animLvl val="lvl"/>
          <dgm:resizeHandles val="exact"/>
        </dgm:presLayoutVars>
      </dgm:prSet>
      <dgm:spPr/>
    </dgm:pt>
    <dgm:pt modelId="{CF6F7FF7-D116-4B4A-ACDB-FE67242CF9A6}" type="pres">
      <dgm:prSet presAssocID="{0C45A6DF-1A48-482C-ACB1-E774F2BD2FF0}" presName="parTxOnly" presStyleLbl="node1" presStyleIdx="0" presStyleCnt="4" custScaleX="276106">
        <dgm:presLayoutVars>
          <dgm:chMax val="0"/>
          <dgm:chPref val="0"/>
          <dgm:bulletEnabled val="1"/>
        </dgm:presLayoutVars>
      </dgm:prSet>
      <dgm:spPr/>
    </dgm:pt>
    <dgm:pt modelId="{5AB8B601-3E23-479A-A5DB-01969CC4BB92}" type="pres">
      <dgm:prSet presAssocID="{FE4A61E9-8D59-4C5D-88D8-177EC59F4AB4}" presName="parTxOnlySpace" presStyleCnt="0"/>
      <dgm:spPr/>
    </dgm:pt>
    <dgm:pt modelId="{32FF8EA4-28D4-4F38-8313-BB569F3E53E0}" type="pres">
      <dgm:prSet presAssocID="{097367C0-FAAC-4936-B3F4-F677EEDC0C9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6FEDCAB-B529-442F-94E0-097A66A6B6BF}" type="pres">
      <dgm:prSet presAssocID="{D470E970-C9B0-4512-A8D8-B7EE0B03A9EA}" presName="parTxOnlySpace" presStyleCnt="0"/>
      <dgm:spPr/>
    </dgm:pt>
    <dgm:pt modelId="{CDBA6B26-3728-4A2C-8B9A-7D19271F98AE}" type="pres">
      <dgm:prSet presAssocID="{D75A9131-34A3-43FB-B66B-AFBAD583580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6E72B46-F691-4B16-990E-A2B8B1CA070A}" type="pres">
      <dgm:prSet presAssocID="{11E831C5-3FAE-4550-A4F9-26108C1D4A41}" presName="parTxOnlySpace" presStyleCnt="0"/>
      <dgm:spPr/>
    </dgm:pt>
    <dgm:pt modelId="{C7B6F89B-0119-4FE3-A6EC-27C43514BAC5}" type="pres">
      <dgm:prSet presAssocID="{CD0C3E00-0805-4424-A94B-1DD83665F7A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DF0716C-78F7-42D9-9E35-B25DF3278527}" srcId="{CF3E1123-9D7F-434A-8A55-1AB9D5FF67DB}" destId="{0C45A6DF-1A48-482C-ACB1-E774F2BD2FF0}" srcOrd="0" destOrd="0" parTransId="{52255AA8-34ED-46F5-A78C-F913B7C0957F}" sibTransId="{FE4A61E9-8D59-4C5D-88D8-177EC59F4AB4}"/>
    <dgm:cxn modelId="{FF40A673-2023-42E9-AA97-C7AD838274AD}" type="presOf" srcId="{097367C0-FAAC-4936-B3F4-F677EEDC0C9E}" destId="{32FF8EA4-28D4-4F38-8313-BB569F3E53E0}" srcOrd="0" destOrd="0" presId="urn:microsoft.com/office/officeart/2005/8/layout/chevron1"/>
    <dgm:cxn modelId="{8979378C-BD67-48D2-9898-60AAF3885FDE}" srcId="{CF3E1123-9D7F-434A-8A55-1AB9D5FF67DB}" destId="{D75A9131-34A3-43FB-B66B-AFBAD5835806}" srcOrd="2" destOrd="0" parTransId="{E5555B1B-A253-400C-8ECD-78E239CE6498}" sibTransId="{11E831C5-3FAE-4550-A4F9-26108C1D4A41}"/>
    <dgm:cxn modelId="{78ADC48E-08A0-4070-8155-41610837FED2}" srcId="{CF3E1123-9D7F-434A-8A55-1AB9D5FF67DB}" destId="{CD0C3E00-0805-4424-A94B-1DD83665F7A8}" srcOrd="3" destOrd="0" parTransId="{E8ECAACF-2F1F-41D9-872E-F1F038673222}" sibTransId="{A7CF340A-DFE8-4662-BD9B-510E821EF1A7}"/>
    <dgm:cxn modelId="{01B2ED96-1FB0-4037-8D8C-FF94D4626BCD}" srcId="{CF3E1123-9D7F-434A-8A55-1AB9D5FF67DB}" destId="{097367C0-FAAC-4936-B3F4-F677EEDC0C9E}" srcOrd="1" destOrd="0" parTransId="{32D1D75D-5F04-42B1-BD3D-6C208CF7C4AD}" sibTransId="{D470E970-C9B0-4512-A8D8-B7EE0B03A9EA}"/>
    <dgm:cxn modelId="{7F4C4597-7A2E-4602-967C-72E22D65019F}" type="presOf" srcId="{0C45A6DF-1A48-482C-ACB1-E774F2BD2FF0}" destId="{CF6F7FF7-D116-4B4A-ACDB-FE67242CF9A6}" srcOrd="0" destOrd="0" presId="urn:microsoft.com/office/officeart/2005/8/layout/chevron1"/>
    <dgm:cxn modelId="{E9C8A19A-BA85-4E51-8967-9EE67F51720C}" type="presOf" srcId="{D75A9131-34A3-43FB-B66B-AFBAD5835806}" destId="{CDBA6B26-3728-4A2C-8B9A-7D19271F98AE}" srcOrd="0" destOrd="0" presId="urn:microsoft.com/office/officeart/2005/8/layout/chevron1"/>
    <dgm:cxn modelId="{FCB6C09A-B6F2-403C-84AF-7EDEFAA77423}" type="presOf" srcId="{CD0C3E00-0805-4424-A94B-1DD83665F7A8}" destId="{C7B6F89B-0119-4FE3-A6EC-27C43514BAC5}" srcOrd="0" destOrd="0" presId="urn:microsoft.com/office/officeart/2005/8/layout/chevron1"/>
    <dgm:cxn modelId="{937916F4-D041-4DF8-ADBE-66FFF55336BA}" type="presOf" srcId="{CF3E1123-9D7F-434A-8A55-1AB9D5FF67DB}" destId="{3A55BA1F-8C1D-458E-8FE0-3EDD3EAE6F27}" srcOrd="0" destOrd="0" presId="urn:microsoft.com/office/officeart/2005/8/layout/chevron1"/>
    <dgm:cxn modelId="{831ABAF9-513B-4689-92F1-92D841DCD6B4}" type="presParOf" srcId="{3A55BA1F-8C1D-458E-8FE0-3EDD3EAE6F27}" destId="{CF6F7FF7-D116-4B4A-ACDB-FE67242CF9A6}" srcOrd="0" destOrd="0" presId="urn:microsoft.com/office/officeart/2005/8/layout/chevron1"/>
    <dgm:cxn modelId="{B7B27424-2525-4A44-AAD4-4CDF72CBFC07}" type="presParOf" srcId="{3A55BA1F-8C1D-458E-8FE0-3EDD3EAE6F27}" destId="{5AB8B601-3E23-479A-A5DB-01969CC4BB92}" srcOrd="1" destOrd="0" presId="urn:microsoft.com/office/officeart/2005/8/layout/chevron1"/>
    <dgm:cxn modelId="{C5D3486B-B683-41D7-99F1-E26675C480A2}" type="presParOf" srcId="{3A55BA1F-8C1D-458E-8FE0-3EDD3EAE6F27}" destId="{32FF8EA4-28D4-4F38-8313-BB569F3E53E0}" srcOrd="2" destOrd="0" presId="urn:microsoft.com/office/officeart/2005/8/layout/chevron1"/>
    <dgm:cxn modelId="{F467DBA5-B1C9-4E59-916E-5EEDD55BC502}" type="presParOf" srcId="{3A55BA1F-8C1D-458E-8FE0-3EDD3EAE6F27}" destId="{26FEDCAB-B529-442F-94E0-097A66A6B6BF}" srcOrd="3" destOrd="0" presId="urn:microsoft.com/office/officeart/2005/8/layout/chevron1"/>
    <dgm:cxn modelId="{C4E9927D-18F9-44AC-9C77-4B62EAEED27D}" type="presParOf" srcId="{3A55BA1F-8C1D-458E-8FE0-3EDD3EAE6F27}" destId="{CDBA6B26-3728-4A2C-8B9A-7D19271F98AE}" srcOrd="4" destOrd="0" presId="urn:microsoft.com/office/officeart/2005/8/layout/chevron1"/>
    <dgm:cxn modelId="{5A1DD9D3-121C-41FE-AC3E-8511CC20D3AA}" type="presParOf" srcId="{3A55BA1F-8C1D-458E-8FE0-3EDD3EAE6F27}" destId="{E6E72B46-F691-4B16-990E-A2B8B1CA070A}" srcOrd="5" destOrd="0" presId="urn:microsoft.com/office/officeart/2005/8/layout/chevron1"/>
    <dgm:cxn modelId="{40F03FC6-3917-458A-BC94-BD74009EF986}" type="presParOf" srcId="{3A55BA1F-8C1D-458E-8FE0-3EDD3EAE6F27}" destId="{C7B6F89B-0119-4FE3-A6EC-27C43514BAC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3E1123-9D7F-434A-8A55-1AB9D5FF67D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45A6DF-1A48-482C-ACB1-E774F2BD2FF0}">
      <dgm:prSet phldrT="[Tekst]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Research on smart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2255AA8-34ED-46F5-A78C-F913B7C0957F}" type="parTrans" cxnId="{FDF0716C-78F7-42D9-9E35-B25DF3278527}">
      <dgm:prSet/>
      <dgm:spPr/>
      <dgm:t>
        <a:bodyPr/>
        <a:lstStyle/>
        <a:p>
          <a:endParaRPr lang="nl-NL"/>
        </a:p>
      </dgm:t>
    </dgm:pt>
    <dgm:pt modelId="{FE4A61E9-8D59-4C5D-88D8-177EC59F4AB4}" type="sibTrans" cxnId="{FDF0716C-78F7-42D9-9E35-B25DF3278527}">
      <dgm:prSet/>
      <dgm:spPr/>
      <dgm:t>
        <a:bodyPr/>
        <a:lstStyle/>
        <a:p>
          <a:endParaRPr lang="nl-NL"/>
        </a:p>
      </dgm:t>
    </dgm:pt>
    <dgm:pt modelId="{097367C0-FAAC-4936-B3F4-F677EEDC0C9E}">
      <dgm:prSet phldrT="[Teks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Preparations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for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smart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and</a:t>
          </a:r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dirty="0" err="1">
              <a:solidFill>
                <a:schemeClr val="tx1">
                  <a:lumMod val="95000"/>
                  <a:lumOff val="5000"/>
                </a:schemeClr>
              </a:solidFill>
            </a:rPr>
            <a:t>implementation</a:t>
          </a:r>
          <a:endParaRPr lang="nl-NL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2D1D75D-5F04-42B1-BD3D-6C208CF7C4AD}" type="parTrans" cxnId="{01B2ED96-1FB0-4037-8D8C-FF94D4626BCD}">
      <dgm:prSet/>
      <dgm:spPr/>
      <dgm:t>
        <a:bodyPr/>
        <a:lstStyle/>
        <a:p>
          <a:endParaRPr lang="nl-NL"/>
        </a:p>
      </dgm:t>
    </dgm:pt>
    <dgm:pt modelId="{D470E970-C9B0-4512-A8D8-B7EE0B03A9EA}" type="sibTrans" cxnId="{01B2ED96-1FB0-4037-8D8C-FF94D4626BCD}">
      <dgm:prSet/>
      <dgm:spPr/>
      <dgm:t>
        <a:bodyPr/>
        <a:lstStyle/>
        <a:p>
          <a:endParaRPr lang="nl-NL"/>
        </a:p>
      </dgm:t>
    </dgm:pt>
    <dgm:pt modelId="{3A55BA1F-8C1D-458E-8FE0-3EDD3EAE6F27}" type="pres">
      <dgm:prSet presAssocID="{CF3E1123-9D7F-434A-8A55-1AB9D5FF67DB}" presName="Name0" presStyleCnt="0">
        <dgm:presLayoutVars>
          <dgm:dir/>
          <dgm:animLvl val="lvl"/>
          <dgm:resizeHandles val="exact"/>
        </dgm:presLayoutVars>
      </dgm:prSet>
      <dgm:spPr/>
    </dgm:pt>
    <dgm:pt modelId="{CF6F7FF7-D116-4B4A-ACDB-FE67242CF9A6}" type="pres">
      <dgm:prSet presAssocID="{0C45A6DF-1A48-482C-ACB1-E774F2BD2FF0}" presName="parTxOnly" presStyleLbl="node1" presStyleIdx="0" presStyleCnt="2" custScaleX="73037">
        <dgm:presLayoutVars>
          <dgm:chMax val="0"/>
          <dgm:chPref val="0"/>
          <dgm:bulletEnabled val="1"/>
        </dgm:presLayoutVars>
      </dgm:prSet>
      <dgm:spPr/>
    </dgm:pt>
    <dgm:pt modelId="{5AB8B601-3E23-479A-A5DB-01969CC4BB92}" type="pres">
      <dgm:prSet presAssocID="{FE4A61E9-8D59-4C5D-88D8-177EC59F4AB4}" presName="parTxOnlySpace" presStyleCnt="0"/>
      <dgm:spPr/>
    </dgm:pt>
    <dgm:pt modelId="{32FF8EA4-28D4-4F38-8313-BB569F3E53E0}" type="pres">
      <dgm:prSet presAssocID="{097367C0-FAAC-4936-B3F4-F677EEDC0C9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DF0716C-78F7-42D9-9E35-B25DF3278527}" srcId="{CF3E1123-9D7F-434A-8A55-1AB9D5FF67DB}" destId="{0C45A6DF-1A48-482C-ACB1-E774F2BD2FF0}" srcOrd="0" destOrd="0" parTransId="{52255AA8-34ED-46F5-A78C-F913B7C0957F}" sibTransId="{FE4A61E9-8D59-4C5D-88D8-177EC59F4AB4}"/>
    <dgm:cxn modelId="{FF40A673-2023-42E9-AA97-C7AD838274AD}" type="presOf" srcId="{097367C0-FAAC-4936-B3F4-F677EEDC0C9E}" destId="{32FF8EA4-28D4-4F38-8313-BB569F3E53E0}" srcOrd="0" destOrd="0" presId="urn:microsoft.com/office/officeart/2005/8/layout/chevron1"/>
    <dgm:cxn modelId="{01B2ED96-1FB0-4037-8D8C-FF94D4626BCD}" srcId="{CF3E1123-9D7F-434A-8A55-1AB9D5FF67DB}" destId="{097367C0-FAAC-4936-B3F4-F677EEDC0C9E}" srcOrd="1" destOrd="0" parTransId="{32D1D75D-5F04-42B1-BD3D-6C208CF7C4AD}" sibTransId="{D470E970-C9B0-4512-A8D8-B7EE0B03A9EA}"/>
    <dgm:cxn modelId="{7F4C4597-7A2E-4602-967C-72E22D65019F}" type="presOf" srcId="{0C45A6DF-1A48-482C-ACB1-E774F2BD2FF0}" destId="{CF6F7FF7-D116-4B4A-ACDB-FE67242CF9A6}" srcOrd="0" destOrd="0" presId="urn:microsoft.com/office/officeart/2005/8/layout/chevron1"/>
    <dgm:cxn modelId="{937916F4-D041-4DF8-ADBE-66FFF55336BA}" type="presOf" srcId="{CF3E1123-9D7F-434A-8A55-1AB9D5FF67DB}" destId="{3A55BA1F-8C1D-458E-8FE0-3EDD3EAE6F27}" srcOrd="0" destOrd="0" presId="urn:microsoft.com/office/officeart/2005/8/layout/chevron1"/>
    <dgm:cxn modelId="{831ABAF9-513B-4689-92F1-92D841DCD6B4}" type="presParOf" srcId="{3A55BA1F-8C1D-458E-8FE0-3EDD3EAE6F27}" destId="{CF6F7FF7-D116-4B4A-ACDB-FE67242CF9A6}" srcOrd="0" destOrd="0" presId="urn:microsoft.com/office/officeart/2005/8/layout/chevron1"/>
    <dgm:cxn modelId="{B7B27424-2525-4A44-AAD4-4CDF72CBFC07}" type="presParOf" srcId="{3A55BA1F-8C1D-458E-8FE0-3EDD3EAE6F27}" destId="{5AB8B601-3E23-479A-A5DB-01969CC4BB92}" srcOrd="1" destOrd="0" presId="urn:microsoft.com/office/officeart/2005/8/layout/chevron1"/>
    <dgm:cxn modelId="{C5D3486B-B683-41D7-99F1-E26675C480A2}" type="presParOf" srcId="{3A55BA1F-8C1D-458E-8FE0-3EDD3EAE6F27}" destId="{32FF8EA4-28D4-4F38-8313-BB569F3E53E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F7FF7-D116-4B4A-ACDB-FE67242CF9A6}">
      <dsp:nvSpPr>
        <dsp:cNvPr id="0" name=""/>
        <dsp:cNvSpPr/>
      </dsp:nvSpPr>
      <dsp:spPr>
        <a:xfrm>
          <a:off x="456" y="0"/>
          <a:ext cx="3279445" cy="660401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Research on smart </a:t>
          </a: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sz="2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30657" y="0"/>
        <a:ext cx="2619044" cy="660401"/>
      </dsp:txXfrm>
    </dsp:sp>
    <dsp:sp modelId="{32FF8EA4-28D4-4F38-8313-BB569F3E53E0}">
      <dsp:nvSpPr>
        <dsp:cNvPr id="0" name=""/>
        <dsp:cNvSpPr/>
      </dsp:nvSpPr>
      <dsp:spPr>
        <a:xfrm>
          <a:off x="2830889" y="0"/>
          <a:ext cx="4490114" cy="660401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Preparations</a:t>
          </a:r>
          <a:r>
            <a:rPr lang="nl-NL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for</a:t>
          </a:r>
          <a:r>
            <a:rPr lang="nl-NL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 smart </a:t>
          </a: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r>
            <a:rPr lang="nl-NL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and</a:t>
          </a:r>
          <a:r>
            <a:rPr lang="nl-NL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implementation</a:t>
          </a:r>
          <a:endParaRPr lang="nl-NL" sz="2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161090" y="0"/>
        <a:ext cx="3829713" cy="6604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F7FF7-D116-4B4A-ACDB-FE67242CF9A6}">
      <dsp:nvSpPr>
        <dsp:cNvPr id="0" name=""/>
        <dsp:cNvSpPr/>
      </dsp:nvSpPr>
      <dsp:spPr>
        <a:xfrm>
          <a:off x="183" y="62080"/>
          <a:ext cx="3701475" cy="536239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Naïve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sz="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68303" y="62080"/>
        <a:ext cx="3165236" cy="536239"/>
      </dsp:txXfrm>
    </dsp:sp>
    <dsp:sp modelId="{32FF8EA4-28D4-4F38-8313-BB569F3E53E0}">
      <dsp:nvSpPr>
        <dsp:cNvPr id="0" name=""/>
        <dsp:cNvSpPr/>
      </dsp:nvSpPr>
      <dsp:spPr>
        <a:xfrm>
          <a:off x="3567598" y="62080"/>
          <a:ext cx="1340599" cy="536239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FF7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Phase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1: peak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shaving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+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shifting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electricity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consumption</a:t>
          </a:r>
          <a:endParaRPr lang="nl-NL" sz="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835718" y="62080"/>
        <a:ext cx="804360" cy="536239"/>
      </dsp:txXfrm>
    </dsp:sp>
    <dsp:sp modelId="{CDBA6B26-3728-4A2C-8B9A-7D19271F98AE}">
      <dsp:nvSpPr>
        <dsp:cNvPr id="0" name=""/>
        <dsp:cNvSpPr/>
      </dsp:nvSpPr>
      <dsp:spPr>
        <a:xfrm>
          <a:off x="4774137" y="62080"/>
          <a:ext cx="1340599" cy="536239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Phase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2: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Purchase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electricity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on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other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energy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markets</a:t>
          </a:r>
          <a:endParaRPr lang="nl-NL" sz="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042257" y="62080"/>
        <a:ext cx="804360" cy="536239"/>
      </dsp:txXfrm>
    </dsp:sp>
    <dsp:sp modelId="{C7B6F89B-0119-4FE3-A6EC-27C43514BAC5}">
      <dsp:nvSpPr>
        <dsp:cNvPr id="0" name=""/>
        <dsp:cNvSpPr/>
      </dsp:nvSpPr>
      <dsp:spPr>
        <a:xfrm>
          <a:off x="5980677" y="62080"/>
          <a:ext cx="1340599" cy="536239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Phase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3: Bi-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directional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sz="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248797" y="62080"/>
        <a:ext cx="804360" cy="5362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F7FF7-D116-4B4A-ACDB-FE67242CF9A6}">
      <dsp:nvSpPr>
        <dsp:cNvPr id="0" name=""/>
        <dsp:cNvSpPr/>
      </dsp:nvSpPr>
      <dsp:spPr>
        <a:xfrm>
          <a:off x="183" y="62080"/>
          <a:ext cx="3701475" cy="536239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Naïve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sz="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68303" y="62080"/>
        <a:ext cx="3165236" cy="536239"/>
      </dsp:txXfrm>
    </dsp:sp>
    <dsp:sp modelId="{32FF8EA4-28D4-4F38-8313-BB569F3E53E0}">
      <dsp:nvSpPr>
        <dsp:cNvPr id="0" name=""/>
        <dsp:cNvSpPr/>
      </dsp:nvSpPr>
      <dsp:spPr>
        <a:xfrm>
          <a:off x="3567598" y="62080"/>
          <a:ext cx="1340599" cy="536239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Phase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1: peak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shaving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+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shifting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electricity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consumption</a:t>
          </a:r>
          <a:endParaRPr lang="nl-NL" sz="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835718" y="62080"/>
        <a:ext cx="804360" cy="536239"/>
      </dsp:txXfrm>
    </dsp:sp>
    <dsp:sp modelId="{CDBA6B26-3728-4A2C-8B9A-7D19271F98AE}">
      <dsp:nvSpPr>
        <dsp:cNvPr id="0" name=""/>
        <dsp:cNvSpPr/>
      </dsp:nvSpPr>
      <dsp:spPr>
        <a:xfrm>
          <a:off x="4774137" y="62080"/>
          <a:ext cx="1340599" cy="536239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FF7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Phase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2: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Purchase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electricity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on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other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energy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markets</a:t>
          </a:r>
          <a:endParaRPr lang="nl-NL" sz="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042257" y="62080"/>
        <a:ext cx="804360" cy="536239"/>
      </dsp:txXfrm>
    </dsp:sp>
    <dsp:sp modelId="{C7B6F89B-0119-4FE3-A6EC-27C43514BAC5}">
      <dsp:nvSpPr>
        <dsp:cNvPr id="0" name=""/>
        <dsp:cNvSpPr/>
      </dsp:nvSpPr>
      <dsp:spPr>
        <a:xfrm>
          <a:off x="5980677" y="62080"/>
          <a:ext cx="1340599" cy="536239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Phase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3: Bi-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directional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sz="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248797" y="62080"/>
        <a:ext cx="804360" cy="5362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F7FF7-D116-4B4A-ACDB-FE67242CF9A6}">
      <dsp:nvSpPr>
        <dsp:cNvPr id="0" name=""/>
        <dsp:cNvSpPr/>
      </dsp:nvSpPr>
      <dsp:spPr>
        <a:xfrm>
          <a:off x="456" y="0"/>
          <a:ext cx="3279445" cy="660401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Research on smart </a:t>
          </a: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sz="2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30657" y="0"/>
        <a:ext cx="2619044" cy="660401"/>
      </dsp:txXfrm>
    </dsp:sp>
    <dsp:sp modelId="{32FF8EA4-28D4-4F38-8313-BB569F3E53E0}">
      <dsp:nvSpPr>
        <dsp:cNvPr id="0" name=""/>
        <dsp:cNvSpPr/>
      </dsp:nvSpPr>
      <dsp:spPr>
        <a:xfrm>
          <a:off x="2830889" y="0"/>
          <a:ext cx="4490114" cy="660401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Preparations</a:t>
          </a:r>
          <a:r>
            <a:rPr lang="nl-NL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for</a:t>
          </a:r>
          <a:r>
            <a:rPr lang="nl-NL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 smart </a:t>
          </a: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r>
            <a:rPr lang="nl-NL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and</a:t>
          </a:r>
          <a:r>
            <a:rPr lang="nl-NL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implementation</a:t>
          </a:r>
          <a:endParaRPr lang="nl-NL" sz="2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161090" y="0"/>
        <a:ext cx="3829713" cy="6604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F7FF7-D116-4B4A-ACDB-FE67242CF9A6}">
      <dsp:nvSpPr>
        <dsp:cNvPr id="0" name=""/>
        <dsp:cNvSpPr/>
      </dsp:nvSpPr>
      <dsp:spPr>
        <a:xfrm>
          <a:off x="456" y="0"/>
          <a:ext cx="3279445" cy="660401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Research on smart </a:t>
          </a: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sz="2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30657" y="0"/>
        <a:ext cx="2619044" cy="660401"/>
      </dsp:txXfrm>
    </dsp:sp>
    <dsp:sp modelId="{32FF8EA4-28D4-4F38-8313-BB569F3E53E0}">
      <dsp:nvSpPr>
        <dsp:cNvPr id="0" name=""/>
        <dsp:cNvSpPr/>
      </dsp:nvSpPr>
      <dsp:spPr>
        <a:xfrm>
          <a:off x="2830889" y="0"/>
          <a:ext cx="4490114" cy="660401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Preparations</a:t>
          </a:r>
          <a:r>
            <a:rPr lang="nl-NL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for</a:t>
          </a:r>
          <a:r>
            <a:rPr lang="nl-NL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 smart </a:t>
          </a: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r>
            <a:rPr lang="nl-NL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and</a:t>
          </a:r>
          <a:r>
            <a:rPr lang="nl-NL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implementation</a:t>
          </a:r>
          <a:endParaRPr lang="nl-NL" sz="2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161090" y="0"/>
        <a:ext cx="3829713" cy="66040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F7FF7-D116-4B4A-ACDB-FE67242CF9A6}">
      <dsp:nvSpPr>
        <dsp:cNvPr id="0" name=""/>
        <dsp:cNvSpPr/>
      </dsp:nvSpPr>
      <dsp:spPr>
        <a:xfrm>
          <a:off x="183" y="62080"/>
          <a:ext cx="3701475" cy="536239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Naïve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sz="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68303" y="62080"/>
        <a:ext cx="3165236" cy="536239"/>
      </dsp:txXfrm>
    </dsp:sp>
    <dsp:sp modelId="{32FF8EA4-28D4-4F38-8313-BB569F3E53E0}">
      <dsp:nvSpPr>
        <dsp:cNvPr id="0" name=""/>
        <dsp:cNvSpPr/>
      </dsp:nvSpPr>
      <dsp:spPr>
        <a:xfrm>
          <a:off x="3567598" y="62080"/>
          <a:ext cx="1340599" cy="536239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Phase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1: peak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shaving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+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shifting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electricity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consumption</a:t>
          </a:r>
          <a:endParaRPr lang="nl-NL" sz="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835718" y="62080"/>
        <a:ext cx="804360" cy="536239"/>
      </dsp:txXfrm>
    </dsp:sp>
    <dsp:sp modelId="{CDBA6B26-3728-4A2C-8B9A-7D19271F98AE}">
      <dsp:nvSpPr>
        <dsp:cNvPr id="0" name=""/>
        <dsp:cNvSpPr/>
      </dsp:nvSpPr>
      <dsp:spPr>
        <a:xfrm>
          <a:off x="4774137" y="62080"/>
          <a:ext cx="1340599" cy="536239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Phase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2: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Purchase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electricity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on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other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energy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markets</a:t>
          </a:r>
          <a:endParaRPr lang="nl-NL" sz="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042257" y="62080"/>
        <a:ext cx="804360" cy="536239"/>
      </dsp:txXfrm>
    </dsp:sp>
    <dsp:sp modelId="{C7B6F89B-0119-4FE3-A6EC-27C43514BAC5}">
      <dsp:nvSpPr>
        <dsp:cNvPr id="0" name=""/>
        <dsp:cNvSpPr/>
      </dsp:nvSpPr>
      <dsp:spPr>
        <a:xfrm>
          <a:off x="5980677" y="62080"/>
          <a:ext cx="1340599" cy="536239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FF7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Phase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3: Bi-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directional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sz="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248797" y="62080"/>
        <a:ext cx="804360" cy="536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F7FF7-D116-4B4A-ACDB-FE67242CF9A6}">
      <dsp:nvSpPr>
        <dsp:cNvPr id="0" name=""/>
        <dsp:cNvSpPr/>
      </dsp:nvSpPr>
      <dsp:spPr>
        <a:xfrm>
          <a:off x="344" y="0"/>
          <a:ext cx="2477383" cy="402209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Research on smart </a:t>
          </a:r>
          <a:r>
            <a:rPr lang="nl-NL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sz="1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01449" y="0"/>
        <a:ext cx="2075174" cy="402209"/>
      </dsp:txXfrm>
    </dsp:sp>
    <dsp:sp modelId="{32FF8EA4-28D4-4F38-8313-BB569F3E53E0}">
      <dsp:nvSpPr>
        <dsp:cNvPr id="0" name=""/>
        <dsp:cNvSpPr/>
      </dsp:nvSpPr>
      <dsp:spPr>
        <a:xfrm>
          <a:off x="2138532" y="0"/>
          <a:ext cx="3391957" cy="402209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Preparations</a:t>
          </a:r>
          <a:r>
            <a:rPr lang="nl-NL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for</a:t>
          </a:r>
          <a:r>
            <a:rPr lang="nl-NL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smart </a:t>
          </a:r>
          <a:r>
            <a:rPr lang="nl-NL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r>
            <a:rPr lang="nl-NL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and</a:t>
          </a:r>
          <a:r>
            <a:rPr lang="nl-NL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implementation</a:t>
          </a:r>
          <a:endParaRPr lang="nl-NL" sz="1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339637" y="0"/>
        <a:ext cx="2989748" cy="4022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F7FF7-D116-4B4A-ACDB-FE67242CF9A6}">
      <dsp:nvSpPr>
        <dsp:cNvPr id="0" name=""/>
        <dsp:cNvSpPr/>
      </dsp:nvSpPr>
      <dsp:spPr>
        <a:xfrm>
          <a:off x="344" y="0"/>
          <a:ext cx="2477383" cy="402209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Research on smart </a:t>
          </a:r>
          <a:r>
            <a:rPr lang="nl-NL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sz="1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01449" y="0"/>
        <a:ext cx="2075174" cy="402209"/>
      </dsp:txXfrm>
    </dsp:sp>
    <dsp:sp modelId="{32FF8EA4-28D4-4F38-8313-BB569F3E53E0}">
      <dsp:nvSpPr>
        <dsp:cNvPr id="0" name=""/>
        <dsp:cNvSpPr/>
      </dsp:nvSpPr>
      <dsp:spPr>
        <a:xfrm>
          <a:off x="2138532" y="0"/>
          <a:ext cx="3391957" cy="402209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Preparations</a:t>
          </a:r>
          <a:r>
            <a:rPr lang="nl-NL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for</a:t>
          </a:r>
          <a:r>
            <a:rPr lang="nl-NL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smart </a:t>
          </a:r>
          <a:r>
            <a:rPr lang="nl-NL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r>
            <a:rPr lang="nl-NL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and</a:t>
          </a:r>
          <a:r>
            <a:rPr lang="nl-NL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implementation</a:t>
          </a:r>
          <a:endParaRPr lang="nl-NL" sz="1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339637" y="0"/>
        <a:ext cx="2989748" cy="4022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F7FF7-D116-4B4A-ACDB-FE67242CF9A6}">
      <dsp:nvSpPr>
        <dsp:cNvPr id="0" name=""/>
        <dsp:cNvSpPr/>
      </dsp:nvSpPr>
      <dsp:spPr>
        <a:xfrm>
          <a:off x="344" y="0"/>
          <a:ext cx="2477383" cy="402209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Research on smart </a:t>
          </a:r>
          <a:r>
            <a:rPr lang="nl-NL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sz="1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01449" y="0"/>
        <a:ext cx="2075174" cy="402209"/>
      </dsp:txXfrm>
    </dsp:sp>
    <dsp:sp modelId="{32FF8EA4-28D4-4F38-8313-BB569F3E53E0}">
      <dsp:nvSpPr>
        <dsp:cNvPr id="0" name=""/>
        <dsp:cNvSpPr/>
      </dsp:nvSpPr>
      <dsp:spPr>
        <a:xfrm>
          <a:off x="2138532" y="0"/>
          <a:ext cx="3391957" cy="402209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Preparations</a:t>
          </a:r>
          <a:r>
            <a:rPr lang="nl-NL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for</a:t>
          </a:r>
          <a:r>
            <a:rPr lang="nl-NL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smart </a:t>
          </a:r>
          <a:r>
            <a:rPr lang="nl-NL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r>
            <a:rPr lang="nl-NL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and</a:t>
          </a:r>
          <a:r>
            <a:rPr lang="nl-NL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implementation</a:t>
          </a:r>
          <a:endParaRPr lang="nl-NL" sz="1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339637" y="0"/>
        <a:ext cx="2989748" cy="4022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F7FF7-D116-4B4A-ACDB-FE67242CF9A6}">
      <dsp:nvSpPr>
        <dsp:cNvPr id="0" name=""/>
        <dsp:cNvSpPr/>
      </dsp:nvSpPr>
      <dsp:spPr>
        <a:xfrm>
          <a:off x="344" y="0"/>
          <a:ext cx="2477383" cy="402209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Research on smart </a:t>
          </a:r>
          <a:r>
            <a:rPr lang="nl-NL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sz="1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01449" y="0"/>
        <a:ext cx="2075174" cy="402209"/>
      </dsp:txXfrm>
    </dsp:sp>
    <dsp:sp modelId="{32FF8EA4-28D4-4F38-8313-BB569F3E53E0}">
      <dsp:nvSpPr>
        <dsp:cNvPr id="0" name=""/>
        <dsp:cNvSpPr/>
      </dsp:nvSpPr>
      <dsp:spPr>
        <a:xfrm>
          <a:off x="2138532" y="0"/>
          <a:ext cx="3391957" cy="402209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Preparations</a:t>
          </a:r>
          <a:r>
            <a:rPr lang="nl-NL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for</a:t>
          </a:r>
          <a:r>
            <a:rPr lang="nl-NL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smart </a:t>
          </a:r>
          <a:r>
            <a:rPr lang="nl-NL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r>
            <a:rPr lang="nl-NL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and</a:t>
          </a:r>
          <a:r>
            <a:rPr lang="nl-NL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implementation</a:t>
          </a:r>
          <a:endParaRPr lang="nl-NL" sz="1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339637" y="0"/>
        <a:ext cx="2989748" cy="4022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F7FF7-D116-4B4A-ACDB-FE67242CF9A6}">
      <dsp:nvSpPr>
        <dsp:cNvPr id="0" name=""/>
        <dsp:cNvSpPr/>
      </dsp:nvSpPr>
      <dsp:spPr>
        <a:xfrm>
          <a:off x="456" y="0"/>
          <a:ext cx="3279445" cy="660401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Research on smart </a:t>
          </a: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sz="2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30657" y="0"/>
        <a:ext cx="2619044" cy="660401"/>
      </dsp:txXfrm>
    </dsp:sp>
    <dsp:sp modelId="{32FF8EA4-28D4-4F38-8313-BB569F3E53E0}">
      <dsp:nvSpPr>
        <dsp:cNvPr id="0" name=""/>
        <dsp:cNvSpPr/>
      </dsp:nvSpPr>
      <dsp:spPr>
        <a:xfrm>
          <a:off x="2830889" y="0"/>
          <a:ext cx="4490114" cy="660401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Preparations</a:t>
          </a:r>
          <a:r>
            <a:rPr lang="nl-NL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for</a:t>
          </a:r>
          <a:r>
            <a:rPr lang="nl-NL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 smart </a:t>
          </a: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r>
            <a:rPr lang="nl-NL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and</a:t>
          </a:r>
          <a:r>
            <a:rPr lang="nl-NL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implementation</a:t>
          </a:r>
          <a:endParaRPr lang="nl-NL" sz="2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161090" y="0"/>
        <a:ext cx="3829713" cy="6604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F7FF7-D116-4B4A-ACDB-FE67242CF9A6}">
      <dsp:nvSpPr>
        <dsp:cNvPr id="0" name=""/>
        <dsp:cNvSpPr/>
      </dsp:nvSpPr>
      <dsp:spPr>
        <a:xfrm>
          <a:off x="183" y="62080"/>
          <a:ext cx="3701475" cy="536239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Naïve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sz="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68303" y="62080"/>
        <a:ext cx="3165236" cy="536239"/>
      </dsp:txXfrm>
    </dsp:sp>
    <dsp:sp modelId="{32FF8EA4-28D4-4F38-8313-BB569F3E53E0}">
      <dsp:nvSpPr>
        <dsp:cNvPr id="0" name=""/>
        <dsp:cNvSpPr/>
      </dsp:nvSpPr>
      <dsp:spPr>
        <a:xfrm>
          <a:off x="3567598" y="62080"/>
          <a:ext cx="1340599" cy="536239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Phase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1: peak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shaving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+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shifting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electricity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consumption</a:t>
          </a:r>
          <a:endParaRPr lang="nl-NL" sz="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835718" y="62080"/>
        <a:ext cx="804360" cy="536239"/>
      </dsp:txXfrm>
    </dsp:sp>
    <dsp:sp modelId="{CDBA6B26-3728-4A2C-8B9A-7D19271F98AE}">
      <dsp:nvSpPr>
        <dsp:cNvPr id="0" name=""/>
        <dsp:cNvSpPr/>
      </dsp:nvSpPr>
      <dsp:spPr>
        <a:xfrm>
          <a:off x="4774137" y="62080"/>
          <a:ext cx="1340599" cy="536239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Phase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2: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Purchase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electricity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on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other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energy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markets</a:t>
          </a:r>
          <a:endParaRPr lang="nl-NL" sz="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042257" y="62080"/>
        <a:ext cx="804360" cy="536239"/>
      </dsp:txXfrm>
    </dsp:sp>
    <dsp:sp modelId="{C7B6F89B-0119-4FE3-A6EC-27C43514BAC5}">
      <dsp:nvSpPr>
        <dsp:cNvPr id="0" name=""/>
        <dsp:cNvSpPr/>
      </dsp:nvSpPr>
      <dsp:spPr>
        <a:xfrm>
          <a:off x="5980677" y="62080"/>
          <a:ext cx="1340599" cy="536239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Phase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3: Bi-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directional</a:t>
          </a:r>
          <a:r>
            <a:rPr lang="nl-NL" sz="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sz="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248797" y="62080"/>
        <a:ext cx="804360" cy="5362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F7FF7-D116-4B4A-ACDB-FE67242CF9A6}">
      <dsp:nvSpPr>
        <dsp:cNvPr id="0" name=""/>
        <dsp:cNvSpPr/>
      </dsp:nvSpPr>
      <dsp:spPr>
        <a:xfrm>
          <a:off x="456" y="0"/>
          <a:ext cx="3279445" cy="660401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Research on smart </a:t>
          </a: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endParaRPr lang="nl-NL" sz="2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30657" y="0"/>
        <a:ext cx="2619044" cy="660401"/>
      </dsp:txXfrm>
    </dsp:sp>
    <dsp:sp modelId="{32FF8EA4-28D4-4F38-8313-BB569F3E53E0}">
      <dsp:nvSpPr>
        <dsp:cNvPr id="0" name=""/>
        <dsp:cNvSpPr/>
      </dsp:nvSpPr>
      <dsp:spPr>
        <a:xfrm>
          <a:off x="2830889" y="0"/>
          <a:ext cx="4490114" cy="660401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Preparations</a:t>
          </a:r>
          <a:r>
            <a:rPr lang="nl-NL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for</a:t>
          </a:r>
          <a:r>
            <a:rPr lang="nl-NL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 smart </a:t>
          </a: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charging</a:t>
          </a:r>
          <a:r>
            <a:rPr lang="nl-NL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and</a:t>
          </a:r>
          <a:r>
            <a:rPr lang="nl-NL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nl-NL" sz="2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implementation</a:t>
          </a:r>
          <a:endParaRPr lang="nl-NL" sz="2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161090" y="0"/>
        <a:ext cx="3829713" cy="660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9D9F6-9555-454C-92A6-4EEB973F845E}" type="datetimeFigureOut">
              <a:rPr lang="nl-NL" smtClean="0"/>
              <a:t>29-3-2022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B4D9D-03E5-4430-9CE7-54385A880A4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Introductie slimladen; wat is het, wat kun je er mee, hoe werkt het, waarom, wat kunnen we er mee bereiken (maatschappelijk, overbelasting etc.)</a:t>
            </a:r>
          </a:p>
          <a:p>
            <a:pPr marL="171450" indent="-171450">
              <a:buFontTx/>
              <a:buChar char="-"/>
            </a:pPr>
            <a:r>
              <a:rPr lang="nl-NL" dirty="0"/>
              <a:t>Deelnemen aan IRIS + stappen die we gezet hebben binnen IRIS (introductie IRIS) </a:t>
            </a:r>
          </a:p>
          <a:p>
            <a:pPr marL="171450" indent="-171450">
              <a:buFontTx/>
              <a:buChar char="-"/>
            </a:pPr>
            <a:r>
              <a:rPr lang="nl-NL"/>
              <a:t>Plaatjes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B4D9D-03E5-4430-9CE7-54385A880A4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085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None/>
            </a:pPr>
            <a:endParaRPr lang="nl-NL" sz="10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4D9D-03E5-4430-9CE7-54385A880A4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5094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None/>
            </a:pPr>
            <a:r>
              <a:rPr lang="nl-NL" sz="1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 doen we binnen </a:t>
            </a:r>
            <a:r>
              <a:rPr lang="nl-NL" sz="1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qbuzz</a:t>
            </a:r>
            <a:r>
              <a:rPr lang="nl-NL" sz="1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4D9D-03E5-4430-9CE7-54385A880A4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5829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None/>
            </a:pPr>
            <a:r>
              <a:rPr lang="nl-NL" sz="1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 doen we binnen </a:t>
            </a:r>
            <a:r>
              <a:rPr lang="nl-NL" sz="1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qbuzz</a:t>
            </a:r>
            <a:r>
              <a:rPr lang="nl-NL" sz="1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4D9D-03E5-4430-9CE7-54385A880A4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98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None/>
            </a:pPr>
            <a:endParaRPr lang="nl-NL" sz="10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4D9D-03E5-4430-9CE7-54385A880A4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5685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None/>
            </a:pPr>
            <a:r>
              <a:rPr lang="nl-NL" sz="1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 doen we binnen </a:t>
            </a:r>
            <a:r>
              <a:rPr lang="nl-NL" sz="1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qbuzz</a:t>
            </a:r>
            <a:r>
              <a:rPr lang="nl-NL" sz="1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4D9D-03E5-4430-9CE7-54385A880A4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0111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None/>
            </a:pPr>
            <a:r>
              <a:rPr lang="nl-NL" sz="1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 doen we binnen </a:t>
            </a:r>
            <a:r>
              <a:rPr lang="nl-NL" sz="1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qbuzz</a:t>
            </a:r>
            <a:r>
              <a:rPr lang="nl-NL" sz="1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4D9D-03E5-4430-9CE7-54385A880A4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440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None/>
            </a:pPr>
            <a:r>
              <a:rPr lang="nl-NL" sz="1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 doen we binnen </a:t>
            </a:r>
            <a:r>
              <a:rPr lang="nl-NL" sz="1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qbuzz</a:t>
            </a:r>
            <a:r>
              <a:rPr lang="nl-NL" sz="1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4D9D-03E5-4430-9CE7-54385A880A48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1043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B4D9D-03E5-4430-9CE7-54385A880A48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55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None/>
            </a:pPr>
            <a:endParaRPr lang="nl-NL" sz="10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4D9D-03E5-4430-9CE7-54385A880A4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4441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None/>
            </a:pPr>
            <a:r>
              <a:rPr lang="nl-NL" sz="1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Nog niet eenduidig, onze definitie. &gt;&gt; verschillende mogelijkheden 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None/>
            </a:pPr>
            <a:r>
              <a:rPr lang="nl-NL" sz="1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Batterij minder belasten &gt;&gt; lagere vermogens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4D9D-03E5-4430-9CE7-54385A880A4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6327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None/>
            </a:pPr>
            <a:endParaRPr lang="nl-NL" sz="10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4D9D-03E5-4430-9CE7-54385A880A4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2718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None/>
            </a:pPr>
            <a:r>
              <a:rPr lang="nl-NL" sz="1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Controlled</a:t>
            </a:r>
            <a:r>
              <a:rPr lang="nl-NL" sz="1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charging</a:t>
            </a:r>
            <a:r>
              <a:rPr lang="nl-NL" sz="1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&gt; definities geven van strategie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None/>
            </a:pPr>
            <a:r>
              <a:rPr lang="nl-NL" sz="1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Vertellen </a:t>
            </a:r>
            <a:r>
              <a:rPr lang="nl-NL" sz="1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adhv</a:t>
            </a:r>
            <a:r>
              <a:rPr lang="nl-NL" sz="1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een praktijkvoorbeeld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4D9D-03E5-4430-9CE7-54385A880A4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2684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None/>
            </a:pPr>
            <a:r>
              <a:rPr lang="nl-NL" sz="1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 doen we binnen </a:t>
            </a:r>
            <a:r>
              <a:rPr lang="nl-NL" sz="1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qbuzz</a:t>
            </a:r>
            <a:r>
              <a:rPr lang="nl-NL" sz="1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4D9D-03E5-4430-9CE7-54385A880A4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49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None/>
            </a:pPr>
            <a:endParaRPr lang="nl-NL" sz="10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4D9D-03E5-4430-9CE7-54385A880A4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2519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None/>
            </a:pPr>
            <a:endParaRPr lang="nl-NL" sz="10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4D9D-03E5-4430-9CE7-54385A880A4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450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None/>
            </a:pPr>
            <a:endParaRPr lang="nl-NL" sz="10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4D9D-03E5-4430-9CE7-54385A880A4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054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C376-F26C-48E7-A972-8761C707B44F}" type="datetimeFigureOut">
              <a:rPr lang="nl-NL" smtClean="0"/>
              <a:pPr/>
              <a:t>29-3-2022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869-7383-4187-AC5D-F0353E95C3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C376-F26C-48E7-A972-8761C707B44F}" type="datetimeFigureOut">
              <a:rPr lang="nl-NL" smtClean="0"/>
              <a:pPr/>
              <a:t>29-3-2022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869-7383-4187-AC5D-F0353E95C3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C376-F26C-48E7-A972-8761C707B44F}" type="datetimeFigureOut">
              <a:rPr lang="nl-NL" smtClean="0"/>
              <a:pPr/>
              <a:t>29-3-2022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869-7383-4187-AC5D-F0353E95C3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ext page ok">
  <p:cSld name="CONTENT text page o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57200" y="324000"/>
            <a:ext cx="8229600" cy="4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457201" y="1026001"/>
            <a:ext cx="8207375" cy="388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517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C376-F26C-48E7-A972-8761C707B44F}" type="datetimeFigureOut">
              <a:rPr lang="nl-NL" smtClean="0"/>
              <a:pPr/>
              <a:t>29-3-2022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869-7383-4187-AC5D-F0353E95C3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C376-F26C-48E7-A972-8761C707B44F}" type="datetimeFigureOut">
              <a:rPr lang="nl-NL" smtClean="0"/>
              <a:pPr/>
              <a:t>29-3-2022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869-7383-4187-AC5D-F0353E95C3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C376-F26C-48E7-A972-8761C707B44F}" type="datetimeFigureOut">
              <a:rPr lang="nl-NL" smtClean="0"/>
              <a:pPr/>
              <a:t>29-3-2022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869-7383-4187-AC5D-F0353E95C3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C376-F26C-48E7-A972-8761C707B44F}" type="datetimeFigureOut">
              <a:rPr lang="nl-NL" smtClean="0"/>
              <a:pPr/>
              <a:t>29-3-2022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869-7383-4187-AC5D-F0353E95C3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C376-F26C-48E7-A972-8761C707B44F}" type="datetimeFigureOut">
              <a:rPr lang="nl-NL" smtClean="0"/>
              <a:pPr/>
              <a:t>29-3-2022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869-7383-4187-AC5D-F0353E95C3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C376-F26C-48E7-A972-8761C707B44F}" type="datetimeFigureOut">
              <a:rPr lang="nl-NL" smtClean="0"/>
              <a:pPr/>
              <a:t>29-3-2022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869-7383-4187-AC5D-F0353E95C3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C376-F26C-48E7-A972-8761C707B44F}" type="datetimeFigureOut">
              <a:rPr lang="nl-NL" smtClean="0"/>
              <a:pPr/>
              <a:t>29-3-2022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869-7383-4187-AC5D-F0353E95C3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C376-F26C-48E7-A972-8761C707B44F}" type="datetimeFigureOut">
              <a:rPr lang="nl-NL" smtClean="0"/>
              <a:pPr/>
              <a:t>29-3-2022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869-7383-4187-AC5D-F0353E95C3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CC376-F26C-48E7-A972-8761C707B44F}" type="datetimeFigureOut">
              <a:rPr lang="nl-NL" smtClean="0"/>
              <a:pPr/>
              <a:t>29-3-2022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C0869-7383-4187-AC5D-F0353E95C3BE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5.png"/><Relationship Id="rId10" Type="http://schemas.microsoft.com/office/2007/relationships/diagramDrawing" Target="../diagrams/drawing6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Colors" Target="../diagrams/colors8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5" Type="http://schemas.openxmlformats.org/officeDocument/2006/relationships/diagramData" Target="../diagrams/data7.xml"/><Relationship Id="rId10" Type="http://schemas.openxmlformats.org/officeDocument/2006/relationships/diagramData" Target="../diagrams/data8.xml"/><Relationship Id="rId4" Type="http://schemas.openxmlformats.org/officeDocument/2006/relationships/image" Target="../media/image4.png"/><Relationship Id="rId9" Type="http://schemas.microsoft.com/office/2007/relationships/diagramDrawing" Target="../diagrams/drawing7.xml"/><Relationship Id="rId14" Type="http://schemas.microsoft.com/office/2007/relationships/diagramDrawing" Target="../diagrams/drawing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diagramColors" Target="../diagrams/colors10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9.xml"/><Relationship Id="rId12" Type="http://schemas.openxmlformats.org/officeDocument/2006/relationships/diagramQuickStyle" Target="../diagrams/quickStyl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11" Type="http://schemas.openxmlformats.org/officeDocument/2006/relationships/diagramLayout" Target="../diagrams/layout10.xml"/><Relationship Id="rId5" Type="http://schemas.openxmlformats.org/officeDocument/2006/relationships/diagramData" Target="../diagrams/data9.xml"/><Relationship Id="rId10" Type="http://schemas.openxmlformats.org/officeDocument/2006/relationships/diagramData" Target="../diagrams/data10.xml"/><Relationship Id="rId4" Type="http://schemas.openxmlformats.org/officeDocument/2006/relationships/image" Target="../media/image4.png"/><Relationship Id="rId9" Type="http://schemas.microsoft.com/office/2007/relationships/diagramDrawing" Target="../diagrams/drawing9.xml"/><Relationship Id="rId14" Type="http://schemas.microsoft.com/office/2007/relationships/diagramDrawing" Target="../diagrams/drawin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diagramColors" Target="../diagrams/colors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diagramQuickStyle" Target="../diagrams/quickStyle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Layout" Target="../diagrams/layout12.xml"/><Relationship Id="rId5" Type="http://schemas.openxmlformats.org/officeDocument/2006/relationships/diagramQuickStyle" Target="../diagrams/quickStyle11.xml"/><Relationship Id="rId10" Type="http://schemas.openxmlformats.org/officeDocument/2006/relationships/diagramData" Target="../diagrams/data12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4.png"/><Relationship Id="rId14" Type="http://schemas.microsoft.com/office/2007/relationships/diagramDrawing" Target="../diagrams/drawing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13" Type="http://schemas.openxmlformats.org/officeDocument/2006/relationships/diagramColors" Target="../diagrams/colors1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3.xml"/><Relationship Id="rId12" Type="http://schemas.openxmlformats.org/officeDocument/2006/relationships/diagramQuickStyle" Target="../diagrams/quickStyle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11" Type="http://schemas.openxmlformats.org/officeDocument/2006/relationships/diagramLayout" Target="../diagrams/layout14.xml"/><Relationship Id="rId5" Type="http://schemas.openxmlformats.org/officeDocument/2006/relationships/diagramData" Target="../diagrams/data13.xml"/><Relationship Id="rId10" Type="http://schemas.openxmlformats.org/officeDocument/2006/relationships/diagramData" Target="../diagrams/data14.xml"/><Relationship Id="rId4" Type="http://schemas.openxmlformats.org/officeDocument/2006/relationships/image" Target="../media/image4.png"/><Relationship Id="rId9" Type="http://schemas.microsoft.com/office/2007/relationships/diagramDrawing" Target="../diagrams/drawing13.xml"/><Relationship Id="rId14" Type="http://schemas.microsoft.com/office/2007/relationships/diagramDrawing" Target="../diagrams/drawin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5.png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microsoft.com/office/2007/relationships/diagramDrawing" Target="../diagrams/drawing4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5.png"/><Relationship Id="rId10" Type="http://schemas.microsoft.com/office/2007/relationships/diagramDrawing" Target="../diagrams/drawing5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9144000" cy="4587975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999 - Qbuzz logo 2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891" y="-164554"/>
            <a:ext cx="7230217" cy="5143500"/>
          </a:xfrm>
          <a:prstGeom prst="rect">
            <a:avLst/>
          </a:prstGeom>
        </p:spPr>
      </p:pic>
      <p:pic>
        <p:nvPicPr>
          <p:cNvPr id="6" name="Afbeelding 5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B41CDEB1-BE94-4FB9-BBEA-A9523401F0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05243"/>
            <a:ext cx="1031467" cy="29706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8F33B1C9-37BE-476F-9D9B-1080F37A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3219822"/>
            <a:ext cx="5256584" cy="550279"/>
          </a:xfrm>
          <a:noFill/>
        </p:spPr>
        <p:txBody>
          <a:bodyPr>
            <a:noAutofit/>
          </a:bodyPr>
          <a:lstStyle/>
          <a:p>
            <a:pPr algn="l"/>
            <a:r>
              <a:rPr lang="nl-NL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Smart </a:t>
            </a:r>
            <a:r>
              <a:rPr lang="nl-NL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charging</a:t>
            </a:r>
            <a:r>
              <a:rPr lang="nl-NL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projects</a:t>
            </a:r>
            <a:r>
              <a:rPr lang="nl-NL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at Qbuzz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E6315B-04A9-4E4A-A537-49B96278222B}"/>
              </a:ext>
            </a:extLst>
          </p:cNvPr>
          <p:cNvSpPr txBox="1">
            <a:spLocks/>
          </p:cNvSpPr>
          <p:nvPr/>
        </p:nvSpPr>
        <p:spPr>
          <a:xfrm>
            <a:off x="6444208" y="4582179"/>
            <a:ext cx="4571998" cy="55027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EBUSSED – 30/03/2022 – Sanne Gort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63272" cy="709587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Past years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4515967"/>
            <a:ext cx="9144000" cy="72008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999 - Qbuzz logo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896" y="4685723"/>
            <a:ext cx="899592" cy="334299"/>
          </a:xfrm>
          <a:prstGeom prst="rect">
            <a:avLst/>
          </a:prstGeom>
        </p:spPr>
      </p:pic>
      <p:pic>
        <p:nvPicPr>
          <p:cNvPr id="16" name="Afbeelding 15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EDAB3A77-67EE-40B1-9E20-BE0530948D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05243"/>
            <a:ext cx="1031467" cy="29706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A1A07DF-98A2-4EFF-92F2-0BDB5643D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133045"/>
            <a:ext cx="1135329" cy="113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F0B79490-2ECF-444C-9950-0E71ED9E7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00151"/>
            <a:ext cx="8219256" cy="33158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Follow-up thesis</a:t>
            </a: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Aim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2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Compare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saving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potential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of 3 different smart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charging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strategies</a:t>
            </a:r>
            <a:endParaRPr lang="nl-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3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Peak </a:t>
            </a:r>
            <a:r>
              <a:rPr lang="nl-NL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shaving</a:t>
            </a:r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3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Peak </a:t>
            </a:r>
            <a:r>
              <a:rPr lang="nl-NL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shaving</a:t>
            </a: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+ </a:t>
            </a:r>
            <a:r>
              <a:rPr lang="nl-NL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postpone</a:t>
            </a: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charging</a:t>
            </a: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nl-NL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fixed</a:t>
            </a: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electricity</a:t>
            </a: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price</a:t>
            </a: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based</a:t>
            </a: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lvl="3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DAM </a:t>
            </a:r>
            <a:r>
              <a:rPr lang="nl-NL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trading</a:t>
            </a:r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Based</a:t>
            </a:r>
            <a:r>
              <a:rPr lang="nl-N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on </a:t>
            </a:r>
            <a:r>
              <a:rPr lang="nl-NL" sz="1300" u="sng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unknown</a:t>
            </a:r>
            <a:r>
              <a:rPr lang="nl-N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DAM </a:t>
            </a:r>
            <a:r>
              <a:rPr lang="nl-NL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prices</a:t>
            </a:r>
            <a:r>
              <a:rPr lang="nl-N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nl-N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electricity</a:t>
            </a:r>
            <a:r>
              <a:rPr lang="nl-N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consumption</a:t>
            </a:r>
            <a:endParaRPr lang="nl-NL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  <a:r>
              <a:rPr lang="nl-NL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2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Peak </a:t>
            </a:r>
            <a:r>
              <a:rPr lang="nl-NL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shaving</a:t>
            </a:r>
            <a:r>
              <a:rPr lang="nl-N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nl-NL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electricity</a:t>
            </a:r>
            <a:r>
              <a:rPr lang="nl-N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cost</a:t>
            </a:r>
            <a:r>
              <a:rPr lang="nl-N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reduction</a:t>
            </a:r>
            <a:r>
              <a:rPr lang="nl-N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7-15%</a:t>
            </a:r>
          </a:p>
          <a:p>
            <a:pPr lvl="2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Peak </a:t>
            </a:r>
            <a:r>
              <a:rPr lang="nl-NL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shaving</a:t>
            </a:r>
            <a:r>
              <a:rPr lang="nl-N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+ </a:t>
            </a:r>
            <a:r>
              <a:rPr lang="nl-NL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postpone</a:t>
            </a:r>
            <a:r>
              <a:rPr lang="nl-N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charging</a:t>
            </a:r>
            <a:r>
              <a:rPr lang="nl-N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nl-NL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electricity</a:t>
            </a:r>
            <a:r>
              <a:rPr lang="nl-N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cost</a:t>
            </a:r>
            <a:r>
              <a:rPr lang="nl-N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reduction</a:t>
            </a:r>
            <a:r>
              <a:rPr lang="nl-N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10-16% </a:t>
            </a:r>
          </a:p>
          <a:p>
            <a:pPr lvl="2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DAM </a:t>
            </a:r>
            <a:r>
              <a:rPr lang="nl-NL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trading</a:t>
            </a:r>
            <a:r>
              <a:rPr lang="nl-N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nl-NL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electricity</a:t>
            </a:r>
            <a:r>
              <a:rPr lang="nl-N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cost</a:t>
            </a:r>
            <a:r>
              <a:rPr lang="nl-N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reduction</a:t>
            </a:r>
            <a:r>
              <a:rPr lang="nl-N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7-53%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F572D52-ABAC-4D1F-AA44-2E68FE9F85F7}"/>
              </a:ext>
            </a:extLst>
          </p:cNvPr>
          <p:cNvGraphicFramePr/>
          <p:nvPr/>
        </p:nvGraphicFramePr>
        <p:xfrm>
          <a:off x="3456349" y="225324"/>
          <a:ext cx="5530835" cy="402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B26B890F-5D0F-4225-8653-E2034039E1A1}"/>
              </a:ext>
            </a:extLst>
          </p:cNvPr>
          <p:cNvCxnSpPr>
            <a:cxnSpLocks/>
          </p:cNvCxnSpPr>
          <p:nvPr/>
        </p:nvCxnSpPr>
        <p:spPr>
          <a:xfrm flipV="1">
            <a:off x="3456349" y="752145"/>
            <a:ext cx="2195771" cy="83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D8AE979E-25AC-47AC-9CCC-2D70F690DB1B}"/>
              </a:ext>
            </a:extLst>
          </p:cNvPr>
          <p:cNvSpPr txBox="1"/>
          <p:nvPr/>
        </p:nvSpPr>
        <p:spPr>
          <a:xfrm>
            <a:off x="3259057" y="744451"/>
            <a:ext cx="808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chemeClr val="accent1"/>
                </a:solidFill>
              </a:rPr>
              <a:t>2019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80F20B1-EC83-4FB5-BA7E-B8F8F57E7571}"/>
              </a:ext>
            </a:extLst>
          </p:cNvPr>
          <p:cNvSpPr txBox="1"/>
          <p:nvPr/>
        </p:nvSpPr>
        <p:spPr>
          <a:xfrm>
            <a:off x="5364088" y="752145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chemeClr val="accent1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94267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147248" cy="709587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Timeline and charging strategies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4515967"/>
            <a:ext cx="9144000" cy="72008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999 - Qbuzz logo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896" y="4685723"/>
            <a:ext cx="899592" cy="334299"/>
          </a:xfrm>
          <a:prstGeom prst="rect">
            <a:avLst/>
          </a:prstGeom>
        </p:spPr>
      </p:pic>
      <p:pic>
        <p:nvPicPr>
          <p:cNvPr id="16" name="Afbeelding 15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EDAB3A77-67EE-40B1-9E20-BE0530948D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05243"/>
            <a:ext cx="1031467" cy="297063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26EE3F07-89D9-4572-BB4B-1F7919B67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71153"/>
            <a:ext cx="8219256" cy="244481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FF7C00"/>
              </a:buClr>
              <a:buNone/>
            </a:pPr>
            <a:endParaRPr lang="nl-N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endParaRPr lang="nl-N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buClr>
                <a:srgbClr val="FF7C00"/>
              </a:buClr>
              <a:buNone/>
            </a:pPr>
            <a:endParaRPr lang="nl-NL" sz="2400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44B068F-633F-4538-8E0C-16309CD50F45}"/>
              </a:ext>
            </a:extLst>
          </p:cNvPr>
          <p:cNvGraphicFramePr/>
          <p:nvPr/>
        </p:nvGraphicFramePr>
        <p:xfrm>
          <a:off x="765702" y="1250237"/>
          <a:ext cx="7321461" cy="66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kstvak 14">
            <a:extLst>
              <a:ext uri="{FF2B5EF4-FFF2-40B4-BE49-F238E27FC236}">
                <a16:creationId xmlns:a16="http://schemas.microsoft.com/office/drawing/2014/main" id="{996E3E55-9867-4346-9A8D-5CE60502BD69}"/>
              </a:ext>
            </a:extLst>
          </p:cNvPr>
          <p:cNvSpPr txBox="1"/>
          <p:nvPr/>
        </p:nvSpPr>
        <p:spPr>
          <a:xfrm>
            <a:off x="577832" y="25875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2019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D082000-3F5D-47ED-AE48-73DD7137D5E6}"/>
              </a:ext>
            </a:extLst>
          </p:cNvPr>
          <p:cNvSpPr txBox="1"/>
          <p:nvPr/>
        </p:nvSpPr>
        <p:spPr>
          <a:xfrm>
            <a:off x="3347864" y="25875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2021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8B330C1-969F-4697-B582-8DB933EB9A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9668397"/>
              </p:ext>
            </p:extLst>
          </p:nvPr>
        </p:nvGraphicFramePr>
        <p:xfrm>
          <a:off x="765702" y="1923678"/>
          <a:ext cx="7321460" cy="66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C4D4DB6D-50FA-414A-9C67-C79D604512D6}"/>
              </a:ext>
            </a:extLst>
          </p:cNvPr>
          <p:cNvCxnSpPr>
            <a:cxnSpLocks/>
          </p:cNvCxnSpPr>
          <p:nvPr/>
        </p:nvCxnSpPr>
        <p:spPr>
          <a:xfrm>
            <a:off x="3707904" y="1250237"/>
            <a:ext cx="0" cy="13215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DA9D7225-DFEC-4977-9202-F37D80AB6CFF}"/>
              </a:ext>
            </a:extLst>
          </p:cNvPr>
          <p:cNvCxnSpPr>
            <a:cxnSpLocks/>
          </p:cNvCxnSpPr>
          <p:nvPr/>
        </p:nvCxnSpPr>
        <p:spPr>
          <a:xfrm>
            <a:off x="899592" y="1250237"/>
            <a:ext cx="0" cy="13338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CD39191-155C-42FA-BCE2-A17B203B7CFE}"/>
              </a:ext>
            </a:extLst>
          </p:cNvPr>
          <p:cNvCxnSpPr>
            <a:cxnSpLocks/>
          </p:cNvCxnSpPr>
          <p:nvPr/>
        </p:nvCxnSpPr>
        <p:spPr>
          <a:xfrm>
            <a:off x="5292080" y="2139702"/>
            <a:ext cx="0" cy="4316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147248" cy="709587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Current situation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4515967"/>
            <a:ext cx="9144000" cy="72008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999 - Qbuzz logo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896" y="4685723"/>
            <a:ext cx="899592" cy="334299"/>
          </a:xfrm>
          <a:prstGeom prst="rect">
            <a:avLst/>
          </a:prstGeom>
        </p:spPr>
      </p:pic>
      <p:pic>
        <p:nvPicPr>
          <p:cNvPr id="16" name="Afbeelding 15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EDAB3A77-67EE-40B1-9E20-BE0530948D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05243"/>
            <a:ext cx="1031467" cy="297063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26EE3F07-89D9-4572-BB4B-1F7919B67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71153"/>
            <a:ext cx="8219256" cy="244481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FF7C00"/>
              </a:buClr>
              <a:buNone/>
            </a:pPr>
            <a:endParaRPr lang="nl-N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endParaRPr lang="nl-N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buClr>
                <a:srgbClr val="FF7C00"/>
              </a:buClr>
              <a:buNone/>
            </a:pPr>
            <a:endParaRPr lang="nl-NL" sz="2400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44B068F-633F-4538-8E0C-16309CD50F45}"/>
              </a:ext>
            </a:extLst>
          </p:cNvPr>
          <p:cNvGraphicFramePr/>
          <p:nvPr/>
        </p:nvGraphicFramePr>
        <p:xfrm>
          <a:off x="765702" y="1250237"/>
          <a:ext cx="7321461" cy="66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kstvak 14">
            <a:extLst>
              <a:ext uri="{FF2B5EF4-FFF2-40B4-BE49-F238E27FC236}">
                <a16:creationId xmlns:a16="http://schemas.microsoft.com/office/drawing/2014/main" id="{996E3E55-9867-4346-9A8D-5CE60502BD69}"/>
              </a:ext>
            </a:extLst>
          </p:cNvPr>
          <p:cNvSpPr txBox="1"/>
          <p:nvPr/>
        </p:nvSpPr>
        <p:spPr>
          <a:xfrm>
            <a:off x="577832" y="25875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2019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D082000-3F5D-47ED-AE48-73DD7137D5E6}"/>
              </a:ext>
            </a:extLst>
          </p:cNvPr>
          <p:cNvSpPr txBox="1"/>
          <p:nvPr/>
        </p:nvSpPr>
        <p:spPr>
          <a:xfrm>
            <a:off x="3347864" y="25875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2021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8B330C1-969F-4697-B582-8DB933EB9A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4123845"/>
              </p:ext>
            </p:extLst>
          </p:nvPr>
        </p:nvGraphicFramePr>
        <p:xfrm>
          <a:off x="765702" y="1923678"/>
          <a:ext cx="7321460" cy="66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C4D4DB6D-50FA-414A-9C67-C79D604512D6}"/>
              </a:ext>
            </a:extLst>
          </p:cNvPr>
          <p:cNvCxnSpPr>
            <a:cxnSpLocks/>
          </p:cNvCxnSpPr>
          <p:nvPr/>
        </p:nvCxnSpPr>
        <p:spPr>
          <a:xfrm>
            <a:off x="3707904" y="1250237"/>
            <a:ext cx="0" cy="13215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DA9D7225-DFEC-4977-9202-F37D80AB6CFF}"/>
              </a:ext>
            </a:extLst>
          </p:cNvPr>
          <p:cNvCxnSpPr>
            <a:cxnSpLocks/>
          </p:cNvCxnSpPr>
          <p:nvPr/>
        </p:nvCxnSpPr>
        <p:spPr>
          <a:xfrm>
            <a:off x="899592" y="1250237"/>
            <a:ext cx="0" cy="13338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CB264760-B92C-4D47-8045-6917603A1629}"/>
              </a:ext>
            </a:extLst>
          </p:cNvPr>
          <p:cNvSpPr txBox="1">
            <a:spLocks/>
          </p:cNvSpPr>
          <p:nvPr/>
        </p:nvSpPr>
        <p:spPr>
          <a:xfrm>
            <a:off x="619944" y="3028851"/>
            <a:ext cx="8219256" cy="14871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Preparation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phase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1</a:t>
            </a: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Testing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hardware (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chargers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buses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software (ViriCiti)</a:t>
            </a:r>
            <a:endParaRPr lang="nl-NL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Determine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limits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using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an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optimization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model</a:t>
            </a:r>
          </a:p>
          <a:p>
            <a:pPr lvl="2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Principle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all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buses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should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able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charge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100%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if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they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arrive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SoC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of 20%</a:t>
            </a:r>
          </a:p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First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six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depots in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coming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weeks</a:t>
            </a:r>
          </a:p>
          <a:p>
            <a:pPr lvl="2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endParaRPr lang="nl-NL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buClr>
                <a:srgbClr val="FF7C00"/>
              </a:buClr>
              <a:buFont typeface="Arial" pitchFamily="34" charset="0"/>
              <a:buNone/>
            </a:pPr>
            <a:endParaRPr lang="nl-NL" sz="2400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B72CFB8-2614-4434-9828-70AE63C98330}"/>
              </a:ext>
            </a:extLst>
          </p:cNvPr>
          <p:cNvSpPr txBox="1"/>
          <p:nvPr/>
        </p:nvSpPr>
        <p:spPr>
          <a:xfrm>
            <a:off x="4967536" y="257360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accent1"/>
                </a:solidFill>
              </a:rPr>
              <a:t>Now</a:t>
            </a:r>
            <a:endParaRPr lang="nl-N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59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147248" cy="709587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Smart charging – example 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4515967"/>
            <a:ext cx="9144000" cy="72008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999 - Qbuzz logo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896" y="4685723"/>
            <a:ext cx="899592" cy="334299"/>
          </a:xfrm>
          <a:prstGeom prst="rect">
            <a:avLst/>
          </a:prstGeom>
        </p:spPr>
      </p:pic>
      <p:pic>
        <p:nvPicPr>
          <p:cNvPr id="16" name="Afbeelding 15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EDAB3A77-67EE-40B1-9E20-BE0530948D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05243"/>
            <a:ext cx="1031467" cy="29706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A1A07DF-98A2-4EFF-92F2-0BDB5643D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133045"/>
            <a:ext cx="1135329" cy="113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F0B79490-2ECF-444C-9950-0E71ED9E7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00151"/>
            <a:ext cx="8219256" cy="33158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Depot Zoutkamp</a:t>
            </a:r>
          </a:p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Step 1: Peak </a:t>
            </a:r>
            <a:r>
              <a:rPr lang="nl-NL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shaving</a:t>
            </a:r>
            <a:endParaRPr lang="nl-N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Step 2: Peak </a:t>
            </a:r>
            <a:r>
              <a:rPr lang="nl-NL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shaving</a:t>
            </a:r>
            <a:r>
              <a:rPr lang="nl-N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+ </a:t>
            </a:r>
            <a:r>
              <a:rPr lang="nl-NL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postponing</a:t>
            </a:r>
            <a:r>
              <a:rPr lang="nl-N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charging</a:t>
            </a:r>
            <a:r>
              <a:rPr lang="nl-N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457200" lvl="1" indent="0">
              <a:buClr>
                <a:srgbClr val="FF7C00"/>
              </a:buClr>
              <a:buNone/>
            </a:pPr>
            <a:endParaRPr lang="nl-NL" sz="2400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20AB20E-7AAC-4D1D-A073-4CD2B258CA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76" y="2483669"/>
            <a:ext cx="8604448" cy="174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98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8B330C1-969F-4697-B582-8DB933EB9A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7976293"/>
              </p:ext>
            </p:extLst>
          </p:nvPr>
        </p:nvGraphicFramePr>
        <p:xfrm>
          <a:off x="765703" y="1939440"/>
          <a:ext cx="7321460" cy="66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147248" cy="709587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Future - phase 2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4515967"/>
            <a:ext cx="9144000" cy="72008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999 - Qbuzz logo-01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896" y="4685723"/>
            <a:ext cx="899592" cy="334299"/>
          </a:xfrm>
          <a:prstGeom prst="rect">
            <a:avLst/>
          </a:prstGeom>
        </p:spPr>
      </p:pic>
      <p:pic>
        <p:nvPicPr>
          <p:cNvPr id="16" name="Afbeelding 15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EDAB3A77-67EE-40B1-9E20-BE0530948D4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05243"/>
            <a:ext cx="1031467" cy="297063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26EE3F07-89D9-4572-BB4B-1F7919B67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71153"/>
            <a:ext cx="8219256" cy="244481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FF7C00"/>
              </a:buClr>
              <a:buNone/>
            </a:pPr>
            <a:endParaRPr lang="nl-N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endParaRPr lang="nl-N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buClr>
                <a:srgbClr val="FF7C00"/>
              </a:buClr>
              <a:buNone/>
            </a:pPr>
            <a:endParaRPr lang="nl-NL" sz="2400" dirty="0"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lvl="1" indent="0">
              <a:buClr>
                <a:srgbClr val="FF7C00"/>
              </a:buClr>
              <a:buNone/>
            </a:pPr>
            <a:endParaRPr lang="nl-NL" sz="2400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44B068F-633F-4538-8E0C-16309CD50F45}"/>
              </a:ext>
            </a:extLst>
          </p:cNvPr>
          <p:cNvGraphicFramePr/>
          <p:nvPr/>
        </p:nvGraphicFramePr>
        <p:xfrm>
          <a:off x="765702" y="1250237"/>
          <a:ext cx="7321461" cy="66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5" name="Tekstvak 14">
            <a:extLst>
              <a:ext uri="{FF2B5EF4-FFF2-40B4-BE49-F238E27FC236}">
                <a16:creationId xmlns:a16="http://schemas.microsoft.com/office/drawing/2014/main" id="{996E3E55-9867-4346-9A8D-5CE60502BD69}"/>
              </a:ext>
            </a:extLst>
          </p:cNvPr>
          <p:cNvSpPr txBox="1"/>
          <p:nvPr/>
        </p:nvSpPr>
        <p:spPr>
          <a:xfrm>
            <a:off x="577832" y="25875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2019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D082000-3F5D-47ED-AE48-73DD7137D5E6}"/>
              </a:ext>
            </a:extLst>
          </p:cNvPr>
          <p:cNvSpPr txBox="1"/>
          <p:nvPr/>
        </p:nvSpPr>
        <p:spPr>
          <a:xfrm>
            <a:off x="3347864" y="25875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2021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C4D4DB6D-50FA-414A-9C67-C79D604512D6}"/>
              </a:ext>
            </a:extLst>
          </p:cNvPr>
          <p:cNvCxnSpPr>
            <a:cxnSpLocks/>
          </p:cNvCxnSpPr>
          <p:nvPr/>
        </p:nvCxnSpPr>
        <p:spPr>
          <a:xfrm>
            <a:off x="3707904" y="1250237"/>
            <a:ext cx="0" cy="13215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DA9D7225-DFEC-4977-9202-F37D80AB6CFF}"/>
              </a:ext>
            </a:extLst>
          </p:cNvPr>
          <p:cNvCxnSpPr>
            <a:cxnSpLocks/>
          </p:cNvCxnSpPr>
          <p:nvPr/>
        </p:nvCxnSpPr>
        <p:spPr>
          <a:xfrm>
            <a:off x="899592" y="1250237"/>
            <a:ext cx="0" cy="13338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CB264760-B92C-4D47-8045-6917603A1629}"/>
              </a:ext>
            </a:extLst>
          </p:cNvPr>
          <p:cNvSpPr txBox="1">
            <a:spLocks/>
          </p:cNvSpPr>
          <p:nvPr/>
        </p:nvSpPr>
        <p:spPr>
          <a:xfrm>
            <a:off x="619944" y="3028851"/>
            <a:ext cx="8219256" cy="14871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At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same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time: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Preparation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phase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2</a:t>
            </a:r>
            <a:endParaRPr lang="nl-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Which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energy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markets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are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interesting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Qbuzz?</a:t>
            </a: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What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does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trading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at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those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energy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markets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involve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lvl="2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E.g. Hardware, software, </a:t>
            </a:r>
            <a:r>
              <a:rPr lang="nl-NL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third</a:t>
            </a: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parties</a:t>
            </a:r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Is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businesscase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profitable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endParaRPr lang="nl-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67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147248" cy="709587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Future - phase 3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4515967"/>
            <a:ext cx="9144000" cy="72008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999 - Qbuzz logo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896" y="4685723"/>
            <a:ext cx="899592" cy="334299"/>
          </a:xfrm>
          <a:prstGeom prst="rect">
            <a:avLst/>
          </a:prstGeom>
        </p:spPr>
      </p:pic>
      <p:pic>
        <p:nvPicPr>
          <p:cNvPr id="16" name="Afbeelding 15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EDAB3A77-67EE-40B1-9E20-BE0530948D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05243"/>
            <a:ext cx="1031467" cy="297063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26EE3F07-89D9-4572-BB4B-1F7919B67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71153"/>
            <a:ext cx="8219256" cy="244481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FF7C00"/>
              </a:buClr>
              <a:buNone/>
            </a:pPr>
            <a:endParaRPr lang="nl-N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endParaRPr lang="nl-N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buClr>
                <a:srgbClr val="FF7C00"/>
              </a:buClr>
              <a:buNone/>
            </a:pPr>
            <a:endParaRPr lang="nl-NL" sz="2400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44B068F-633F-4538-8E0C-16309CD50F45}"/>
              </a:ext>
            </a:extLst>
          </p:cNvPr>
          <p:cNvGraphicFramePr/>
          <p:nvPr/>
        </p:nvGraphicFramePr>
        <p:xfrm>
          <a:off x="765702" y="1250237"/>
          <a:ext cx="7321461" cy="66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kstvak 14">
            <a:extLst>
              <a:ext uri="{FF2B5EF4-FFF2-40B4-BE49-F238E27FC236}">
                <a16:creationId xmlns:a16="http://schemas.microsoft.com/office/drawing/2014/main" id="{996E3E55-9867-4346-9A8D-5CE60502BD69}"/>
              </a:ext>
            </a:extLst>
          </p:cNvPr>
          <p:cNvSpPr txBox="1"/>
          <p:nvPr/>
        </p:nvSpPr>
        <p:spPr>
          <a:xfrm>
            <a:off x="577832" y="25875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2019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D082000-3F5D-47ED-AE48-73DD7137D5E6}"/>
              </a:ext>
            </a:extLst>
          </p:cNvPr>
          <p:cNvSpPr txBox="1"/>
          <p:nvPr/>
        </p:nvSpPr>
        <p:spPr>
          <a:xfrm>
            <a:off x="3347864" y="25875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2021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8B330C1-969F-4697-B582-8DB933EB9A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8837783"/>
              </p:ext>
            </p:extLst>
          </p:nvPr>
        </p:nvGraphicFramePr>
        <p:xfrm>
          <a:off x="765702" y="1947352"/>
          <a:ext cx="7321460" cy="66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C4D4DB6D-50FA-414A-9C67-C79D604512D6}"/>
              </a:ext>
            </a:extLst>
          </p:cNvPr>
          <p:cNvCxnSpPr>
            <a:cxnSpLocks/>
          </p:cNvCxnSpPr>
          <p:nvPr/>
        </p:nvCxnSpPr>
        <p:spPr>
          <a:xfrm>
            <a:off x="3707904" y="1250237"/>
            <a:ext cx="0" cy="13215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DA9D7225-DFEC-4977-9202-F37D80AB6CFF}"/>
              </a:ext>
            </a:extLst>
          </p:cNvPr>
          <p:cNvCxnSpPr>
            <a:cxnSpLocks/>
          </p:cNvCxnSpPr>
          <p:nvPr/>
        </p:nvCxnSpPr>
        <p:spPr>
          <a:xfrm>
            <a:off x="899592" y="1250237"/>
            <a:ext cx="0" cy="13338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CB264760-B92C-4D47-8045-6917603A1629}"/>
              </a:ext>
            </a:extLst>
          </p:cNvPr>
          <p:cNvSpPr txBox="1">
            <a:spLocks/>
          </p:cNvSpPr>
          <p:nvPr/>
        </p:nvSpPr>
        <p:spPr>
          <a:xfrm>
            <a:off x="619944" y="3028851"/>
            <a:ext cx="8219256" cy="1487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At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same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time: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Preparation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phase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3</a:t>
            </a: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Pilot </a:t>
            </a:r>
            <a:r>
              <a:rPr lang="nl-NL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refurbished</a:t>
            </a: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90 kWh bus </a:t>
            </a:r>
            <a:r>
              <a:rPr lang="nl-NL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battery</a:t>
            </a:r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Aim</a:t>
            </a: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nl-NL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Explore</a:t>
            </a: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potential</a:t>
            </a: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electricity</a:t>
            </a: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costs</a:t>
            </a: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reduction</a:t>
            </a: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bigger</a:t>
            </a: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battery</a:t>
            </a: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packages &amp; practical </a:t>
            </a:r>
            <a:r>
              <a:rPr lang="nl-NL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experience</a:t>
            </a:r>
            <a:endParaRPr lang="nl-NL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Appraoch</a:t>
            </a: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pPr lvl="2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Exploration 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possible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strategies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requirements</a:t>
            </a:r>
            <a:endParaRPr lang="nl-NL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Explore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businesscases &gt;&gt; </a:t>
            </a:r>
            <a:r>
              <a:rPr lang="nl-NL" sz="800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nl-NL" sz="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GO</a:t>
            </a:r>
          </a:p>
          <a:p>
            <a:pPr lvl="2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If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800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: Start pilot</a:t>
            </a:r>
          </a:p>
        </p:txBody>
      </p:sp>
    </p:spTree>
    <p:extLst>
      <p:ext uri="{BB962C8B-B14F-4D97-AF65-F5344CB8AC3E}">
        <p14:creationId xmlns:p14="http://schemas.microsoft.com/office/powerpoint/2010/main" val="2747300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147248" cy="709587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Recap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4515967"/>
            <a:ext cx="9144000" cy="72008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999 - Qbuzz logo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896" y="4685723"/>
            <a:ext cx="899592" cy="334299"/>
          </a:xfrm>
          <a:prstGeom prst="rect">
            <a:avLst/>
          </a:prstGeom>
        </p:spPr>
      </p:pic>
      <p:pic>
        <p:nvPicPr>
          <p:cNvPr id="16" name="Afbeelding 15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EDAB3A77-67EE-40B1-9E20-BE0530948D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05243"/>
            <a:ext cx="1031467" cy="297063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26EE3F07-89D9-4572-BB4B-1F7919B67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71153"/>
            <a:ext cx="8219256" cy="244481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FF7C00"/>
              </a:buClr>
              <a:buNone/>
            </a:pPr>
            <a:endParaRPr lang="nl-N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endParaRPr lang="nl-N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buClr>
                <a:srgbClr val="FF7C00"/>
              </a:buClr>
              <a:buNone/>
            </a:pPr>
            <a:endParaRPr lang="nl-NL" sz="2400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CB264760-B92C-4D47-8045-6917603A1629}"/>
              </a:ext>
            </a:extLst>
          </p:cNvPr>
          <p:cNvSpPr txBox="1">
            <a:spLocks/>
          </p:cNvSpPr>
          <p:nvPr/>
        </p:nvSpPr>
        <p:spPr>
          <a:xfrm>
            <a:off x="474936" y="1062226"/>
            <a:ext cx="8219256" cy="28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Smart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charging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: “A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charging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system in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which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we control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charging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pattern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electric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bus at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depots”</a:t>
            </a:r>
          </a:p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Research has been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conducted</a:t>
            </a:r>
            <a:endParaRPr lang="nl-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Timeline has been set up</a:t>
            </a: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Phase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1: Peak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shaving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peak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shaving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+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postpone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charging</a:t>
            </a:r>
            <a:endParaRPr lang="nl-NL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9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Fixed</a:t>
            </a:r>
            <a:r>
              <a:rPr lang="nl-NL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9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electricity</a:t>
            </a:r>
            <a:r>
              <a:rPr lang="nl-NL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9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price</a:t>
            </a:r>
            <a:r>
              <a:rPr lang="nl-NL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9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based</a:t>
            </a:r>
            <a:endParaRPr lang="nl-NL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Phase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2: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Purchase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electricity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on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other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energy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markets</a:t>
            </a:r>
            <a:endParaRPr lang="nl-NL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Phase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3: Bi-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directional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charging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Lower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our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electricity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costs</a:t>
            </a:r>
            <a:endParaRPr lang="nl-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77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9144000" cy="4587975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999 - Qbuzz logo 2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891" y="-154924"/>
            <a:ext cx="7230217" cy="5143500"/>
          </a:xfrm>
          <a:prstGeom prst="rect">
            <a:avLst/>
          </a:prstGeom>
        </p:spPr>
      </p:pic>
      <p:pic>
        <p:nvPicPr>
          <p:cNvPr id="6" name="Afbeelding 5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B41CDEB1-BE94-4FB9-BBEA-A9523401F0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05243"/>
            <a:ext cx="1031467" cy="297063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A6DF3C50-E34A-4BF0-95B0-D2476505747F}"/>
              </a:ext>
            </a:extLst>
          </p:cNvPr>
          <p:cNvSpPr txBox="1">
            <a:spLocks/>
          </p:cNvSpPr>
          <p:nvPr/>
        </p:nvSpPr>
        <p:spPr>
          <a:xfrm>
            <a:off x="4702554" y="4583637"/>
            <a:ext cx="4427983" cy="55027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Thank</a:t>
            </a:r>
            <a:r>
              <a:rPr lang="nl-NL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you </a:t>
            </a:r>
            <a:r>
              <a:rPr lang="nl-NL" sz="1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nl-NL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your</a:t>
            </a:r>
            <a:r>
              <a:rPr lang="nl-NL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attention</a:t>
            </a:r>
          </a:p>
        </p:txBody>
      </p:sp>
    </p:spTree>
    <p:extLst>
      <p:ext uri="{BB962C8B-B14F-4D97-AF65-F5344CB8AC3E}">
        <p14:creationId xmlns:p14="http://schemas.microsoft.com/office/powerpoint/2010/main" val="2099604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05CCF2-58DF-41A3-AD40-94116219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Programme today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7F94D-8615-4FD3-A54F-00799E9F7E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fi-FI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941FBA-3786-48D4-BB5D-F84DA4793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959291"/>
              </p:ext>
            </p:extLst>
          </p:nvPr>
        </p:nvGraphicFramePr>
        <p:xfrm>
          <a:off x="1571919" y="808606"/>
          <a:ext cx="6233846" cy="1890332"/>
        </p:xfrm>
        <a:graphic>
          <a:graphicData uri="http://schemas.openxmlformats.org/drawingml/2006/table">
            <a:tbl>
              <a:tblPr firstRow="1" firstCol="1" bandRow="1"/>
              <a:tblGrid>
                <a:gridCol w="703807">
                  <a:extLst>
                    <a:ext uri="{9D8B030D-6E8A-4147-A177-3AD203B41FA5}">
                      <a16:colId xmlns:a16="http://schemas.microsoft.com/office/drawing/2014/main" val="2792427321"/>
                    </a:ext>
                  </a:extLst>
                </a:gridCol>
                <a:gridCol w="693506">
                  <a:extLst>
                    <a:ext uri="{9D8B030D-6E8A-4147-A177-3AD203B41FA5}">
                      <a16:colId xmlns:a16="http://schemas.microsoft.com/office/drawing/2014/main" val="2460082492"/>
                    </a:ext>
                  </a:extLst>
                </a:gridCol>
                <a:gridCol w="4836533">
                  <a:extLst>
                    <a:ext uri="{9D8B030D-6E8A-4147-A177-3AD203B41FA5}">
                      <a16:colId xmlns:a16="http://schemas.microsoft.com/office/drawing/2014/main" val="3424486783"/>
                    </a:ext>
                  </a:extLst>
                </a:gridCol>
              </a:tblGrid>
              <a:tr h="1737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500">
                          <a:effectLst/>
                        </a:rPr>
                        <a:t>11:05</a:t>
                      </a:r>
                      <a:endParaRPr lang="nl-NL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500">
                          <a:effectLst/>
                        </a:rPr>
                        <a:t>12:05</a:t>
                      </a:r>
                      <a:endParaRPr lang="nl-NL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500" dirty="0">
                          <a:effectLst/>
                          <a:highlight>
                            <a:srgbClr val="00FFFF"/>
                          </a:highlight>
                        </a:rPr>
                        <a:t>Parallel </a:t>
                      </a:r>
                      <a:r>
                        <a:rPr lang="nl-NL" sz="1500" dirty="0" err="1">
                          <a:effectLst/>
                          <a:highlight>
                            <a:srgbClr val="00FFFF"/>
                          </a:highlight>
                        </a:rPr>
                        <a:t>session</a:t>
                      </a:r>
                      <a:r>
                        <a:rPr lang="nl-NL" sz="1500" dirty="0">
                          <a:effectLst/>
                          <a:highlight>
                            <a:srgbClr val="00FFFF"/>
                          </a:highlight>
                        </a:rPr>
                        <a:t> 1 (Chair: Rien van Stigt) </a:t>
                      </a:r>
                      <a:r>
                        <a:rPr lang="nl-NL" sz="1500" u="sng" dirty="0">
                          <a:effectLst/>
                          <a:highlight>
                            <a:srgbClr val="00FFFF"/>
                          </a:highlight>
                        </a:rPr>
                        <a:t>ZOCHER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500" dirty="0" err="1">
                          <a:effectLst/>
                        </a:rPr>
                        <a:t>Experiences</a:t>
                      </a:r>
                      <a:r>
                        <a:rPr lang="nl-NL" sz="1500" dirty="0">
                          <a:effectLst/>
                        </a:rPr>
                        <a:t> of </a:t>
                      </a:r>
                      <a:r>
                        <a:rPr lang="nl-NL" sz="1500" dirty="0" err="1">
                          <a:effectLst/>
                        </a:rPr>
                        <a:t>ebusses</a:t>
                      </a:r>
                      <a:r>
                        <a:rPr lang="nl-NL" sz="1500" dirty="0">
                          <a:effectLst/>
                        </a:rPr>
                        <a:t> </a:t>
                      </a:r>
                      <a:r>
                        <a:rPr lang="nl-NL" sz="1500" dirty="0" err="1">
                          <a:effectLst/>
                        </a:rPr>
                        <a:t>by</a:t>
                      </a:r>
                      <a:r>
                        <a:rPr lang="nl-NL" sz="1500" dirty="0">
                          <a:effectLst/>
                        </a:rPr>
                        <a:t> </a:t>
                      </a:r>
                      <a:r>
                        <a:rPr lang="nl-NL" sz="1500" dirty="0" err="1">
                          <a:effectLst/>
                        </a:rPr>
                        <a:t>Keolis</a:t>
                      </a:r>
                      <a:endParaRPr lang="nl-NL" sz="1500" dirty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nl-NL" sz="1500" i="1" dirty="0">
                          <a:effectLst/>
                        </a:rPr>
                        <a:t>Gretha van Velthuizen (</a:t>
                      </a:r>
                      <a:r>
                        <a:rPr lang="nl-NL" sz="1500" i="1" dirty="0" err="1">
                          <a:effectLst/>
                        </a:rPr>
                        <a:t>Keolis</a:t>
                      </a:r>
                      <a:r>
                        <a:rPr lang="nl-NL" sz="1500" i="1" dirty="0">
                          <a:effectLst/>
                        </a:rPr>
                        <a:t>)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500" dirty="0" err="1">
                          <a:effectLst/>
                        </a:rPr>
                        <a:t>Charging</a:t>
                      </a:r>
                      <a:r>
                        <a:rPr lang="nl-NL" sz="1500" dirty="0">
                          <a:effectLst/>
                        </a:rPr>
                        <a:t> infra </a:t>
                      </a:r>
                      <a:r>
                        <a:rPr lang="nl-NL" sz="1500" dirty="0" err="1">
                          <a:effectLst/>
                        </a:rPr>
                        <a:t>and</a:t>
                      </a:r>
                      <a:r>
                        <a:rPr lang="nl-NL" sz="1500" dirty="0">
                          <a:effectLst/>
                        </a:rPr>
                        <a:t> </a:t>
                      </a:r>
                      <a:r>
                        <a:rPr lang="nl-NL" sz="1500" dirty="0" err="1">
                          <a:effectLst/>
                        </a:rPr>
                        <a:t>spatial</a:t>
                      </a:r>
                      <a:r>
                        <a:rPr lang="nl-NL" sz="1500" dirty="0">
                          <a:effectLst/>
                        </a:rPr>
                        <a:t> planning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nl-NL" sz="1500" i="1" dirty="0">
                          <a:effectLst/>
                        </a:rPr>
                        <a:t>Aart Reurink (</a:t>
                      </a:r>
                      <a:r>
                        <a:rPr lang="nl-NL" sz="1500" i="1" dirty="0" err="1">
                          <a:effectLst/>
                        </a:rPr>
                        <a:t>Province</a:t>
                      </a:r>
                      <a:r>
                        <a:rPr lang="nl-NL" sz="1500" i="1" dirty="0">
                          <a:effectLst/>
                        </a:rPr>
                        <a:t> of Utrecht)</a:t>
                      </a:r>
                      <a:endParaRPr lang="nl-NL" sz="15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4460307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3C7C967-9247-4BA9-90D6-F85FD449C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674200"/>
              </p:ext>
            </p:extLst>
          </p:nvPr>
        </p:nvGraphicFramePr>
        <p:xfrm>
          <a:off x="1571919" y="2860998"/>
          <a:ext cx="6233846" cy="1890332"/>
        </p:xfrm>
        <a:graphic>
          <a:graphicData uri="http://schemas.openxmlformats.org/drawingml/2006/table">
            <a:tbl>
              <a:tblPr firstRow="1" firstCol="1" bandRow="1"/>
              <a:tblGrid>
                <a:gridCol w="703807">
                  <a:extLst>
                    <a:ext uri="{9D8B030D-6E8A-4147-A177-3AD203B41FA5}">
                      <a16:colId xmlns:a16="http://schemas.microsoft.com/office/drawing/2014/main" val="4092852866"/>
                    </a:ext>
                  </a:extLst>
                </a:gridCol>
                <a:gridCol w="693506">
                  <a:extLst>
                    <a:ext uri="{9D8B030D-6E8A-4147-A177-3AD203B41FA5}">
                      <a16:colId xmlns:a16="http://schemas.microsoft.com/office/drawing/2014/main" val="261717156"/>
                    </a:ext>
                  </a:extLst>
                </a:gridCol>
                <a:gridCol w="4836533">
                  <a:extLst>
                    <a:ext uri="{9D8B030D-6E8A-4147-A177-3AD203B41FA5}">
                      <a16:colId xmlns:a16="http://schemas.microsoft.com/office/drawing/2014/main" val="862103126"/>
                    </a:ext>
                  </a:extLst>
                </a:gridCol>
              </a:tblGrid>
              <a:tr h="1737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500">
                          <a:effectLst/>
                        </a:rPr>
                        <a:t>11:05</a:t>
                      </a:r>
                      <a:endParaRPr lang="nl-NL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500">
                          <a:effectLst/>
                        </a:rPr>
                        <a:t>12:05</a:t>
                      </a:r>
                      <a:endParaRPr lang="nl-NL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500" dirty="0">
                          <a:effectLst/>
                          <a:highlight>
                            <a:srgbClr val="FF0000"/>
                          </a:highlight>
                        </a:rPr>
                        <a:t>Parallel </a:t>
                      </a:r>
                      <a:r>
                        <a:rPr lang="nl-NL" sz="1500" dirty="0" err="1">
                          <a:effectLst/>
                          <a:highlight>
                            <a:srgbClr val="FF0000"/>
                          </a:highlight>
                        </a:rPr>
                        <a:t>session</a:t>
                      </a:r>
                      <a:r>
                        <a:rPr lang="nl-NL" sz="1500" dirty="0">
                          <a:effectLst/>
                          <a:highlight>
                            <a:srgbClr val="FF0000"/>
                          </a:highlight>
                        </a:rPr>
                        <a:t> 2 (Chair: Pascal Ravesteijn) </a:t>
                      </a:r>
                      <a:r>
                        <a:rPr lang="nl-NL" sz="1500" u="sng" dirty="0">
                          <a:effectLst/>
                          <a:highlight>
                            <a:srgbClr val="FF0000"/>
                          </a:highlight>
                        </a:rPr>
                        <a:t>CHAPEL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500" dirty="0" err="1">
                          <a:effectLst/>
                        </a:rPr>
                        <a:t>Qdrive</a:t>
                      </a:r>
                      <a:r>
                        <a:rPr lang="nl-NL" sz="1500" dirty="0">
                          <a:effectLst/>
                        </a:rPr>
                        <a:t> programme (Online)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nl-NL" sz="1500" i="1" dirty="0">
                          <a:effectLst/>
                        </a:rPr>
                        <a:t>Martin Vis (</a:t>
                      </a:r>
                      <a:r>
                        <a:rPr lang="nl-NL" sz="1500" i="1" dirty="0" err="1">
                          <a:effectLst/>
                        </a:rPr>
                        <a:t>Qbuzz</a:t>
                      </a:r>
                      <a:r>
                        <a:rPr lang="nl-NL" sz="1500" i="1" dirty="0">
                          <a:effectLst/>
                        </a:rPr>
                        <a:t>)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500" dirty="0">
                          <a:effectLst/>
                        </a:rPr>
                        <a:t>Monitoring of Zero </a:t>
                      </a:r>
                      <a:r>
                        <a:rPr lang="nl-NL" sz="1500" dirty="0" err="1">
                          <a:effectLst/>
                        </a:rPr>
                        <a:t>Emission</a:t>
                      </a:r>
                      <a:r>
                        <a:rPr lang="nl-NL" sz="1500" dirty="0">
                          <a:effectLst/>
                        </a:rPr>
                        <a:t> </a:t>
                      </a:r>
                      <a:r>
                        <a:rPr lang="nl-NL" sz="1500" dirty="0" err="1">
                          <a:effectLst/>
                        </a:rPr>
                        <a:t>Busses</a:t>
                      </a:r>
                      <a:endParaRPr lang="nl-NL" sz="1500" dirty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nl-NL" sz="1500" i="1" dirty="0">
                          <a:effectLst/>
                        </a:rPr>
                        <a:t>Martijn Rotteveel (CROW)</a:t>
                      </a:r>
                      <a:endParaRPr lang="nl-NL" sz="15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7884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00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63272" cy="709587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Content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4515967"/>
            <a:ext cx="9144000" cy="72008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999 - Qbuzz logo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896" y="4685723"/>
            <a:ext cx="899592" cy="334299"/>
          </a:xfrm>
          <a:prstGeom prst="rect">
            <a:avLst/>
          </a:prstGeom>
        </p:spPr>
      </p:pic>
      <p:pic>
        <p:nvPicPr>
          <p:cNvPr id="16" name="Afbeelding 15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EDAB3A77-67EE-40B1-9E20-BE0530948D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05243"/>
            <a:ext cx="1031467" cy="29706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A1A07DF-98A2-4EFF-92F2-0BDB5643D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133045"/>
            <a:ext cx="1135329" cy="113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F0B79490-2ECF-444C-9950-0E71ED9E7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00151"/>
            <a:ext cx="8219256" cy="33158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smart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charging</a:t>
            </a:r>
            <a:endParaRPr 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Participation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in IRIS project</a:t>
            </a:r>
          </a:p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Qbuzz timeline</a:t>
            </a: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Past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years</a:t>
            </a:r>
            <a:endParaRPr lang="nl-NL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Current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situation</a:t>
            </a:r>
            <a:endParaRPr lang="nl-NL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Future</a:t>
            </a:r>
            <a:endParaRPr 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Recap</a:t>
            </a:r>
            <a:endParaRPr 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endParaRPr lang="nl-NL" sz="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" indent="0">
              <a:buClr>
                <a:srgbClr val="FF7C00"/>
              </a:buClr>
              <a:buNone/>
            </a:pPr>
            <a:endParaRPr lang="nl-NL" sz="2800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8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63272" cy="709587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Introduction to smart charging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4515967"/>
            <a:ext cx="9144000" cy="72008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999 - Qbuzz logo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896" y="4685723"/>
            <a:ext cx="899592" cy="334299"/>
          </a:xfrm>
          <a:prstGeom prst="rect">
            <a:avLst/>
          </a:prstGeom>
        </p:spPr>
      </p:pic>
      <p:pic>
        <p:nvPicPr>
          <p:cNvPr id="16" name="Afbeelding 15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EDAB3A77-67EE-40B1-9E20-BE0530948D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05243"/>
            <a:ext cx="1031467" cy="29706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A1A07DF-98A2-4EFF-92F2-0BDB5643D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133045"/>
            <a:ext cx="1135329" cy="113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F0B79490-2ECF-444C-9950-0E71ED9E7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00151"/>
            <a:ext cx="8219256" cy="33158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Smart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charging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Not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an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widely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accepted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definition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yet</a:t>
            </a:r>
            <a:endParaRPr 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context of Qbuzz: A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charging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system in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which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we control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charging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pattern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electric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bus at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depots</a:t>
            </a: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Power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timing </a:t>
            </a: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Total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charged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remains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same</a:t>
            </a:r>
            <a:endParaRPr lang="nl-NL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Why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smart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charging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Control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peak power </a:t>
            </a:r>
          </a:p>
          <a:p>
            <a:pPr lvl="2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Less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impact on 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grid</a:t>
            </a:r>
            <a:endParaRPr lang="nl-NL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Enables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a smaller 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connection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grid</a:t>
            </a:r>
            <a:endParaRPr lang="nl-NL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Reduced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electricity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costs</a:t>
            </a:r>
            <a:endParaRPr lang="nl-NL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Control timing of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consumption</a:t>
            </a:r>
            <a:endParaRPr lang="nl-NL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Reduced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electricity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costs</a:t>
            </a:r>
            <a:endParaRPr lang="nl-NL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15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63272" cy="709587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Participation in the IRIS project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4515967"/>
            <a:ext cx="9144000" cy="72008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999 - Qbuzz logo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896" y="4685723"/>
            <a:ext cx="899592" cy="334299"/>
          </a:xfrm>
          <a:prstGeom prst="rect">
            <a:avLst/>
          </a:prstGeom>
        </p:spPr>
      </p:pic>
      <p:pic>
        <p:nvPicPr>
          <p:cNvPr id="16" name="Afbeelding 15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EDAB3A77-67EE-40B1-9E20-BE0530948D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05243"/>
            <a:ext cx="1031467" cy="29706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A1A07DF-98A2-4EFF-92F2-0BDB5643D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133045"/>
            <a:ext cx="1135329" cy="113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F0B79490-2ECF-444C-9950-0E71ED9E7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00151"/>
            <a:ext cx="8219256" cy="33158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Horizon 2020 EU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funded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project </a:t>
            </a:r>
          </a:p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Duration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: 5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years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(2017-2022)</a:t>
            </a:r>
          </a:p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600" dirty="0" err="1">
                <a:latin typeface="Verdana" pitchFamily="34" charset="0"/>
                <a:ea typeface="Verdana" pitchFamily="34" charset="0"/>
                <a:cs typeface="Roboto" pitchFamily="2" charset="0"/>
              </a:rPr>
              <a:t>Participants</a:t>
            </a:r>
            <a:r>
              <a:rPr lang="nl-NL" sz="1600" dirty="0">
                <a:latin typeface="Verdana" pitchFamily="34" charset="0"/>
                <a:ea typeface="Verdana" pitchFamily="34" charset="0"/>
                <a:cs typeface="Roboto" pitchFamily="2" charset="0"/>
              </a:rPr>
              <a:t>: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Roboto" pitchFamily="2" charset="0"/>
              </a:rPr>
              <a:t>i.a</a:t>
            </a:r>
            <a:r>
              <a:rPr lang="nl-NL" sz="1600" dirty="0">
                <a:latin typeface="Verdana" pitchFamily="34" charset="0"/>
                <a:ea typeface="Verdana" pitchFamily="34" charset="0"/>
                <a:cs typeface="Roboto" pitchFamily="2" charset="0"/>
              </a:rPr>
              <a:t>. Utrecht University,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Roboto" pitchFamily="2" charset="0"/>
              </a:rPr>
              <a:t>Municipality</a:t>
            </a:r>
            <a:r>
              <a:rPr lang="nl-NL" sz="1600" dirty="0">
                <a:latin typeface="Verdana" pitchFamily="34" charset="0"/>
                <a:ea typeface="Verdana" pitchFamily="34" charset="0"/>
                <a:cs typeface="Roboto" pitchFamily="2" charset="0"/>
              </a:rPr>
              <a:t> of Utrecht, Qbuzz</a:t>
            </a:r>
          </a:p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600" dirty="0" err="1">
                <a:latin typeface="Verdana" pitchFamily="34" charset="0"/>
                <a:ea typeface="Verdana" pitchFamily="34" charset="0"/>
                <a:cs typeface="Roboto" pitchFamily="2" charset="0"/>
              </a:rPr>
              <a:t>Aim</a:t>
            </a:r>
            <a:r>
              <a:rPr lang="nl-NL" sz="1600" dirty="0">
                <a:latin typeface="Verdana" pitchFamily="34" charset="0"/>
                <a:ea typeface="Verdana" pitchFamily="34" charset="0"/>
                <a:cs typeface="Roboto" pitchFamily="2" charset="0"/>
              </a:rPr>
              <a:t>: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Roboto" pitchFamily="2" charset="0"/>
              </a:rPr>
              <a:t>Accelerate</a:t>
            </a:r>
            <a:r>
              <a:rPr lang="nl-NL" sz="1600" dirty="0">
                <a:latin typeface="Verdana" pitchFamily="34" charset="0"/>
                <a:ea typeface="Verdana" pitchFamily="34" charset="0"/>
                <a:cs typeface="Roboto" pitchFamily="2" charset="0"/>
              </a:rPr>
              <a:t>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Roboto" pitchFamily="2" charset="0"/>
              </a:rPr>
              <a:t>the</a:t>
            </a:r>
            <a:r>
              <a:rPr lang="nl-NL" sz="1600" dirty="0">
                <a:latin typeface="Verdana" pitchFamily="34" charset="0"/>
                <a:ea typeface="Verdana" pitchFamily="34" charset="0"/>
                <a:cs typeface="Roboto" pitchFamily="2" charset="0"/>
              </a:rPr>
              <a:t> adoption of energy,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Roboto" pitchFamily="2" charset="0"/>
              </a:rPr>
              <a:t>mobility</a:t>
            </a:r>
            <a:r>
              <a:rPr lang="nl-NL" sz="1600" dirty="0">
                <a:latin typeface="Verdana" pitchFamily="34" charset="0"/>
                <a:ea typeface="Verdana" pitchFamily="34" charset="0"/>
                <a:cs typeface="Roboto" pitchFamily="2" charset="0"/>
              </a:rPr>
              <a:t>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Roboto" pitchFamily="2" charset="0"/>
              </a:rPr>
              <a:t>and</a:t>
            </a:r>
            <a:r>
              <a:rPr lang="nl-NL" sz="1600" dirty="0">
                <a:latin typeface="Verdana" pitchFamily="34" charset="0"/>
                <a:ea typeface="Verdana" pitchFamily="34" charset="0"/>
                <a:cs typeface="Roboto" pitchFamily="2" charset="0"/>
              </a:rPr>
              <a:t> ICT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Roboto" pitchFamily="2" charset="0"/>
              </a:rPr>
              <a:t>initiatives</a:t>
            </a:r>
            <a:endParaRPr lang="nl-NL" sz="1600" dirty="0">
              <a:latin typeface="Verdana" pitchFamily="34" charset="0"/>
              <a:ea typeface="Verdana" pitchFamily="34" charset="0"/>
              <a:cs typeface="Roboto" pitchFamily="2" charset="0"/>
            </a:endParaRPr>
          </a:p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600" dirty="0" err="1">
                <a:latin typeface="Verdana" pitchFamily="34" charset="0"/>
                <a:ea typeface="Verdana" pitchFamily="34" charset="0"/>
                <a:cs typeface="Roboto" pitchFamily="2" charset="0"/>
              </a:rPr>
              <a:t>Our</a:t>
            </a:r>
            <a:r>
              <a:rPr lang="nl-NL" sz="1600" dirty="0">
                <a:latin typeface="Verdana" pitchFamily="34" charset="0"/>
                <a:ea typeface="Verdana" pitchFamily="34" charset="0"/>
                <a:cs typeface="Roboto" pitchFamily="2" charset="0"/>
              </a:rPr>
              <a:t>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Roboto" pitchFamily="2" charset="0"/>
              </a:rPr>
              <a:t>contribution</a:t>
            </a:r>
            <a:r>
              <a:rPr lang="nl-NL" sz="1600" dirty="0">
                <a:latin typeface="Verdana" pitchFamily="34" charset="0"/>
                <a:ea typeface="Verdana" pitchFamily="34" charset="0"/>
                <a:cs typeface="Roboto" pitchFamily="2" charset="0"/>
              </a:rPr>
              <a:t>: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Roboto" pitchFamily="2" charset="0"/>
              </a:rPr>
              <a:t>Sharing</a:t>
            </a:r>
            <a:r>
              <a:rPr lang="nl-NL" sz="1600" dirty="0">
                <a:latin typeface="Verdana" pitchFamily="34" charset="0"/>
                <a:ea typeface="Verdana" pitchFamily="34" charset="0"/>
                <a:cs typeface="Roboto" pitchFamily="2" charset="0"/>
              </a:rPr>
              <a:t> data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Roboto" pitchFamily="2" charset="0"/>
              </a:rPr>
              <a:t>for</a:t>
            </a:r>
            <a:r>
              <a:rPr lang="nl-NL" sz="1600" dirty="0">
                <a:latin typeface="Verdana" pitchFamily="34" charset="0"/>
                <a:ea typeface="Verdana" pitchFamily="34" charset="0"/>
                <a:cs typeface="Roboto" pitchFamily="2" charset="0"/>
              </a:rPr>
              <a:t> analysis, research etc. </a:t>
            </a:r>
            <a:endParaRPr lang="nl-NL" sz="2800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pic>
        <p:nvPicPr>
          <p:cNvPr id="1028" name="Picture 4" descr="IRIS in Kanaleneiland :: Energie-U">
            <a:extLst>
              <a:ext uri="{FF2B5EF4-FFF2-40B4-BE49-F238E27FC236}">
                <a16:creationId xmlns:a16="http://schemas.microsoft.com/office/drawing/2014/main" id="{7B4065EC-F71E-4E26-8DA7-C0DF5562B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71349"/>
            <a:ext cx="1584176" cy="72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trecht University | Sharing science, shaping tomorrow">
            <a:extLst>
              <a:ext uri="{FF2B5EF4-FFF2-40B4-BE49-F238E27FC236}">
                <a16:creationId xmlns:a16="http://schemas.microsoft.com/office/drawing/2014/main" id="{0638A18F-E064-47CF-BFB9-DC760B217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91"/>
          <a:stretch/>
        </p:blipFill>
        <p:spPr bwMode="auto">
          <a:xfrm>
            <a:off x="3419871" y="3255457"/>
            <a:ext cx="2304257" cy="75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ICE Workforce Management and NICE Uptivity Quality Management for City of  Utrecht - BrightContact">
            <a:extLst>
              <a:ext uri="{FF2B5EF4-FFF2-40B4-BE49-F238E27FC236}">
                <a16:creationId xmlns:a16="http://schemas.microsoft.com/office/drawing/2014/main" id="{02B852B0-BAF1-48E4-B753-F760D5F42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29" y="2935111"/>
            <a:ext cx="1747667" cy="127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16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63272" cy="709587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Introduction to smart charging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4515967"/>
            <a:ext cx="9144000" cy="72008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999 - Qbuzz logo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896" y="4685723"/>
            <a:ext cx="899592" cy="334299"/>
          </a:xfrm>
          <a:prstGeom prst="rect">
            <a:avLst/>
          </a:prstGeom>
        </p:spPr>
      </p:pic>
      <p:pic>
        <p:nvPicPr>
          <p:cNvPr id="16" name="Afbeelding 15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EDAB3A77-67EE-40B1-9E20-BE0530948D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05243"/>
            <a:ext cx="1031467" cy="297063"/>
          </a:xfrm>
          <a:prstGeom prst="rect">
            <a:avLst/>
          </a:prstGeo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CCA2C385-DFB7-4144-9EAE-1BEB397CDA27}"/>
              </a:ext>
            </a:extLst>
          </p:cNvPr>
          <p:cNvCxnSpPr>
            <a:cxnSpLocks/>
            <a:stCxn id="4" idx="3"/>
            <a:endCxn id="13" idx="1"/>
          </p:cNvCxnSpPr>
          <p:nvPr/>
        </p:nvCxnSpPr>
        <p:spPr>
          <a:xfrm flipV="1">
            <a:off x="4052035" y="1773559"/>
            <a:ext cx="544981" cy="798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FB51C604-1F28-452B-B985-96362750CEC0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052035" y="2571750"/>
            <a:ext cx="544981" cy="813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780F7855-DD73-4214-96CC-A8D250C76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884468"/>
            <a:ext cx="3728507" cy="137456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E40EEA7-B436-4547-9DDE-230A0D9D2A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7016" y="1048135"/>
            <a:ext cx="3935423" cy="145084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8916F20D-C2B8-41C3-A398-6B6D4BE67F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377" y="2634246"/>
            <a:ext cx="3935426" cy="145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7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147248" cy="709587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Timeline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4515967"/>
            <a:ext cx="9144000" cy="72008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999 - Qbuzz logo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896" y="4685723"/>
            <a:ext cx="899592" cy="334299"/>
          </a:xfrm>
          <a:prstGeom prst="rect">
            <a:avLst/>
          </a:prstGeom>
        </p:spPr>
      </p:pic>
      <p:pic>
        <p:nvPicPr>
          <p:cNvPr id="16" name="Afbeelding 15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EDAB3A77-67EE-40B1-9E20-BE0530948D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05243"/>
            <a:ext cx="1031467" cy="297063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26EE3F07-89D9-4572-BB4B-1F7919B67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71153"/>
            <a:ext cx="8219256" cy="244481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FF7C00"/>
              </a:buClr>
              <a:buNone/>
            </a:pPr>
            <a:endParaRPr lang="nl-N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endParaRPr lang="nl-N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buClr>
                <a:srgbClr val="FF7C00"/>
              </a:buClr>
              <a:buNone/>
            </a:pPr>
            <a:endParaRPr lang="nl-NL" sz="2400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44B068F-633F-4538-8E0C-16309CD50F45}"/>
              </a:ext>
            </a:extLst>
          </p:cNvPr>
          <p:cNvGraphicFramePr/>
          <p:nvPr/>
        </p:nvGraphicFramePr>
        <p:xfrm>
          <a:off x="765702" y="1250237"/>
          <a:ext cx="7321461" cy="66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kstvak 14">
            <a:extLst>
              <a:ext uri="{FF2B5EF4-FFF2-40B4-BE49-F238E27FC236}">
                <a16:creationId xmlns:a16="http://schemas.microsoft.com/office/drawing/2014/main" id="{996E3E55-9867-4346-9A8D-5CE60502BD69}"/>
              </a:ext>
            </a:extLst>
          </p:cNvPr>
          <p:cNvSpPr txBox="1"/>
          <p:nvPr/>
        </p:nvSpPr>
        <p:spPr>
          <a:xfrm>
            <a:off x="577832" y="25875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2019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D082000-3F5D-47ED-AE48-73DD7137D5E6}"/>
              </a:ext>
            </a:extLst>
          </p:cNvPr>
          <p:cNvSpPr txBox="1"/>
          <p:nvPr/>
        </p:nvSpPr>
        <p:spPr>
          <a:xfrm>
            <a:off x="3347864" y="25875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2021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8B330C1-969F-4697-B582-8DB933EB9A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0850516"/>
              </p:ext>
            </p:extLst>
          </p:nvPr>
        </p:nvGraphicFramePr>
        <p:xfrm>
          <a:off x="765702" y="1923678"/>
          <a:ext cx="7321460" cy="66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C4D4DB6D-50FA-414A-9C67-C79D604512D6}"/>
              </a:ext>
            </a:extLst>
          </p:cNvPr>
          <p:cNvCxnSpPr>
            <a:cxnSpLocks/>
          </p:cNvCxnSpPr>
          <p:nvPr/>
        </p:nvCxnSpPr>
        <p:spPr>
          <a:xfrm>
            <a:off x="3707904" y="1250237"/>
            <a:ext cx="0" cy="13215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DA9D7225-DFEC-4977-9202-F37D80AB6CFF}"/>
              </a:ext>
            </a:extLst>
          </p:cNvPr>
          <p:cNvCxnSpPr>
            <a:cxnSpLocks/>
          </p:cNvCxnSpPr>
          <p:nvPr/>
        </p:nvCxnSpPr>
        <p:spPr>
          <a:xfrm>
            <a:off x="899592" y="1250237"/>
            <a:ext cx="0" cy="13338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890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63272" cy="709587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Past years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4515967"/>
            <a:ext cx="9144000" cy="72008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999 - Qbuzz logo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896" y="4685723"/>
            <a:ext cx="899592" cy="334299"/>
          </a:xfrm>
          <a:prstGeom prst="rect">
            <a:avLst/>
          </a:prstGeom>
        </p:spPr>
      </p:pic>
      <p:pic>
        <p:nvPicPr>
          <p:cNvPr id="16" name="Afbeelding 15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EDAB3A77-67EE-40B1-9E20-BE0530948D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05243"/>
            <a:ext cx="1031467" cy="29706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A1A07DF-98A2-4EFF-92F2-0BDB5643D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133045"/>
            <a:ext cx="1135329" cy="113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F0B79490-2ECF-444C-9950-0E71ED9E7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00151"/>
            <a:ext cx="8219256" cy="33158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Thesis Marle Zijlstra (Energy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Science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, UU)</a:t>
            </a: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Aim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2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Compare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saving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potential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of 5 different smart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charging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strategies</a:t>
            </a:r>
            <a:endParaRPr lang="nl-NL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3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Peak 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shaving</a:t>
            </a:r>
            <a:endParaRPr lang="nl-NL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3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Day 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ahead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market (DAM) 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trading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3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DAM 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trading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+ vehicle-2-grid</a:t>
            </a:r>
          </a:p>
          <a:p>
            <a:pPr lvl="3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DAM 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trading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+ FCR (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imbalance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market)</a:t>
            </a:r>
          </a:p>
          <a:p>
            <a:pPr lvl="3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DAM 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trading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+ 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aFRR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imbalance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market)</a:t>
            </a: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Concluded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most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potential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Peak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shaving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electricity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cost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reduction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16-21%</a:t>
            </a:r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DAM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trading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electricity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cost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reduction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43-48%</a:t>
            </a:r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Limitation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2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DAM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prices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as well as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electricity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consumption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were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assumed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given</a:t>
            </a:r>
            <a:endParaRPr lang="nl-NL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" indent="0">
              <a:buClr>
                <a:srgbClr val="FF7C00"/>
              </a:buClr>
              <a:buNone/>
            </a:pPr>
            <a:endParaRPr lang="nl-NL" sz="2800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F572D52-ABAC-4D1F-AA44-2E68FE9F85F7}"/>
              </a:ext>
            </a:extLst>
          </p:cNvPr>
          <p:cNvGraphicFramePr/>
          <p:nvPr/>
        </p:nvGraphicFramePr>
        <p:xfrm>
          <a:off x="3456349" y="225324"/>
          <a:ext cx="5530835" cy="402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B26B890F-5D0F-4225-8653-E2034039E1A1}"/>
              </a:ext>
            </a:extLst>
          </p:cNvPr>
          <p:cNvCxnSpPr/>
          <p:nvPr/>
        </p:nvCxnSpPr>
        <p:spPr>
          <a:xfrm flipV="1">
            <a:off x="3456349" y="744451"/>
            <a:ext cx="971635" cy="160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D8AE979E-25AC-47AC-9CCC-2D70F690DB1B}"/>
              </a:ext>
            </a:extLst>
          </p:cNvPr>
          <p:cNvSpPr txBox="1"/>
          <p:nvPr/>
        </p:nvSpPr>
        <p:spPr>
          <a:xfrm>
            <a:off x="3259057" y="744451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chemeClr val="accent1"/>
                </a:solidFill>
              </a:rPr>
              <a:t>2019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80F20B1-EC83-4FB5-BA7E-B8F8F57E7571}"/>
              </a:ext>
            </a:extLst>
          </p:cNvPr>
          <p:cNvSpPr txBox="1"/>
          <p:nvPr/>
        </p:nvSpPr>
        <p:spPr>
          <a:xfrm>
            <a:off x="4139954" y="750235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chemeClr val="accent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60392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63272" cy="709587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DAM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4515967"/>
            <a:ext cx="9144000" cy="72008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999 - Qbuzz logo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896" y="4685723"/>
            <a:ext cx="899592" cy="334299"/>
          </a:xfrm>
          <a:prstGeom prst="rect">
            <a:avLst/>
          </a:prstGeom>
        </p:spPr>
      </p:pic>
      <p:pic>
        <p:nvPicPr>
          <p:cNvPr id="16" name="Afbeelding 15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EDAB3A77-67EE-40B1-9E20-BE0530948D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05243"/>
            <a:ext cx="1031467" cy="29706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A1A07DF-98A2-4EFF-92F2-0BDB5643D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133045"/>
            <a:ext cx="1135329" cy="113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F572D52-ABAC-4D1F-AA44-2E68FE9F85F7}"/>
              </a:ext>
            </a:extLst>
          </p:cNvPr>
          <p:cNvGraphicFramePr/>
          <p:nvPr/>
        </p:nvGraphicFramePr>
        <p:xfrm>
          <a:off x="3456349" y="225324"/>
          <a:ext cx="5530835" cy="402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B26B890F-5D0F-4225-8653-E2034039E1A1}"/>
              </a:ext>
            </a:extLst>
          </p:cNvPr>
          <p:cNvCxnSpPr/>
          <p:nvPr/>
        </p:nvCxnSpPr>
        <p:spPr>
          <a:xfrm flipV="1">
            <a:off x="3456349" y="744451"/>
            <a:ext cx="971635" cy="160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D8AE979E-25AC-47AC-9CCC-2D70F690DB1B}"/>
              </a:ext>
            </a:extLst>
          </p:cNvPr>
          <p:cNvSpPr txBox="1"/>
          <p:nvPr/>
        </p:nvSpPr>
        <p:spPr>
          <a:xfrm>
            <a:off x="3259057" y="744451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chemeClr val="accent1"/>
                </a:solidFill>
              </a:rPr>
              <a:t>2019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80F20B1-EC83-4FB5-BA7E-B8F8F57E7571}"/>
              </a:ext>
            </a:extLst>
          </p:cNvPr>
          <p:cNvSpPr txBox="1"/>
          <p:nvPr/>
        </p:nvSpPr>
        <p:spPr>
          <a:xfrm>
            <a:off x="4139954" y="750235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chemeClr val="accent1"/>
                </a:solidFill>
              </a:rPr>
              <a:t>2020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C8BF926-A684-47A9-A1B0-96E67FCAC5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281" y="2237321"/>
            <a:ext cx="6611808" cy="2117265"/>
          </a:xfrm>
          <a:prstGeom prst="rect">
            <a:avLst/>
          </a:prstGeom>
        </p:spPr>
      </p:pic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18015601-B169-48E4-A25C-727721DAF3E7}"/>
              </a:ext>
            </a:extLst>
          </p:cNvPr>
          <p:cNvSpPr txBox="1">
            <a:spLocks/>
          </p:cNvSpPr>
          <p:nvPr/>
        </p:nvSpPr>
        <p:spPr>
          <a:xfrm>
            <a:off x="467544" y="1200151"/>
            <a:ext cx="8219256" cy="2379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600" dirty="0" err="1">
                <a:latin typeface="Verdana" pitchFamily="34" charset="0"/>
                <a:ea typeface="Verdana" pitchFamily="34" charset="0"/>
                <a:cs typeface="Roboto" pitchFamily="2" charset="0"/>
              </a:rPr>
              <a:t>Hourly</a:t>
            </a:r>
            <a:r>
              <a:rPr lang="nl-NL" sz="1600" dirty="0">
                <a:latin typeface="Verdana" pitchFamily="34" charset="0"/>
                <a:ea typeface="Verdana" pitchFamily="34" charset="0"/>
                <a:cs typeface="Roboto" pitchFamily="2" charset="0"/>
              </a:rPr>
              <a:t>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Roboto" pitchFamily="2" charset="0"/>
              </a:rPr>
              <a:t>electricity</a:t>
            </a:r>
            <a:r>
              <a:rPr lang="nl-NL" sz="1600" dirty="0">
                <a:latin typeface="Verdana" pitchFamily="34" charset="0"/>
                <a:ea typeface="Verdana" pitchFamily="34" charset="0"/>
                <a:cs typeface="Roboto" pitchFamily="2" charset="0"/>
              </a:rPr>
              <a:t>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Roboto" pitchFamily="2" charset="0"/>
              </a:rPr>
              <a:t>prices</a:t>
            </a:r>
            <a:r>
              <a:rPr lang="nl-NL" sz="1600" dirty="0">
                <a:latin typeface="Verdana" pitchFamily="34" charset="0"/>
                <a:ea typeface="Verdana" pitchFamily="34" charset="0"/>
                <a:cs typeface="Roboto" pitchFamily="2" charset="0"/>
              </a:rPr>
              <a:t>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Roboto" pitchFamily="2" charset="0"/>
              </a:rPr>
              <a:t>and</a:t>
            </a:r>
            <a:r>
              <a:rPr lang="nl-NL" sz="1600" dirty="0">
                <a:latin typeface="Verdana" pitchFamily="34" charset="0"/>
                <a:ea typeface="Verdana" pitchFamily="34" charset="0"/>
                <a:cs typeface="Roboto" pitchFamily="2" charset="0"/>
              </a:rPr>
              <a:t>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Roboto" pitchFamily="2" charset="0"/>
              </a:rPr>
              <a:t>bigger</a:t>
            </a:r>
            <a:r>
              <a:rPr lang="nl-NL" sz="1600" dirty="0">
                <a:latin typeface="Verdana" pitchFamily="34" charset="0"/>
                <a:ea typeface="Verdana" pitchFamily="34" charset="0"/>
                <a:cs typeface="Roboto" pitchFamily="2" charset="0"/>
              </a:rPr>
              <a:t>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Roboto" pitchFamily="2" charset="0"/>
              </a:rPr>
              <a:t>price</a:t>
            </a:r>
            <a:r>
              <a:rPr lang="nl-NL" sz="1600" dirty="0">
                <a:latin typeface="Verdana" pitchFamily="34" charset="0"/>
                <a:ea typeface="Verdana" pitchFamily="34" charset="0"/>
                <a:cs typeface="Roboto" pitchFamily="2" charset="0"/>
              </a:rPr>
              <a:t>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Roboto" pitchFamily="2" charset="0"/>
              </a:rPr>
              <a:t>fluctuations</a:t>
            </a:r>
            <a:endParaRPr lang="nl-NL" sz="1600" dirty="0">
              <a:latin typeface="Verdana" pitchFamily="34" charset="0"/>
              <a:ea typeface="Verdana" pitchFamily="34" charset="0"/>
              <a:cs typeface="Roboto" pitchFamily="2" charset="0"/>
            </a:endParaRP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200" dirty="0">
                <a:latin typeface="Verdana" pitchFamily="34" charset="0"/>
                <a:ea typeface="Verdana" pitchFamily="34" charset="0"/>
                <a:cs typeface="Roboto" pitchFamily="2" charset="0"/>
              </a:rPr>
              <a:t>Supply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Roboto" pitchFamily="2" charset="0"/>
              </a:rPr>
              <a:t>and</a:t>
            </a:r>
            <a:r>
              <a:rPr lang="nl-NL" sz="1200" dirty="0">
                <a:latin typeface="Verdana" pitchFamily="34" charset="0"/>
                <a:ea typeface="Verdana" pitchFamily="34" charset="0"/>
                <a:cs typeface="Roboto" pitchFamily="2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Roboto" pitchFamily="2" charset="0"/>
              </a:rPr>
              <a:t>demand</a:t>
            </a:r>
            <a:r>
              <a:rPr lang="nl-NL" sz="1200" dirty="0">
                <a:latin typeface="Verdana" pitchFamily="34" charset="0"/>
                <a:ea typeface="Verdana" pitchFamily="34" charset="0"/>
                <a:cs typeface="Roboto" pitchFamily="2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Roboto" pitchFamily="2" charset="0"/>
              </a:rPr>
              <a:t>based</a:t>
            </a:r>
            <a:endParaRPr lang="nl-NL" sz="1200" dirty="0">
              <a:latin typeface="Verdana" pitchFamily="34" charset="0"/>
              <a:ea typeface="Verdana" pitchFamily="34" charset="0"/>
              <a:cs typeface="Roboto" pitchFamily="2" charset="0"/>
            </a:endParaRP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200" dirty="0" err="1">
                <a:latin typeface="Verdana" pitchFamily="34" charset="0"/>
                <a:ea typeface="Verdana" pitchFamily="34" charset="0"/>
                <a:cs typeface="Roboto" pitchFamily="2" charset="0"/>
              </a:rPr>
              <a:t>Higher</a:t>
            </a:r>
            <a:r>
              <a:rPr lang="nl-NL" sz="1200" dirty="0">
                <a:latin typeface="Verdana" pitchFamily="34" charset="0"/>
                <a:ea typeface="Verdana" pitchFamily="34" charset="0"/>
                <a:cs typeface="Roboto" pitchFamily="2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Roboto" pitchFamily="2" charset="0"/>
              </a:rPr>
              <a:t>saving</a:t>
            </a:r>
            <a:r>
              <a:rPr lang="nl-NL" sz="1200" dirty="0">
                <a:latin typeface="Verdana" pitchFamily="34" charset="0"/>
                <a:ea typeface="Verdana" pitchFamily="34" charset="0"/>
                <a:cs typeface="Roboto" pitchFamily="2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Roboto" pitchFamily="2" charset="0"/>
              </a:rPr>
              <a:t>potential</a:t>
            </a:r>
            <a:endParaRPr lang="nl-NL" sz="1200" dirty="0">
              <a:latin typeface="Verdana" pitchFamily="34" charset="0"/>
              <a:ea typeface="Verdana" pitchFamily="34" charset="0"/>
              <a:cs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459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63272" cy="709587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Past years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4515967"/>
            <a:ext cx="9144000" cy="72008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999 - Qbuzz logo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896" y="4685723"/>
            <a:ext cx="899592" cy="334299"/>
          </a:xfrm>
          <a:prstGeom prst="rect">
            <a:avLst/>
          </a:prstGeom>
        </p:spPr>
      </p:pic>
      <p:pic>
        <p:nvPicPr>
          <p:cNvPr id="16" name="Afbeelding 15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EDAB3A77-67EE-40B1-9E20-BE0530948D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05243"/>
            <a:ext cx="1031467" cy="29706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A1A07DF-98A2-4EFF-92F2-0BDB5643D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133045"/>
            <a:ext cx="1135329" cy="113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F0B79490-2ECF-444C-9950-0E71ED9E7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00151"/>
            <a:ext cx="8219256" cy="33158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Thesis Marle Zijlstra (Energy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Science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, UU)</a:t>
            </a: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Aim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2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Compare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saving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potential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of 5 different smart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charging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strategies</a:t>
            </a:r>
            <a:endParaRPr lang="nl-NL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3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Peak 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shaving</a:t>
            </a:r>
            <a:endParaRPr lang="nl-NL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3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Day 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ahead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market (DAM) 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trading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3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DAM 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trading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+ vehicle-2-grid</a:t>
            </a:r>
          </a:p>
          <a:p>
            <a:pPr lvl="3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DAM 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trading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+ FCR (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imbalance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market)</a:t>
            </a:r>
          </a:p>
          <a:p>
            <a:pPr lvl="3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DAM 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trading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+ 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aFRR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nl-NL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imbalance</a:t>
            </a:r>
            <a:r>
              <a:rPr lang="nl-NL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market)</a:t>
            </a: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Concluded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most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potential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Peak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shaving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electricity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cost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reduction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16-21%</a:t>
            </a:r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DAM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trading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electricity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cost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reduction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43-48%</a:t>
            </a:r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Limitation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2">
              <a:lnSpc>
                <a:spcPct val="120000"/>
              </a:lnSpc>
              <a:buClr>
                <a:srgbClr val="FF7C00"/>
              </a:buClr>
              <a:buFont typeface="Calibri" pitchFamily="34" charset="0"/>
              <a:buChar char="»"/>
            </a:pP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DAM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prices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as well as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electricity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consumption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were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assumed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</a:t>
            </a:r>
            <a:r>
              <a:rPr lang="nl-NL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given</a:t>
            </a:r>
            <a:endParaRPr lang="nl-NL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" indent="0">
              <a:buClr>
                <a:srgbClr val="FF7C00"/>
              </a:buClr>
              <a:buNone/>
            </a:pPr>
            <a:endParaRPr lang="nl-NL" sz="2800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F572D52-ABAC-4D1F-AA44-2E68FE9F85F7}"/>
              </a:ext>
            </a:extLst>
          </p:cNvPr>
          <p:cNvGraphicFramePr/>
          <p:nvPr/>
        </p:nvGraphicFramePr>
        <p:xfrm>
          <a:off x="3456349" y="225324"/>
          <a:ext cx="5530835" cy="402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B26B890F-5D0F-4225-8653-E2034039E1A1}"/>
              </a:ext>
            </a:extLst>
          </p:cNvPr>
          <p:cNvCxnSpPr/>
          <p:nvPr/>
        </p:nvCxnSpPr>
        <p:spPr>
          <a:xfrm flipV="1">
            <a:off x="3456349" y="744451"/>
            <a:ext cx="971635" cy="160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D8AE979E-25AC-47AC-9CCC-2D70F690DB1B}"/>
              </a:ext>
            </a:extLst>
          </p:cNvPr>
          <p:cNvSpPr txBox="1"/>
          <p:nvPr/>
        </p:nvSpPr>
        <p:spPr>
          <a:xfrm>
            <a:off x="3259057" y="744451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chemeClr val="accent1"/>
                </a:solidFill>
              </a:rPr>
              <a:t>2019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80F20B1-EC83-4FB5-BA7E-B8F8F57E7571}"/>
              </a:ext>
            </a:extLst>
          </p:cNvPr>
          <p:cNvSpPr txBox="1"/>
          <p:nvPr/>
        </p:nvSpPr>
        <p:spPr>
          <a:xfrm>
            <a:off x="4139954" y="750235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chemeClr val="accent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565720148"/>
      </p:ext>
    </p:extLst>
  </p:cSld>
  <p:clrMapOvr>
    <a:masterClrMapping/>
  </p:clrMapOvr>
</p:sld>
</file>

<file path=ppt/theme/theme1.xml><?xml version="1.0" encoding="utf-8"?>
<a:theme xmlns:a="http://schemas.openxmlformats.org/drawingml/2006/main" name="001 - Powerpoint Qbuzz DMG - sjabloo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10116A1345445B261378325C9FD47" ma:contentTypeVersion="31" ma:contentTypeDescription="Een nieuw document maken." ma:contentTypeScope="" ma:versionID="2f83fb6c55bad099d6e680ea8dcf7995">
  <xsd:schema xmlns:xsd="http://www.w3.org/2001/XMLSchema" xmlns:xs="http://www.w3.org/2001/XMLSchema" xmlns:p="http://schemas.microsoft.com/office/2006/metadata/properties" xmlns:ns2="2b638e1f-afd0-4d25-9cac-e6af3a7e9f8c" xmlns:ns3="d18d772e-1f43-4b93-b2a0-aa2cba3a5aea" targetNamespace="http://schemas.microsoft.com/office/2006/metadata/properties" ma:root="true" ma:fieldsID="10d2795988caa63917ccadf2d496468b" ns2:_="" ns3:_="">
    <xsd:import namespace="2b638e1f-afd0-4d25-9cac-e6af3a7e9f8c"/>
    <xsd:import namespace="d18d772e-1f43-4b93-b2a0-aa2cba3a5aea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38e1f-afd0-4d25-9cac-e6af3a7e9f8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d772e-1f43-4b93-b2a0-aa2cba3a5aea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_Groups xmlns="2b638e1f-afd0-4d25-9cac-e6af3a7e9f8c" xsi:nil="true"/>
    <Math_Settings xmlns="2b638e1f-afd0-4d25-9cac-e6af3a7e9f8c" xsi:nil="true"/>
    <Members xmlns="2b638e1f-afd0-4d25-9cac-e6af3a7e9f8c">
      <UserInfo>
        <DisplayName/>
        <AccountId xsi:nil="true"/>
        <AccountType/>
      </UserInfo>
    </Members>
    <Is_Collaboration_Space_Locked xmlns="2b638e1f-afd0-4d25-9cac-e6af3a7e9f8c" xsi:nil="true"/>
    <NotebookType xmlns="2b638e1f-afd0-4d25-9cac-e6af3a7e9f8c" xsi:nil="true"/>
    <Invited_Leaders xmlns="2b638e1f-afd0-4d25-9cac-e6af3a7e9f8c" xsi:nil="true"/>
    <IsNotebookLocked xmlns="2b638e1f-afd0-4d25-9cac-e6af3a7e9f8c" xsi:nil="true"/>
    <FolderType xmlns="2b638e1f-afd0-4d25-9cac-e6af3a7e9f8c" xsi:nil="true"/>
    <Owner xmlns="2b638e1f-afd0-4d25-9cac-e6af3a7e9f8c">
      <UserInfo>
        <DisplayName/>
        <AccountId xsi:nil="true"/>
        <AccountType/>
      </UserInfo>
    </Owner>
    <Leaders xmlns="2b638e1f-afd0-4d25-9cac-e6af3a7e9f8c">
      <UserInfo>
        <DisplayName/>
        <AccountId xsi:nil="true"/>
        <AccountType/>
      </UserInfo>
    </Leaders>
    <TeamsChannelId xmlns="2b638e1f-afd0-4d25-9cac-e6af3a7e9f8c" xsi:nil="true"/>
    <Has_Leaders_Only_SectionGroup xmlns="2b638e1f-afd0-4d25-9cac-e6af3a7e9f8c" xsi:nil="true"/>
    <LMS_Mappings xmlns="2b638e1f-afd0-4d25-9cac-e6af3a7e9f8c" xsi:nil="true"/>
    <CultureName xmlns="2b638e1f-afd0-4d25-9cac-e6af3a7e9f8c" xsi:nil="true"/>
    <Templates xmlns="2b638e1f-afd0-4d25-9cac-e6af3a7e9f8c" xsi:nil="true"/>
    <Member_Groups xmlns="2b638e1f-afd0-4d25-9cac-e6af3a7e9f8c">
      <UserInfo>
        <DisplayName/>
        <AccountId xsi:nil="true"/>
        <AccountType/>
      </UserInfo>
    </Member_Groups>
    <Self_Registration_Enabled xmlns="2b638e1f-afd0-4d25-9cac-e6af3a7e9f8c" xsi:nil="true"/>
    <DefaultSectionNames xmlns="2b638e1f-afd0-4d25-9cac-e6af3a7e9f8c" xsi:nil="true"/>
    <Invited_Members xmlns="2b638e1f-afd0-4d25-9cac-e6af3a7e9f8c" xsi:nil="true"/>
    <AppVersion xmlns="2b638e1f-afd0-4d25-9cac-e6af3a7e9f8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B32CC4-304E-465D-B5F2-88374FBB89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638e1f-afd0-4d25-9cac-e6af3a7e9f8c"/>
    <ds:schemaRef ds:uri="d18d772e-1f43-4b93-b2a0-aa2cba3a5a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987AF7-7539-4922-8D61-D01D9295D23A}">
  <ds:schemaRefs>
    <ds:schemaRef ds:uri="http://schemas.microsoft.com/office/2006/metadata/properties"/>
    <ds:schemaRef ds:uri="http://schemas.microsoft.com/office/infopath/2007/PartnerControls"/>
    <ds:schemaRef ds:uri="2b638e1f-afd0-4d25-9cac-e6af3a7e9f8c"/>
  </ds:schemaRefs>
</ds:datastoreItem>
</file>

<file path=customXml/itemProps3.xml><?xml version="1.0" encoding="utf-8"?>
<ds:datastoreItem xmlns:ds="http://schemas.openxmlformats.org/officeDocument/2006/customXml" ds:itemID="{855A18B1-33F7-4711-9F33-2B548EC41F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9324</TotalTime>
  <Words>1059</Words>
  <Application>Microsoft Office PowerPoint</Application>
  <PresentationFormat>On-screen Show (16:9)</PresentationFormat>
  <Paragraphs>215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Noto Sans Symbols</vt:lpstr>
      <vt:lpstr>Roboto</vt:lpstr>
      <vt:lpstr>Verdana</vt:lpstr>
      <vt:lpstr>001 - Powerpoint Qbuzz DMG - sjabloon</vt:lpstr>
      <vt:lpstr>Smart charging projects at Qbuzz</vt:lpstr>
      <vt:lpstr>Content</vt:lpstr>
      <vt:lpstr>Introduction to smart charging</vt:lpstr>
      <vt:lpstr>Participation in the IRIS project</vt:lpstr>
      <vt:lpstr>Introduction to smart charging</vt:lpstr>
      <vt:lpstr>Timeline</vt:lpstr>
      <vt:lpstr>Past years</vt:lpstr>
      <vt:lpstr>DAM</vt:lpstr>
      <vt:lpstr>Past years</vt:lpstr>
      <vt:lpstr>Past years</vt:lpstr>
      <vt:lpstr>Timeline and charging strategies</vt:lpstr>
      <vt:lpstr>Current situation</vt:lpstr>
      <vt:lpstr>Smart charging – example </vt:lpstr>
      <vt:lpstr>Future - phase 2</vt:lpstr>
      <vt:lpstr>Future - phase 3</vt:lpstr>
      <vt:lpstr>Recap</vt:lpstr>
      <vt:lpstr>PowerPoint Presentation</vt:lpstr>
      <vt:lpstr>Programme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Arjan van Dijk</dc:creator>
  <cp:lastModifiedBy>Martijn Rietbergen</cp:lastModifiedBy>
  <cp:revision>161</cp:revision>
  <dcterms:created xsi:type="dcterms:W3CDTF">2019-06-27T12:28:40Z</dcterms:created>
  <dcterms:modified xsi:type="dcterms:W3CDTF">2022-03-29T09:51:08Z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0x010100A0E10116A1345445B261378325C9FD47</vt:lpwstr>
  </property>
</Properties>
</file>