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4"/>
  </p:sldMasterIdLst>
  <p:notesMasterIdLst>
    <p:notesMasterId r:id="rId24"/>
  </p:notesMasterIdLst>
  <p:handoutMasterIdLst>
    <p:handoutMasterId r:id="rId25"/>
  </p:handoutMasterIdLst>
  <p:sldIdLst>
    <p:sldId id="362" r:id="rId5"/>
    <p:sldId id="507" r:id="rId6"/>
    <p:sldId id="259" r:id="rId7"/>
    <p:sldId id="518" r:id="rId8"/>
    <p:sldId id="262" r:id="rId9"/>
    <p:sldId id="263" r:id="rId10"/>
    <p:sldId id="524" r:id="rId11"/>
    <p:sldId id="671" r:id="rId12"/>
    <p:sldId id="672" r:id="rId13"/>
    <p:sldId id="294" r:id="rId14"/>
    <p:sldId id="673" r:id="rId15"/>
    <p:sldId id="664" r:id="rId16"/>
    <p:sldId id="665" r:id="rId17"/>
    <p:sldId id="667" r:id="rId18"/>
    <p:sldId id="523" r:id="rId19"/>
    <p:sldId id="521" r:id="rId20"/>
    <p:sldId id="669" r:id="rId21"/>
    <p:sldId id="522" r:id="rId22"/>
    <p:sldId id="363" r:id="rId23"/>
  </p:sldIdLst>
  <p:sldSz cx="12192000" cy="6858000"/>
  <p:notesSz cx="6797675" cy="9926638"/>
  <p:defaultText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8876FEE3-19EA-4024-A87C-C7224C40149D}">
          <p14:sldIdLst>
            <p14:sldId id="362"/>
            <p14:sldId id="507"/>
            <p14:sldId id="259"/>
            <p14:sldId id="518"/>
            <p14:sldId id="262"/>
            <p14:sldId id="263"/>
            <p14:sldId id="524"/>
            <p14:sldId id="671"/>
            <p14:sldId id="672"/>
            <p14:sldId id="294"/>
            <p14:sldId id="673"/>
            <p14:sldId id="664"/>
            <p14:sldId id="665"/>
            <p14:sldId id="667"/>
            <p14:sldId id="523"/>
            <p14:sldId id="521"/>
            <p14:sldId id="669"/>
            <p14:sldId id="522"/>
            <p14:sldId id="363"/>
          </p14:sldIdLst>
        </p14:section>
      </p14:sectionLst>
    </p:ext>
    <p:ext uri="{EFAFB233-063F-42B5-8137-9DF3F51BA10A}">
      <p15:sldGuideLst xmlns:p15="http://schemas.microsoft.com/office/powerpoint/2012/main">
        <p15:guide id="1" orient="horz" pos="2160" userDrawn="1">
          <p15:clr>
            <a:srgbClr val="A4A3A4"/>
          </p15:clr>
        </p15:guide>
        <p15:guide id="2" pos="461"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aura Carniel" initials="LC"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F497D"/>
    <a:srgbClr val="1D9862"/>
    <a:srgbClr val="EC6707"/>
    <a:srgbClr val="008D53"/>
    <a:srgbClr val="44546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ADF6DAE-7929-4649-95ED-5CC85A89FF43}" v="866" dt="2022-03-28T16:14:55.790"/>
    <p1510:client id="{253CAFE9-A880-4954-9FB3-5B8109D76F20}" v="41" dt="2022-03-29T10:55:00.231"/>
  </p1510:revLst>
</p1510:revInfo>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C083E6E3-FA7D-4D7B-A595-EF9225AFEA82}" styleName="Style léger 1 - Accentuation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850" autoAdjust="0"/>
    <p:restoredTop sz="76662" autoAdjust="0"/>
  </p:normalViewPr>
  <p:slideViewPr>
    <p:cSldViewPr>
      <p:cViewPr varScale="1">
        <p:scale>
          <a:sx n="66" d="100"/>
          <a:sy n="66" d="100"/>
        </p:scale>
        <p:origin x="1291" y="38"/>
      </p:cViewPr>
      <p:guideLst>
        <p:guide orient="horz" pos="2160"/>
        <p:guide pos="461"/>
      </p:guideLst>
    </p:cSldViewPr>
  </p:slideViewPr>
  <p:outlineViewPr>
    <p:cViewPr>
      <p:scale>
        <a:sx n="33" d="100"/>
        <a:sy n="33" d="100"/>
      </p:scale>
      <p:origin x="0" y="-2406"/>
    </p:cViewPr>
  </p:outlineViewPr>
  <p:notesTextViewPr>
    <p:cViewPr>
      <p:scale>
        <a:sx n="1" d="1"/>
        <a:sy n="1" d="1"/>
      </p:scale>
      <p:origin x="0" y="0"/>
    </p:cViewPr>
  </p:notesTextViewPr>
  <p:sorterViewPr>
    <p:cViewPr>
      <p:scale>
        <a:sx n="100" d="100"/>
        <a:sy n="100" d="100"/>
      </p:scale>
      <p:origin x="0" y="0"/>
    </p:cViewPr>
  </p:sorterViewPr>
  <p:notesViewPr>
    <p:cSldViewPr>
      <p:cViewPr varScale="1">
        <p:scale>
          <a:sx n="84" d="100"/>
          <a:sy n="84" d="100"/>
        </p:scale>
        <p:origin x="942" y="9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commentAuthors" Target="commentAuthor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32"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rtijn Rietbergen" userId="f35743d3-7b9d-4752-bdca-b4f1a5cadb9e" providerId="ADAL" clId="{253CAFE9-A880-4954-9FB3-5B8109D76F20}"/>
    <pc:docChg chg="addSld delSld modSld modSection">
      <pc:chgData name="Martijn Rietbergen" userId="f35743d3-7b9d-4752-bdca-b4f1a5cadb9e" providerId="ADAL" clId="{253CAFE9-A880-4954-9FB3-5B8109D76F20}" dt="2022-03-29T10:55:32.077" v="68" actId="729"/>
      <pc:docMkLst>
        <pc:docMk/>
      </pc:docMkLst>
      <pc:sldChg chg="mod modShow">
        <pc:chgData name="Martijn Rietbergen" userId="f35743d3-7b9d-4752-bdca-b4f1a5cadb9e" providerId="ADAL" clId="{253CAFE9-A880-4954-9FB3-5B8109D76F20}" dt="2022-03-29T10:52:51.955" v="54" actId="729"/>
        <pc:sldMkLst>
          <pc:docMk/>
          <pc:sldMk cId="2732520020" sldId="263"/>
        </pc:sldMkLst>
      </pc:sldChg>
      <pc:sldChg chg="modSp mod">
        <pc:chgData name="Martijn Rietbergen" userId="f35743d3-7b9d-4752-bdca-b4f1a5cadb9e" providerId="ADAL" clId="{253CAFE9-A880-4954-9FB3-5B8109D76F20}" dt="2022-03-29T09:13:33.157" v="51" actId="20577"/>
        <pc:sldMkLst>
          <pc:docMk/>
          <pc:sldMk cId="4089509350" sldId="507"/>
        </pc:sldMkLst>
        <pc:spChg chg="mod">
          <ac:chgData name="Martijn Rietbergen" userId="f35743d3-7b9d-4752-bdca-b4f1a5cadb9e" providerId="ADAL" clId="{253CAFE9-A880-4954-9FB3-5B8109D76F20}" dt="2022-03-29T09:13:33.157" v="51" actId="20577"/>
          <ac:spMkLst>
            <pc:docMk/>
            <pc:sldMk cId="4089509350" sldId="507"/>
            <ac:spMk id="18" creationId="{4D11254A-B7A0-466C-A774-D56EF12E33BD}"/>
          </ac:spMkLst>
        </pc:spChg>
      </pc:sldChg>
      <pc:sldChg chg="modSp del mod">
        <pc:chgData name="Martijn Rietbergen" userId="f35743d3-7b9d-4752-bdca-b4f1a5cadb9e" providerId="ADAL" clId="{253CAFE9-A880-4954-9FB3-5B8109D76F20}" dt="2022-03-29T10:54:00.145" v="58" actId="47"/>
        <pc:sldMkLst>
          <pc:docMk/>
          <pc:sldMk cId="1490211658" sldId="520"/>
        </pc:sldMkLst>
        <pc:spChg chg="mod">
          <ac:chgData name="Martijn Rietbergen" userId="f35743d3-7b9d-4752-bdca-b4f1a5cadb9e" providerId="ADAL" clId="{253CAFE9-A880-4954-9FB3-5B8109D76F20}" dt="2022-03-29T09:10:45.037" v="22" actId="14100"/>
          <ac:spMkLst>
            <pc:docMk/>
            <pc:sldMk cId="1490211658" sldId="520"/>
            <ac:spMk id="2" creationId="{422329EB-AD45-4371-8873-3ABBCCC4C1F7}"/>
          </ac:spMkLst>
        </pc:spChg>
      </pc:sldChg>
      <pc:sldChg chg="mod modShow">
        <pc:chgData name="Martijn Rietbergen" userId="f35743d3-7b9d-4752-bdca-b4f1a5cadb9e" providerId="ADAL" clId="{253CAFE9-A880-4954-9FB3-5B8109D76F20}" dt="2022-03-29T10:55:32.077" v="68" actId="729"/>
        <pc:sldMkLst>
          <pc:docMk/>
          <pc:sldMk cId="1374003531" sldId="521"/>
        </pc:sldMkLst>
      </pc:sldChg>
      <pc:sldChg chg="modSp">
        <pc:chgData name="Martijn Rietbergen" userId="f35743d3-7b9d-4752-bdca-b4f1a5cadb9e" providerId="ADAL" clId="{253CAFE9-A880-4954-9FB3-5B8109D76F20}" dt="2022-03-29T09:11:13.846" v="24" actId="20577"/>
        <pc:sldMkLst>
          <pc:docMk/>
          <pc:sldMk cId="3037297795" sldId="522"/>
        </pc:sldMkLst>
        <pc:spChg chg="mod">
          <ac:chgData name="Martijn Rietbergen" userId="f35743d3-7b9d-4752-bdca-b4f1a5cadb9e" providerId="ADAL" clId="{253CAFE9-A880-4954-9FB3-5B8109D76F20}" dt="2022-03-29T09:11:13.846" v="24" actId="20577"/>
          <ac:spMkLst>
            <pc:docMk/>
            <pc:sldMk cId="3037297795" sldId="522"/>
            <ac:spMk id="3" creationId="{AADAC00C-671F-4805-ABED-D63125A84A03}"/>
          </ac:spMkLst>
        </pc:spChg>
      </pc:sldChg>
      <pc:sldChg chg="modSp">
        <pc:chgData name="Martijn Rietbergen" userId="f35743d3-7b9d-4752-bdca-b4f1a5cadb9e" providerId="ADAL" clId="{253CAFE9-A880-4954-9FB3-5B8109D76F20}" dt="2022-03-29T09:12:48.998" v="49" actId="20577"/>
        <pc:sldMkLst>
          <pc:docMk/>
          <pc:sldMk cId="885883739" sldId="523"/>
        </pc:sldMkLst>
        <pc:spChg chg="mod">
          <ac:chgData name="Martijn Rietbergen" userId="f35743d3-7b9d-4752-bdca-b4f1a5cadb9e" providerId="ADAL" clId="{253CAFE9-A880-4954-9FB3-5B8109D76F20}" dt="2022-03-29T09:12:48.998" v="49" actId="20577"/>
          <ac:spMkLst>
            <pc:docMk/>
            <pc:sldMk cId="885883739" sldId="523"/>
            <ac:spMk id="3" creationId="{AADAC00C-671F-4805-ABED-D63125A84A03}"/>
          </ac:spMkLst>
        </pc:spChg>
      </pc:sldChg>
      <pc:sldChg chg="modSp mod">
        <pc:chgData name="Martijn Rietbergen" userId="f35743d3-7b9d-4752-bdca-b4f1a5cadb9e" providerId="ADAL" clId="{253CAFE9-A880-4954-9FB3-5B8109D76F20}" dt="2022-03-29T09:13:15.929" v="50" actId="20577"/>
        <pc:sldMkLst>
          <pc:docMk/>
          <pc:sldMk cId="2564512142" sldId="524"/>
        </pc:sldMkLst>
        <pc:spChg chg="mod">
          <ac:chgData name="Martijn Rietbergen" userId="f35743d3-7b9d-4752-bdca-b4f1a5cadb9e" providerId="ADAL" clId="{253CAFE9-A880-4954-9FB3-5B8109D76F20}" dt="2022-03-29T09:13:15.929" v="50" actId="20577"/>
          <ac:spMkLst>
            <pc:docMk/>
            <pc:sldMk cId="2564512142" sldId="524"/>
            <ac:spMk id="3" creationId="{840F1981-FDC2-470A-A807-B04FD0D6335A}"/>
          </ac:spMkLst>
        </pc:spChg>
      </pc:sldChg>
      <pc:sldChg chg="mod modShow">
        <pc:chgData name="Martijn Rietbergen" userId="f35743d3-7b9d-4752-bdca-b4f1a5cadb9e" providerId="ADAL" clId="{253CAFE9-A880-4954-9FB3-5B8109D76F20}" dt="2022-03-29T10:55:08.629" v="67" actId="729"/>
        <pc:sldMkLst>
          <pc:docMk/>
          <pc:sldMk cId="414652411" sldId="664"/>
        </pc:sldMkLst>
      </pc:sldChg>
      <pc:sldChg chg="mod modShow">
        <pc:chgData name="Martijn Rietbergen" userId="f35743d3-7b9d-4752-bdca-b4f1a5cadb9e" providerId="ADAL" clId="{253CAFE9-A880-4954-9FB3-5B8109D76F20}" dt="2022-03-29T10:55:08.629" v="67" actId="729"/>
        <pc:sldMkLst>
          <pc:docMk/>
          <pc:sldMk cId="2899230278" sldId="665"/>
        </pc:sldMkLst>
      </pc:sldChg>
      <pc:sldChg chg="mod modShow">
        <pc:chgData name="Martijn Rietbergen" userId="f35743d3-7b9d-4752-bdca-b4f1a5cadb9e" providerId="ADAL" clId="{253CAFE9-A880-4954-9FB3-5B8109D76F20}" dt="2022-03-29T10:55:08.629" v="67" actId="729"/>
        <pc:sldMkLst>
          <pc:docMk/>
          <pc:sldMk cId="2235447968" sldId="667"/>
        </pc:sldMkLst>
      </pc:sldChg>
      <pc:sldChg chg="modSp mod">
        <pc:chgData name="Martijn Rietbergen" userId="f35743d3-7b9d-4752-bdca-b4f1a5cadb9e" providerId="ADAL" clId="{253CAFE9-A880-4954-9FB3-5B8109D76F20}" dt="2022-03-29T09:26:10.039" v="53" actId="20577"/>
        <pc:sldMkLst>
          <pc:docMk/>
          <pc:sldMk cId="1648593084" sldId="669"/>
        </pc:sldMkLst>
        <pc:spChg chg="mod">
          <ac:chgData name="Martijn Rietbergen" userId="f35743d3-7b9d-4752-bdca-b4f1a5cadb9e" providerId="ADAL" clId="{253CAFE9-A880-4954-9FB3-5B8109D76F20}" dt="2022-03-29T09:26:10.039" v="53" actId="20577"/>
          <ac:spMkLst>
            <pc:docMk/>
            <pc:sldMk cId="1648593084" sldId="669"/>
            <ac:spMk id="25" creationId="{47D853FF-261F-4B10-8929-7EFA788F35B5}"/>
          </ac:spMkLst>
        </pc:spChg>
        <pc:spChg chg="mod">
          <ac:chgData name="Martijn Rietbergen" userId="f35743d3-7b9d-4752-bdca-b4f1a5cadb9e" providerId="ADAL" clId="{253CAFE9-A880-4954-9FB3-5B8109D76F20}" dt="2022-03-29T09:11:36.935" v="30" actId="20577"/>
          <ac:spMkLst>
            <pc:docMk/>
            <pc:sldMk cId="1648593084" sldId="669"/>
            <ac:spMk id="26" creationId="{4B5BA44E-4818-4895-8A22-CEB1F91AB795}"/>
          </ac:spMkLst>
        </pc:spChg>
      </pc:sldChg>
      <pc:sldChg chg="del">
        <pc:chgData name="Martijn Rietbergen" userId="f35743d3-7b9d-4752-bdca-b4f1a5cadb9e" providerId="ADAL" clId="{253CAFE9-A880-4954-9FB3-5B8109D76F20}" dt="2022-03-29T10:54:07.166" v="59" actId="47"/>
        <pc:sldMkLst>
          <pc:docMk/>
          <pc:sldMk cId="402959587" sldId="670"/>
        </pc:sldMkLst>
      </pc:sldChg>
      <pc:sldChg chg="modSp add mod">
        <pc:chgData name="Martijn Rietbergen" userId="f35743d3-7b9d-4752-bdca-b4f1a5cadb9e" providerId="ADAL" clId="{253CAFE9-A880-4954-9FB3-5B8109D76F20}" dt="2022-03-29T10:53:53.370" v="57" actId="14100"/>
        <pc:sldMkLst>
          <pc:docMk/>
          <pc:sldMk cId="2671304780" sldId="671"/>
        </pc:sldMkLst>
        <pc:spChg chg="mod">
          <ac:chgData name="Martijn Rietbergen" userId="f35743d3-7b9d-4752-bdca-b4f1a5cadb9e" providerId="ADAL" clId="{253CAFE9-A880-4954-9FB3-5B8109D76F20}" dt="2022-03-29T10:53:53.370" v="57" actId="14100"/>
          <ac:spMkLst>
            <pc:docMk/>
            <pc:sldMk cId="2671304780" sldId="671"/>
            <ac:spMk id="2" creationId="{422329EB-AD45-4371-8873-3ABBCCC4C1F7}"/>
          </ac:spMkLst>
        </pc:spChg>
      </pc:sldChg>
      <pc:sldChg chg="modSp add mod">
        <pc:chgData name="Martijn Rietbergen" userId="f35743d3-7b9d-4752-bdca-b4f1a5cadb9e" providerId="ADAL" clId="{253CAFE9-A880-4954-9FB3-5B8109D76F20}" dt="2022-03-29T10:54:29.958" v="65" actId="6549"/>
        <pc:sldMkLst>
          <pc:docMk/>
          <pc:sldMk cId="890016676" sldId="672"/>
        </pc:sldMkLst>
        <pc:spChg chg="mod">
          <ac:chgData name="Martijn Rietbergen" userId="f35743d3-7b9d-4752-bdca-b4f1a5cadb9e" providerId="ADAL" clId="{253CAFE9-A880-4954-9FB3-5B8109D76F20}" dt="2022-03-29T10:54:29.958" v="65" actId="6549"/>
          <ac:spMkLst>
            <pc:docMk/>
            <pc:sldMk cId="890016676" sldId="672"/>
            <ac:spMk id="3" creationId="{AADAC00C-671F-4805-ABED-D63125A84A03}"/>
          </ac:spMkLst>
        </pc:spChg>
      </pc:sldChg>
      <pc:sldChg chg="add">
        <pc:chgData name="Martijn Rietbergen" userId="f35743d3-7b9d-4752-bdca-b4f1a5cadb9e" providerId="ADAL" clId="{253CAFE9-A880-4954-9FB3-5B8109D76F20}" dt="2022-03-29T10:55:00.224" v="66"/>
        <pc:sldMkLst>
          <pc:docMk/>
          <pc:sldMk cId="1003548451" sldId="673"/>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08198B1-ECB4-4DA8-A0CA-66C915472671}"/>
              </a:ext>
            </a:extLst>
          </p:cNvPr>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nl-BE"/>
          </a:p>
        </p:txBody>
      </p:sp>
      <p:sp>
        <p:nvSpPr>
          <p:cNvPr id="3" name="Date Placeholder 2">
            <a:extLst>
              <a:ext uri="{FF2B5EF4-FFF2-40B4-BE49-F238E27FC236}">
                <a16:creationId xmlns:a16="http://schemas.microsoft.com/office/drawing/2014/main" id="{A880D812-9254-4BB0-8568-CB4D0BEE280D}"/>
              </a:ext>
            </a:extLst>
          </p:cNvPr>
          <p:cNvSpPr>
            <a:spLocks noGrp="1"/>
          </p:cNvSpPr>
          <p:nvPr>
            <p:ph type="dt" sz="quarter" idx="1"/>
          </p:nvPr>
        </p:nvSpPr>
        <p:spPr>
          <a:xfrm>
            <a:off x="3850443" y="0"/>
            <a:ext cx="2945659" cy="498056"/>
          </a:xfrm>
          <a:prstGeom prst="rect">
            <a:avLst/>
          </a:prstGeom>
        </p:spPr>
        <p:txBody>
          <a:bodyPr vert="horz" lIns="91440" tIns="45720" rIns="91440" bIns="45720" rtlCol="0"/>
          <a:lstStyle>
            <a:lvl1pPr algn="r">
              <a:defRPr sz="1200"/>
            </a:lvl1pPr>
          </a:lstStyle>
          <a:p>
            <a:fld id="{3F2EB9B0-6D48-48D1-8541-05E70E1855FE}" type="datetimeFigureOut">
              <a:rPr lang="nl-BE" smtClean="0"/>
              <a:t>29/03/2022</a:t>
            </a:fld>
            <a:endParaRPr lang="nl-BE"/>
          </a:p>
        </p:txBody>
      </p:sp>
      <p:sp>
        <p:nvSpPr>
          <p:cNvPr id="4" name="Footer Placeholder 3">
            <a:extLst>
              <a:ext uri="{FF2B5EF4-FFF2-40B4-BE49-F238E27FC236}">
                <a16:creationId xmlns:a16="http://schemas.microsoft.com/office/drawing/2014/main" id="{F14781A6-1AFC-4284-BDD2-4AAB3D6C077F}"/>
              </a:ext>
            </a:extLst>
          </p:cNvPr>
          <p:cNvSpPr>
            <a:spLocks noGrp="1"/>
          </p:cNvSpPr>
          <p:nvPr>
            <p:ph type="ftr" sz="quarter" idx="2"/>
          </p:nvPr>
        </p:nvSpPr>
        <p:spPr>
          <a:xfrm>
            <a:off x="0" y="9428584"/>
            <a:ext cx="2945659" cy="498055"/>
          </a:xfrm>
          <a:prstGeom prst="rect">
            <a:avLst/>
          </a:prstGeom>
        </p:spPr>
        <p:txBody>
          <a:bodyPr vert="horz" lIns="91440" tIns="45720" rIns="91440" bIns="45720" rtlCol="0" anchor="b"/>
          <a:lstStyle>
            <a:lvl1pPr algn="l">
              <a:defRPr sz="1200"/>
            </a:lvl1pPr>
          </a:lstStyle>
          <a:p>
            <a:endParaRPr lang="nl-BE"/>
          </a:p>
        </p:txBody>
      </p:sp>
      <p:sp>
        <p:nvSpPr>
          <p:cNvPr id="5" name="Slide Number Placeholder 4">
            <a:extLst>
              <a:ext uri="{FF2B5EF4-FFF2-40B4-BE49-F238E27FC236}">
                <a16:creationId xmlns:a16="http://schemas.microsoft.com/office/drawing/2014/main" id="{E1F70A03-1ED8-4442-B99D-2FDD27216C4F}"/>
              </a:ext>
            </a:extLst>
          </p:cNvPr>
          <p:cNvSpPr>
            <a:spLocks noGrp="1"/>
          </p:cNvSpPr>
          <p:nvPr>
            <p:ph type="sldNum" sz="quarter" idx="3"/>
          </p:nvPr>
        </p:nvSpPr>
        <p:spPr>
          <a:xfrm>
            <a:off x="3850443" y="9428584"/>
            <a:ext cx="2945659" cy="498055"/>
          </a:xfrm>
          <a:prstGeom prst="rect">
            <a:avLst/>
          </a:prstGeom>
        </p:spPr>
        <p:txBody>
          <a:bodyPr vert="horz" lIns="91440" tIns="45720" rIns="91440" bIns="45720" rtlCol="0" anchor="b"/>
          <a:lstStyle>
            <a:lvl1pPr algn="r">
              <a:defRPr sz="1200"/>
            </a:lvl1pPr>
          </a:lstStyle>
          <a:p>
            <a:fld id="{9CE6E273-55AD-420A-A141-A99EF7C50EAC}" type="slidenum">
              <a:rPr lang="nl-BE" smtClean="0"/>
              <a:t>‹#›</a:t>
            </a:fld>
            <a:endParaRPr lang="nl-BE"/>
          </a:p>
        </p:txBody>
      </p:sp>
    </p:spTree>
    <p:extLst>
      <p:ext uri="{BB962C8B-B14F-4D97-AF65-F5344CB8AC3E}">
        <p14:creationId xmlns:p14="http://schemas.microsoft.com/office/powerpoint/2010/main" val="313503869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nl-BE"/>
          </a:p>
        </p:txBody>
      </p:sp>
      <p:sp>
        <p:nvSpPr>
          <p:cNvPr id="3" name="Date Placeholder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93E4E53E-CAAA-4159-8B6F-EDA7D8555191}" type="datetimeFigureOut">
              <a:rPr lang="nl-BE" smtClean="0"/>
              <a:t>29/03/2022</a:t>
            </a:fld>
            <a:endParaRPr lang="nl-BE"/>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nl-BE"/>
          </a:p>
        </p:txBody>
      </p:sp>
      <p:sp>
        <p:nvSpPr>
          <p:cNvPr id="5" name="Notes Placehold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l-BE"/>
          </a:p>
        </p:txBody>
      </p:sp>
      <p:sp>
        <p:nvSpPr>
          <p:cNvPr id="6" name="Footer Placeholder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nl-BE"/>
          </a:p>
        </p:txBody>
      </p:sp>
      <p:sp>
        <p:nvSpPr>
          <p:cNvPr id="7" name="Slide Number Placehold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4FA85F9E-53C9-4A69-88CE-0E76F27B58E3}" type="slidenum">
              <a:rPr lang="nl-BE" smtClean="0"/>
              <a:t>‹#›</a:t>
            </a:fld>
            <a:endParaRPr lang="nl-BE"/>
          </a:p>
        </p:txBody>
      </p:sp>
    </p:spTree>
    <p:extLst>
      <p:ext uri="{BB962C8B-B14F-4D97-AF65-F5344CB8AC3E}">
        <p14:creationId xmlns:p14="http://schemas.microsoft.com/office/powerpoint/2010/main" val="333517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Even </a:t>
            </a:r>
            <a:r>
              <a:rPr lang="en-GB" dirty="0" err="1"/>
              <a:t>voorstellen</a:t>
            </a:r>
            <a:r>
              <a:rPr lang="en-GB" dirty="0"/>
              <a:t>, </a:t>
            </a:r>
            <a:r>
              <a:rPr lang="en-GB" dirty="0" err="1"/>
              <a:t>voor</a:t>
            </a:r>
            <a:r>
              <a:rPr lang="en-GB" dirty="0"/>
              <a:t> </a:t>
            </a:r>
            <a:r>
              <a:rPr lang="en-GB" dirty="0" err="1"/>
              <a:t>zover</a:t>
            </a:r>
            <a:r>
              <a:rPr lang="en-GB" dirty="0"/>
              <a:t> </a:t>
            </a:r>
            <a:r>
              <a:rPr lang="en-GB" dirty="0" err="1"/>
              <a:t>dit</a:t>
            </a:r>
            <a:r>
              <a:rPr lang="en-GB" dirty="0"/>
              <a:t> </a:t>
            </a:r>
            <a:r>
              <a:rPr lang="en-GB" dirty="0" err="1"/>
              <a:t>nog</a:t>
            </a:r>
            <a:r>
              <a:rPr lang="en-GB" dirty="0"/>
              <a:t> </a:t>
            </a:r>
            <a:r>
              <a:rPr lang="en-GB" dirty="0" err="1"/>
              <a:t>niet</a:t>
            </a:r>
            <a:r>
              <a:rPr lang="en-GB" dirty="0"/>
              <a:t> is </a:t>
            </a:r>
            <a:r>
              <a:rPr lang="en-GB" dirty="0" err="1"/>
              <a:t>gedaan</a:t>
            </a:r>
            <a:r>
              <a:rPr lang="en-GB" dirty="0"/>
              <a:t> in het </a:t>
            </a:r>
            <a:r>
              <a:rPr lang="en-GB" dirty="0" err="1"/>
              <a:t>welkomsrondje</a:t>
            </a:r>
            <a:r>
              <a:rPr lang="en-GB" dirty="0"/>
              <a:t>..</a:t>
            </a:r>
          </a:p>
        </p:txBody>
      </p:sp>
      <p:sp>
        <p:nvSpPr>
          <p:cNvPr id="4" name="Slide Number Placeholder 3"/>
          <p:cNvSpPr>
            <a:spLocks noGrp="1"/>
          </p:cNvSpPr>
          <p:nvPr>
            <p:ph type="sldNum" sz="quarter" idx="10"/>
          </p:nvPr>
        </p:nvSpPr>
        <p:spPr/>
        <p:txBody>
          <a:bodyPr/>
          <a:lstStyle/>
          <a:p>
            <a:fld id="{4FA85F9E-53C9-4A69-88CE-0E76F27B58E3}" type="slidenum">
              <a:rPr lang="nl-BE" smtClean="0"/>
              <a:t>1</a:t>
            </a:fld>
            <a:endParaRPr lang="nl-BE"/>
          </a:p>
        </p:txBody>
      </p:sp>
    </p:spTree>
    <p:extLst>
      <p:ext uri="{BB962C8B-B14F-4D97-AF65-F5344CB8AC3E}">
        <p14:creationId xmlns:p14="http://schemas.microsoft.com/office/powerpoint/2010/main" val="39972079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Kort toelichten dat we nu al diverse bussen, diverse leveranciers en laadsystemen hebben op verschillende soorten lijnen. De vervoerders gaan vandaag in het programma hier nog specifieker op in. Hierbij een kort overzicht. </a:t>
            </a:r>
          </a:p>
        </p:txBody>
      </p:sp>
      <p:sp>
        <p:nvSpPr>
          <p:cNvPr id="4" name="Tijdelijke aanduiding voor dianummer 3"/>
          <p:cNvSpPr>
            <a:spLocks noGrp="1"/>
          </p:cNvSpPr>
          <p:nvPr>
            <p:ph type="sldNum" sz="quarter" idx="5"/>
          </p:nvPr>
        </p:nvSpPr>
        <p:spPr/>
        <p:txBody>
          <a:bodyPr/>
          <a:lstStyle/>
          <a:p>
            <a:fld id="{4FA85F9E-53C9-4A69-88CE-0E76F27B58E3}" type="slidenum">
              <a:rPr lang="nl-BE" smtClean="0"/>
              <a:t>11</a:t>
            </a:fld>
            <a:endParaRPr lang="nl-BE"/>
          </a:p>
        </p:txBody>
      </p:sp>
    </p:spTree>
    <p:extLst>
      <p:ext uri="{BB962C8B-B14F-4D97-AF65-F5344CB8AC3E}">
        <p14:creationId xmlns:p14="http://schemas.microsoft.com/office/powerpoint/2010/main" val="42415101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Kort toelichten dat we nu al diverse bussen, diverse leveranciers en laadsystemen hebben op verschillende soorten lijnen. De vervoerders gaan vandaag in het programma hier nog specifieker op in. Hierbij een kort overzicht. Met de eerste </a:t>
            </a:r>
            <a:r>
              <a:rPr lang="nl-NL" dirty="0" err="1"/>
              <a:t>Ebusco</a:t>
            </a:r>
            <a:r>
              <a:rPr lang="nl-NL" dirty="0"/>
              <a:t> op lijn 1 is er in 2017 een grote sprong gemaakt in onze e-</a:t>
            </a:r>
            <a:r>
              <a:rPr lang="nl-NL" dirty="0" err="1"/>
              <a:t>buservaringen</a:t>
            </a:r>
            <a:r>
              <a:rPr lang="nl-NL" dirty="0"/>
              <a:t>.</a:t>
            </a:r>
          </a:p>
        </p:txBody>
      </p:sp>
      <p:sp>
        <p:nvSpPr>
          <p:cNvPr id="4" name="Tijdelijke aanduiding voor dianummer 3"/>
          <p:cNvSpPr>
            <a:spLocks noGrp="1"/>
          </p:cNvSpPr>
          <p:nvPr>
            <p:ph type="sldNum" sz="quarter" idx="5"/>
          </p:nvPr>
        </p:nvSpPr>
        <p:spPr/>
        <p:txBody>
          <a:bodyPr/>
          <a:lstStyle/>
          <a:p>
            <a:fld id="{4FA85F9E-53C9-4A69-88CE-0E76F27B58E3}" type="slidenum">
              <a:rPr lang="nl-BE" smtClean="0"/>
              <a:t>12</a:t>
            </a:fld>
            <a:endParaRPr lang="nl-BE"/>
          </a:p>
        </p:txBody>
      </p:sp>
    </p:spTree>
    <p:extLst>
      <p:ext uri="{BB962C8B-B14F-4D97-AF65-F5344CB8AC3E}">
        <p14:creationId xmlns:p14="http://schemas.microsoft.com/office/powerpoint/2010/main" val="42415101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In de regio Amersfoort is sinds 2018 gestart met BYD </a:t>
            </a:r>
            <a:r>
              <a:rPr lang="nl-NL" dirty="0" err="1"/>
              <a:t>battery-buses</a:t>
            </a:r>
            <a:r>
              <a:rPr lang="nl-NL" dirty="0"/>
              <a:t> door </a:t>
            </a:r>
            <a:r>
              <a:rPr lang="nl-NL" dirty="0" err="1"/>
              <a:t>Keolis</a:t>
            </a:r>
            <a:r>
              <a:rPr lang="nl-NL" dirty="0"/>
              <a:t>. (</a:t>
            </a:r>
            <a:r>
              <a:rPr lang="nl-NL" dirty="0" err="1"/>
              <a:t>Keolis</a:t>
            </a:r>
            <a:r>
              <a:rPr lang="nl-NL" dirty="0"/>
              <a:t> gaat hier ook meer over vertellen later in het programma))</a:t>
            </a:r>
          </a:p>
        </p:txBody>
      </p:sp>
      <p:sp>
        <p:nvSpPr>
          <p:cNvPr id="4" name="Tijdelijke aanduiding voor dianummer 3"/>
          <p:cNvSpPr>
            <a:spLocks noGrp="1"/>
          </p:cNvSpPr>
          <p:nvPr>
            <p:ph type="sldNum" sz="quarter" idx="5"/>
          </p:nvPr>
        </p:nvSpPr>
        <p:spPr/>
        <p:txBody>
          <a:bodyPr/>
          <a:lstStyle/>
          <a:p>
            <a:fld id="{4FA85F9E-53C9-4A69-88CE-0E76F27B58E3}" type="slidenum">
              <a:rPr lang="nl-BE" smtClean="0"/>
              <a:t>13</a:t>
            </a:fld>
            <a:endParaRPr lang="nl-BE"/>
          </a:p>
        </p:txBody>
      </p:sp>
    </p:spTree>
    <p:extLst>
      <p:ext uri="{BB962C8B-B14F-4D97-AF65-F5344CB8AC3E}">
        <p14:creationId xmlns:p14="http://schemas.microsoft.com/office/powerpoint/2010/main" val="14983401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Sinds 2020 wordt er ook gereden met 18m en enkele 9m </a:t>
            </a:r>
            <a:r>
              <a:rPr lang="nl-NL" dirty="0" err="1"/>
              <a:t>Hueliez</a:t>
            </a:r>
            <a:r>
              <a:rPr lang="nl-NL" dirty="0"/>
              <a:t> </a:t>
            </a:r>
            <a:r>
              <a:rPr lang="nl-NL" dirty="0" err="1"/>
              <a:t>buses</a:t>
            </a:r>
            <a:r>
              <a:rPr lang="nl-NL" dirty="0"/>
              <a:t> in Utrecht. Hier gaan we later vandaag ook nog mee meerijden en kijken naar het </a:t>
            </a:r>
            <a:r>
              <a:rPr lang="nl-NL" dirty="0" err="1"/>
              <a:t>busdepot</a:t>
            </a:r>
            <a:r>
              <a:rPr lang="nl-NL" dirty="0"/>
              <a:t>.</a:t>
            </a:r>
          </a:p>
        </p:txBody>
      </p:sp>
      <p:sp>
        <p:nvSpPr>
          <p:cNvPr id="4" name="Tijdelijke aanduiding voor dianummer 3"/>
          <p:cNvSpPr>
            <a:spLocks noGrp="1"/>
          </p:cNvSpPr>
          <p:nvPr>
            <p:ph type="sldNum" sz="quarter" idx="5"/>
          </p:nvPr>
        </p:nvSpPr>
        <p:spPr/>
        <p:txBody>
          <a:bodyPr/>
          <a:lstStyle/>
          <a:p>
            <a:fld id="{4FA85F9E-53C9-4A69-88CE-0E76F27B58E3}" type="slidenum">
              <a:rPr lang="nl-BE" smtClean="0"/>
              <a:t>14</a:t>
            </a:fld>
            <a:endParaRPr lang="nl-BE"/>
          </a:p>
        </p:txBody>
      </p:sp>
    </p:spTree>
    <p:extLst>
      <p:ext uri="{BB962C8B-B14F-4D97-AF65-F5344CB8AC3E}">
        <p14:creationId xmlns:p14="http://schemas.microsoft.com/office/powerpoint/2010/main" val="21705744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We hebben natuurlijk ook geleerd de afgelopen jaren. 1:Al is er veel ontwikkeling: E-bussen hadden en hebben technologisch nog niet hetzelfde prestatieniveau als dieselbussen. Alhoewel het beter gaat, was dit zeker in de beginjaren een probleem en nog steeds Er zijn (externe) beperkingen en het systeem is complexer. 2: dit betekent ook dat het vaak langer duurt: neem die tijd ook, ook in de voorbereiding. 3 Wees ook helder in de verwachtingen en acceptatie bij dit soort nieuwe technieken. Dit geldt zowel bestuurlijk/politiek, maar ook op de werkvloer.</a:t>
            </a:r>
          </a:p>
        </p:txBody>
      </p:sp>
      <p:sp>
        <p:nvSpPr>
          <p:cNvPr id="4" name="Tijdelijke aanduiding voor dianummer 3"/>
          <p:cNvSpPr>
            <a:spLocks noGrp="1"/>
          </p:cNvSpPr>
          <p:nvPr>
            <p:ph type="sldNum" sz="quarter" idx="5"/>
          </p:nvPr>
        </p:nvSpPr>
        <p:spPr/>
        <p:txBody>
          <a:bodyPr/>
          <a:lstStyle/>
          <a:p>
            <a:fld id="{4FA85F9E-53C9-4A69-88CE-0E76F27B58E3}" type="slidenum">
              <a:rPr lang="nl-BE" smtClean="0"/>
              <a:t>15</a:t>
            </a:fld>
            <a:endParaRPr lang="nl-BE"/>
          </a:p>
        </p:txBody>
      </p:sp>
    </p:spTree>
    <p:extLst>
      <p:ext uri="{BB962C8B-B14F-4D97-AF65-F5344CB8AC3E}">
        <p14:creationId xmlns:p14="http://schemas.microsoft.com/office/powerpoint/2010/main" val="296806943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De Value chain hebben we in het project </a:t>
            </a:r>
            <a:r>
              <a:rPr lang="nl-NL" dirty="0" err="1"/>
              <a:t>Ebussed</a:t>
            </a:r>
            <a:r>
              <a:rPr lang="nl-NL" dirty="0"/>
              <a:t> gemaakt voor iedere regio: daarin hebben we de gehele keten aangegeven vanuit de energieproductie tot de transport service. Anders dan bij dieselbussen, is de gehele keten nu van belang: wie doet wat en hoe sluiten de assets op elkaar aan. Wie is in deze keten eigenaar en/of gebruikers. In Nederland hebben wel zowel de OV als energiemarkt geliberaliseerd. Wat we nu zien -ook met het oog op de Tender en onze OV-ambities met E-bussen: de opgave zit hem in de </a:t>
            </a:r>
            <a:r>
              <a:rPr lang="nl-NL" dirty="0" err="1"/>
              <a:t>Charging</a:t>
            </a:r>
            <a:r>
              <a:rPr lang="nl-NL" dirty="0"/>
              <a:t> infrastructuur. E-bussen zijn er op de markt steeds meer te krijgen en op kortere termijn aan te schaffen, maar de koppeling met het energienetwerk is cruciaal. </a:t>
            </a:r>
          </a:p>
        </p:txBody>
      </p:sp>
      <p:sp>
        <p:nvSpPr>
          <p:cNvPr id="4" name="Tijdelijke aanduiding voor dianummer 3"/>
          <p:cNvSpPr>
            <a:spLocks noGrp="1"/>
          </p:cNvSpPr>
          <p:nvPr>
            <p:ph type="sldNum" sz="quarter" idx="5"/>
          </p:nvPr>
        </p:nvSpPr>
        <p:spPr/>
        <p:txBody>
          <a:bodyPr/>
          <a:lstStyle/>
          <a:p>
            <a:fld id="{4FA85F9E-53C9-4A69-88CE-0E76F27B58E3}" type="slidenum">
              <a:rPr lang="nl-BE" smtClean="0"/>
              <a:t>16</a:t>
            </a:fld>
            <a:endParaRPr lang="nl-BE"/>
          </a:p>
        </p:txBody>
      </p:sp>
    </p:spTree>
    <p:extLst>
      <p:ext uri="{BB962C8B-B14F-4D97-AF65-F5344CB8AC3E}">
        <p14:creationId xmlns:p14="http://schemas.microsoft.com/office/powerpoint/2010/main" val="7644584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Omdat de </a:t>
            </a:r>
            <a:r>
              <a:rPr lang="nl-NL" dirty="0" err="1"/>
              <a:t>busdepots</a:t>
            </a:r>
            <a:r>
              <a:rPr lang="nl-NL" dirty="0"/>
              <a:t> zo belangrijk zijn, vooral de grote, hebben we als provincie Utrecht besloten om deze (strategische) assets is eigendom te hebben. Dit doen we ook voor de tramassets. De levensduur is lang –langer dan concessies en ook de ontwikkeling van deze assets vergt lange voorbereidingstijd en investeringskosten. Zo kunnen we ook een tijdige koppeling met het energienetwerk realiseren. Hierbij zijn er uitdagingen, in een steeds drukker gebied met veel ruimtelijke beperkingen. Dat is ook waarom we in het programma &amp; werkbezoeken ook veel aandacht besteden aan de </a:t>
            </a:r>
            <a:r>
              <a:rPr lang="nl-NL" dirty="0" err="1"/>
              <a:t>charging</a:t>
            </a:r>
            <a:r>
              <a:rPr lang="nl-NL" dirty="0"/>
              <a:t> </a:t>
            </a:r>
            <a:r>
              <a:rPr lang="nl-NL" dirty="0" err="1"/>
              <a:t>infrastructure</a:t>
            </a:r>
            <a:r>
              <a:rPr lang="nl-NL" dirty="0"/>
              <a:t>.</a:t>
            </a:r>
          </a:p>
        </p:txBody>
      </p:sp>
      <p:sp>
        <p:nvSpPr>
          <p:cNvPr id="4" name="Tijdelijke aanduiding voor dianummer 3"/>
          <p:cNvSpPr>
            <a:spLocks noGrp="1"/>
          </p:cNvSpPr>
          <p:nvPr>
            <p:ph type="sldNum" sz="quarter" idx="5"/>
          </p:nvPr>
        </p:nvSpPr>
        <p:spPr/>
        <p:txBody>
          <a:bodyPr/>
          <a:lstStyle/>
          <a:p>
            <a:fld id="{4FA85F9E-53C9-4A69-88CE-0E76F27B58E3}" type="slidenum">
              <a:rPr lang="nl-BE" smtClean="0"/>
              <a:t>17</a:t>
            </a:fld>
            <a:endParaRPr lang="nl-BE"/>
          </a:p>
        </p:txBody>
      </p:sp>
    </p:spTree>
    <p:extLst>
      <p:ext uri="{BB962C8B-B14F-4D97-AF65-F5344CB8AC3E}">
        <p14:creationId xmlns:p14="http://schemas.microsoft.com/office/powerpoint/2010/main" val="49850173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(laatste sheet met overzicht van onze vervolgstappen: niet in details vanwege de aanbesteding). Over Actieplan: dat zijn we nu aan het opstellen –net als andere eBussed-</a:t>
            </a:r>
            <a:r>
              <a:rPr lang="nl-NL" dirty="0" err="1"/>
              <a:t>regios</a:t>
            </a:r>
            <a:r>
              <a:rPr lang="nl-NL" dirty="0"/>
              <a:t>-en gaan we in dag 2 ook met elkaar aandacht aan besteden. Rest spreekt voor zich. Afsluitende zin: dat we in 2028 compleet ZE zijn. Dat lijkt –en is- ambitieus, maar we hebben ook gezien dat de afgelopen jaren er grote stappen gezet zijn door ons, door onze vervoerders, en op de bus- en energiemarkt. We moeten ook wel in deze tijden. Maar daarom zijn we ook optimistisch dat dit ons allemaal gaat lukken. </a:t>
            </a:r>
          </a:p>
        </p:txBody>
      </p:sp>
      <p:sp>
        <p:nvSpPr>
          <p:cNvPr id="4" name="Tijdelijke aanduiding voor dianummer 3"/>
          <p:cNvSpPr>
            <a:spLocks noGrp="1"/>
          </p:cNvSpPr>
          <p:nvPr>
            <p:ph type="sldNum" sz="quarter" idx="5"/>
          </p:nvPr>
        </p:nvSpPr>
        <p:spPr/>
        <p:txBody>
          <a:bodyPr/>
          <a:lstStyle/>
          <a:p>
            <a:fld id="{4FA85F9E-53C9-4A69-88CE-0E76F27B58E3}" type="slidenum">
              <a:rPr lang="nl-BE" smtClean="0"/>
              <a:t>18</a:t>
            </a:fld>
            <a:endParaRPr lang="nl-BE"/>
          </a:p>
        </p:txBody>
      </p:sp>
    </p:spTree>
    <p:extLst>
      <p:ext uri="{BB962C8B-B14F-4D97-AF65-F5344CB8AC3E}">
        <p14:creationId xmlns:p14="http://schemas.microsoft.com/office/powerpoint/2010/main" val="38870931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4FA85F9E-53C9-4A69-88CE-0E76F27B58E3}" type="slidenum">
              <a:rPr lang="nl-BE" smtClean="0"/>
              <a:t>19</a:t>
            </a:fld>
            <a:endParaRPr lang="nl-BE"/>
          </a:p>
        </p:txBody>
      </p:sp>
    </p:spTree>
    <p:extLst>
      <p:ext uri="{BB962C8B-B14F-4D97-AF65-F5344CB8AC3E}">
        <p14:creationId xmlns:p14="http://schemas.microsoft.com/office/powerpoint/2010/main" val="31741448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nl-NL" dirty="0" err="1"/>
              <a:t>Overview</a:t>
            </a:r>
            <a:r>
              <a:rPr lang="nl-NL" dirty="0"/>
              <a:t> of </a:t>
            </a:r>
            <a:r>
              <a:rPr lang="nl-NL" dirty="0" err="1"/>
              <a:t>the</a:t>
            </a:r>
            <a:r>
              <a:rPr lang="nl-NL" dirty="0"/>
              <a:t> Utrecht </a:t>
            </a:r>
            <a:r>
              <a:rPr lang="nl-NL" dirty="0" err="1"/>
              <a:t>region</a:t>
            </a:r>
            <a:endParaRPr dirty="0"/>
          </a:p>
        </p:txBody>
      </p:sp>
      <p:sp>
        <p:nvSpPr>
          <p:cNvPr id="142" name="Google Shape;142;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Utrecht as </a:t>
            </a:r>
            <a:r>
              <a:rPr lang="nl-NL" dirty="0" err="1"/>
              <a:t>an</a:t>
            </a:r>
            <a:r>
              <a:rPr lang="nl-NL" dirty="0"/>
              <a:t> </a:t>
            </a:r>
            <a:r>
              <a:rPr lang="nl-NL" dirty="0" err="1"/>
              <a:t>example</a:t>
            </a:r>
            <a:r>
              <a:rPr lang="nl-NL" dirty="0"/>
              <a:t> of </a:t>
            </a:r>
            <a:r>
              <a:rPr lang="nl-NL" dirty="0" err="1"/>
              <a:t>the</a:t>
            </a:r>
            <a:r>
              <a:rPr lang="nl-NL" dirty="0"/>
              <a:t> </a:t>
            </a:r>
            <a:r>
              <a:rPr lang="nl-NL" dirty="0" err="1"/>
              <a:t>challenges</a:t>
            </a:r>
            <a:r>
              <a:rPr lang="nl-NL" dirty="0"/>
              <a:t> </a:t>
            </a:r>
            <a:r>
              <a:rPr lang="nl-NL" dirty="0" err="1"/>
              <a:t>other</a:t>
            </a:r>
            <a:r>
              <a:rPr lang="nl-NL" dirty="0"/>
              <a:t> (urban) </a:t>
            </a:r>
            <a:r>
              <a:rPr lang="nl-NL" dirty="0" err="1"/>
              <a:t>regions</a:t>
            </a:r>
            <a:r>
              <a:rPr lang="nl-NL" dirty="0"/>
              <a:t> </a:t>
            </a:r>
            <a:r>
              <a:rPr lang="nl-NL" dirty="0" err="1"/>
              <a:t>also</a:t>
            </a:r>
            <a:r>
              <a:rPr lang="nl-NL" dirty="0"/>
              <a:t> </a:t>
            </a:r>
            <a:r>
              <a:rPr lang="nl-NL" dirty="0" err="1"/>
              <a:t>faces</a:t>
            </a:r>
            <a:r>
              <a:rPr lang="nl-NL" dirty="0"/>
              <a:t> </a:t>
            </a:r>
          </a:p>
        </p:txBody>
      </p:sp>
      <p:sp>
        <p:nvSpPr>
          <p:cNvPr id="4" name="Tijdelijke aanduiding voor dianummer 3"/>
          <p:cNvSpPr>
            <a:spLocks noGrp="1"/>
          </p:cNvSpPr>
          <p:nvPr>
            <p:ph type="sldNum" sz="quarter" idx="5"/>
          </p:nvPr>
        </p:nvSpPr>
        <p:spPr/>
        <p:txBody>
          <a:bodyPr/>
          <a:lstStyle/>
          <a:p>
            <a:fld id="{4FA85F9E-53C9-4A69-88CE-0E76F27B58E3}" type="slidenum">
              <a:rPr lang="nl-BE" smtClean="0"/>
              <a:t>4</a:t>
            </a:fld>
            <a:endParaRPr lang="nl-BE"/>
          </a:p>
        </p:txBody>
      </p:sp>
    </p:spTree>
    <p:extLst>
      <p:ext uri="{BB962C8B-B14F-4D97-AF65-F5344CB8AC3E}">
        <p14:creationId xmlns:p14="http://schemas.microsoft.com/office/powerpoint/2010/main" val="19202394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p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6" name="Google Shape;136;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670509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p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6" name="Google Shape;136;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30856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Toelichten, dat we voor inbreng bij </a:t>
            </a:r>
            <a:r>
              <a:rPr lang="nl-NL" dirty="0" err="1"/>
              <a:t>vassttellen</a:t>
            </a:r>
            <a:r>
              <a:rPr lang="nl-NL" dirty="0"/>
              <a:t> van onze publieke doelen consultatie en bestuurlijke besluitvorming nodig is. Hiervoor hebben we ook dit filmpje gemaakt, waarin dit wordt toegelicht. Start filmpje</a:t>
            </a:r>
          </a:p>
        </p:txBody>
      </p:sp>
      <p:sp>
        <p:nvSpPr>
          <p:cNvPr id="4" name="Tijdelijke aanduiding voor dianummer 3"/>
          <p:cNvSpPr>
            <a:spLocks noGrp="1"/>
          </p:cNvSpPr>
          <p:nvPr>
            <p:ph type="sldNum" sz="quarter" idx="5"/>
          </p:nvPr>
        </p:nvSpPr>
        <p:spPr/>
        <p:txBody>
          <a:bodyPr/>
          <a:lstStyle/>
          <a:p>
            <a:fld id="{4FA85F9E-53C9-4A69-88CE-0E76F27B58E3}" type="slidenum">
              <a:rPr lang="nl-BE" smtClean="0"/>
              <a:t>7</a:t>
            </a:fld>
            <a:endParaRPr lang="nl-BE"/>
          </a:p>
        </p:txBody>
      </p:sp>
    </p:spTree>
    <p:extLst>
      <p:ext uri="{BB962C8B-B14F-4D97-AF65-F5344CB8AC3E}">
        <p14:creationId xmlns:p14="http://schemas.microsoft.com/office/powerpoint/2010/main" val="32341263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Big steps </a:t>
            </a:r>
            <a:r>
              <a:rPr lang="nl-NL" dirty="0" err="1"/>
              <a:t>already</a:t>
            </a:r>
            <a:r>
              <a:rPr lang="nl-NL" dirty="0"/>
              <a:t> taken, but even </a:t>
            </a:r>
            <a:r>
              <a:rPr lang="nl-NL" dirty="0" err="1"/>
              <a:t>bigger</a:t>
            </a:r>
            <a:r>
              <a:rPr lang="nl-NL" dirty="0"/>
              <a:t> steps are </a:t>
            </a:r>
            <a:r>
              <a:rPr lang="nl-NL" dirty="0" err="1"/>
              <a:t>upcoming</a:t>
            </a:r>
            <a:r>
              <a:rPr lang="nl-NL" dirty="0"/>
              <a:t>- </a:t>
            </a:r>
            <a:r>
              <a:rPr lang="nl-NL" dirty="0" err="1"/>
              <a:t>especially</a:t>
            </a:r>
            <a:r>
              <a:rPr lang="nl-NL" dirty="0"/>
              <a:t> in </a:t>
            </a:r>
            <a:r>
              <a:rPr lang="nl-NL" dirty="0" err="1"/>
              <a:t>the</a:t>
            </a:r>
            <a:r>
              <a:rPr lang="nl-NL" dirty="0"/>
              <a:t> new </a:t>
            </a:r>
            <a:r>
              <a:rPr lang="nl-NL" dirty="0" err="1"/>
              <a:t>concessions</a:t>
            </a:r>
            <a:r>
              <a:rPr lang="nl-NL" dirty="0"/>
              <a:t> </a:t>
            </a:r>
            <a:r>
              <a:rPr lang="nl-NL" dirty="0" err="1"/>
              <a:t>starting</a:t>
            </a:r>
            <a:r>
              <a:rPr lang="nl-NL" dirty="0"/>
              <a:t> at 2025. </a:t>
            </a:r>
            <a:r>
              <a:rPr lang="nl-NL" dirty="0" err="1"/>
              <a:t>Because</a:t>
            </a:r>
            <a:r>
              <a:rPr lang="nl-NL" dirty="0"/>
              <a:t> we have a small lightrail system in </a:t>
            </a:r>
            <a:r>
              <a:rPr lang="nl-NL" dirty="0" err="1"/>
              <a:t>our</a:t>
            </a:r>
            <a:r>
              <a:rPr lang="nl-NL" dirty="0"/>
              <a:t> </a:t>
            </a:r>
            <a:r>
              <a:rPr lang="nl-NL" dirty="0" err="1"/>
              <a:t>region</a:t>
            </a:r>
            <a:r>
              <a:rPr lang="nl-NL" dirty="0"/>
              <a:t>, we have </a:t>
            </a:r>
            <a:r>
              <a:rPr lang="nl-NL" dirty="0" err="1"/>
              <a:t>to</a:t>
            </a:r>
            <a:r>
              <a:rPr lang="nl-NL" dirty="0"/>
              <a:t> </a:t>
            </a:r>
            <a:r>
              <a:rPr lang="nl-NL" dirty="0" err="1"/>
              <a:t>procure</a:t>
            </a:r>
            <a:r>
              <a:rPr lang="nl-NL" dirty="0"/>
              <a:t> a big </a:t>
            </a:r>
            <a:r>
              <a:rPr lang="nl-NL" dirty="0" err="1"/>
              <a:t>fleet</a:t>
            </a:r>
            <a:r>
              <a:rPr lang="nl-NL" dirty="0"/>
              <a:t> of new e-</a:t>
            </a:r>
            <a:r>
              <a:rPr lang="nl-NL" dirty="0" err="1"/>
              <a:t>buses</a:t>
            </a:r>
            <a:r>
              <a:rPr lang="nl-NL" dirty="0"/>
              <a:t> (</a:t>
            </a:r>
            <a:r>
              <a:rPr lang="nl-NL" dirty="0" err="1"/>
              <a:t>otherwise</a:t>
            </a:r>
            <a:r>
              <a:rPr lang="nl-NL" dirty="0"/>
              <a:t> </a:t>
            </a:r>
            <a:r>
              <a:rPr lang="nl-NL" dirty="0" err="1"/>
              <a:t>bigger</a:t>
            </a:r>
            <a:r>
              <a:rPr lang="nl-NL" dirty="0"/>
              <a:t> urban </a:t>
            </a:r>
            <a:r>
              <a:rPr lang="nl-NL" dirty="0" err="1"/>
              <a:t>areas</a:t>
            </a:r>
            <a:r>
              <a:rPr lang="nl-NL" dirty="0"/>
              <a:t> like Amsterdam, Rotterdam </a:t>
            </a:r>
            <a:r>
              <a:rPr lang="nl-NL" dirty="0" err="1"/>
              <a:t>and</a:t>
            </a:r>
            <a:r>
              <a:rPr lang="nl-NL" dirty="0"/>
              <a:t> The Hague). </a:t>
            </a:r>
            <a:r>
              <a:rPr lang="nl-NL" dirty="0" err="1"/>
              <a:t>And</a:t>
            </a:r>
            <a:r>
              <a:rPr lang="nl-NL" dirty="0"/>
              <a:t> </a:t>
            </a:r>
            <a:r>
              <a:rPr lang="nl-NL" dirty="0" err="1"/>
              <a:t>nationally</a:t>
            </a:r>
            <a:r>
              <a:rPr lang="nl-NL" dirty="0"/>
              <a:t> we </a:t>
            </a:r>
            <a:r>
              <a:rPr lang="nl-NL" dirty="0" err="1"/>
              <a:t>agreed</a:t>
            </a:r>
            <a:r>
              <a:rPr lang="nl-NL" dirty="0"/>
              <a:t> </a:t>
            </a:r>
            <a:r>
              <a:rPr lang="nl-NL" dirty="0" err="1"/>
              <a:t>to</a:t>
            </a:r>
            <a:r>
              <a:rPr lang="nl-NL" dirty="0"/>
              <a:t> have a 100% zero </a:t>
            </a:r>
            <a:r>
              <a:rPr lang="nl-NL" dirty="0" err="1"/>
              <a:t>emission</a:t>
            </a:r>
            <a:r>
              <a:rPr lang="nl-NL" dirty="0"/>
              <a:t> PT in 2030: </a:t>
            </a:r>
            <a:r>
              <a:rPr lang="nl-NL" dirty="0" err="1"/>
              <a:t>our</a:t>
            </a:r>
            <a:r>
              <a:rPr lang="nl-NL" dirty="0"/>
              <a:t> </a:t>
            </a:r>
            <a:r>
              <a:rPr lang="nl-NL" dirty="0" err="1"/>
              <a:t>political</a:t>
            </a:r>
            <a:r>
              <a:rPr lang="nl-NL" dirty="0"/>
              <a:t> </a:t>
            </a:r>
            <a:r>
              <a:rPr lang="nl-NL" dirty="0" err="1"/>
              <a:t>aim</a:t>
            </a:r>
            <a:r>
              <a:rPr lang="nl-NL" dirty="0"/>
              <a:t> is set on 2028.</a:t>
            </a:r>
          </a:p>
        </p:txBody>
      </p:sp>
      <p:sp>
        <p:nvSpPr>
          <p:cNvPr id="4" name="Tijdelijke aanduiding voor dianummer 3"/>
          <p:cNvSpPr>
            <a:spLocks noGrp="1"/>
          </p:cNvSpPr>
          <p:nvPr>
            <p:ph type="sldNum" sz="quarter" idx="5"/>
          </p:nvPr>
        </p:nvSpPr>
        <p:spPr/>
        <p:txBody>
          <a:bodyPr/>
          <a:lstStyle/>
          <a:p>
            <a:fld id="{4FA85F9E-53C9-4A69-88CE-0E76F27B58E3}" type="slidenum">
              <a:rPr lang="nl-BE" smtClean="0"/>
              <a:t>8</a:t>
            </a:fld>
            <a:endParaRPr lang="nl-BE"/>
          </a:p>
        </p:txBody>
      </p:sp>
    </p:spTree>
    <p:extLst>
      <p:ext uri="{BB962C8B-B14F-4D97-AF65-F5344CB8AC3E}">
        <p14:creationId xmlns:p14="http://schemas.microsoft.com/office/powerpoint/2010/main" val="4841789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Waarom zet PU in op de ZE-</a:t>
            </a:r>
            <a:r>
              <a:rPr lang="nl-NL" dirty="0" err="1"/>
              <a:t>bustransitie</a:t>
            </a:r>
            <a:r>
              <a:rPr lang="nl-NL" dirty="0"/>
              <a:t> eBussed? Belangrijk om duidelijk voor ogen te hebben, waarom we dit allemaal doen. Natuurlijk levert het een schonere lucht en beter milieu op, en draagt bij aan de . Maar –als het goed werkt- zien we ook bij de eindgebruikers (users) hogere waardering door een hoger comfort. We hebben gezien over de afgelopen jaren dat er grote stappen gezet zijn: in techniek, organisatie en kosten. Dat maakt dat we verdere stappen kunnen zetten. Belangrijk is dat we daar van elkaar blijven leren. Dat is ook de reden waarom we zowel nationaal als internationaal hierin samenwerken</a:t>
            </a:r>
          </a:p>
        </p:txBody>
      </p:sp>
      <p:sp>
        <p:nvSpPr>
          <p:cNvPr id="4" name="Tijdelijke aanduiding voor dianummer 3"/>
          <p:cNvSpPr>
            <a:spLocks noGrp="1"/>
          </p:cNvSpPr>
          <p:nvPr>
            <p:ph type="sldNum" sz="quarter" idx="5"/>
          </p:nvPr>
        </p:nvSpPr>
        <p:spPr/>
        <p:txBody>
          <a:bodyPr/>
          <a:lstStyle/>
          <a:p>
            <a:fld id="{4FA85F9E-53C9-4A69-88CE-0E76F27B58E3}" type="slidenum">
              <a:rPr lang="nl-BE" smtClean="0"/>
              <a:t>9</a:t>
            </a:fld>
            <a:endParaRPr lang="nl-BE"/>
          </a:p>
        </p:txBody>
      </p:sp>
    </p:spTree>
    <p:extLst>
      <p:ext uri="{BB962C8B-B14F-4D97-AF65-F5344CB8AC3E}">
        <p14:creationId xmlns:p14="http://schemas.microsoft.com/office/powerpoint/2010/main" val="1301095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We hebben natuurlijk al stappen gezet: de e-bus transitie doen we niet in een keer. In 2014 zijn we klein gestart met de eerste reguliere elektrische buslijn in Nederland (geen pilotproject), vanaf 2016 in steeds grotere stappen. In de </a:t>
            </a:r>
            <a:r>
              <a:rPr lang="nl-NL" dirty="0" err="1"/>
              <a:t>Good</a:t>
            </a:r>
            <a:r>
              <a:rPr lang="nl-NL" dirty="0"/>
              <a:t> </a:t>
            </a:r>
            <a:r>
              <a:rPr lang="nl-NL" dirty="0" err="1"/>
              <a:t>Practise</a:t>
            </a:r>
            <a:r>
              <a:rPr lang="nl-NL" dirty="0"/>
              <a:t> “Just e-bus in Utrecht” hebben we dit beschreven: belangrijk dat we met elkaar ook praktijk ervaring hebben opgedaan: de vervoerder, gemeenten, netwerkbeheerder en wij. Ook is in 2016 het nationale bestuursakkoord getekend, waarin we ook van elkaar werken aan een uitvoeringsagenda en van elkaar leren. Ook dit hebben we beschreven in een </a:t>
            </a:r>
            <a:r>
              <a:rPr lang="nl-NL" dirty="0" err="1"/>
              <a:t>Good</a:t>
            </a:r>
            <a:r>
              <a:rPr lang="nl-NL" dirty="0"/>
              <a:t> </a:t>
            </a:r>
            <a:r>
              <a:rPr lang="nl-NL" dirty="0" err="1"/>
              <a:t>Practice</a:t>
            </a:r>
            <a:r>
              <a:rPr lang="nl-NL" dirty="0"/>
              <a:t>, en zal door het CROW ook een presentatie over worden gegeven gericht op de nationale Monitoring.  </a:t>
            </a:r>
          </a:p>
        </p:txBody>
      </p:sp>
      <p:sp>
        <p:nvSpPr>
          <p:cNvPr id="4" name="Tijdelijke aanduiding voor dianummer 3"/>
          <p:cNvSpPr>
            <a:spLocks noGrp="1"/>
          </p:cNvSpPr>
          <p:nvPr>
            <p:ph type="sldNum" sz="quarter" idx="5"/>
          </p:nvPr>
        </p:nvSpPr>
        <p:spPr/>
        <p:txBody>
          <a:bodyPr/>
          <a:lstStyle/>
          <a:p>
            <a:fld id="{4FA85F9E-53C9-4A69-88CE-0E76F27B58E3}" type="slidenum">
              <a:rPr lang="nl-BE" smtClean="0"/>
              <a:t>10</a:t>
            </a:fld>
            <a:endParaRPr lang="nl-BE"/>
          </a:p>
        </p:txBody>
      </p:sp>
    </p:spTree>
    <p:extLst>
      <p:ext uri="{BB962C8B-B14F-4D97-AF65-F5344CB8AC3E}">
        <p14:creationId xmlns:p14="http://schemas.microsoft.com/office/powerpoint/2010/main" val="23136044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CONTENT title page">
    <p:spTree>
      <p:nvGrpSpPr>
        <p:cNvPr id="1" name=""/>
        <p:cNvGrpSpPr/>
        <p:nvPr/>
      </p:nvGrpSpPr>
      <p:grpSpPr>
        <a:xfrm>
          <a:off x="0" y="0"/>
          <a:ext cx="0" cy="0"/>
          <a:chOff x="0" y="0"/>
          <a:chExt cx="0" cy="0"/>
        </a:xfrm>
      </p:grpSpPr>
      <p:sp>
        <p:nvSpPr>
          <p:cNvPr id="2" name="Titre 1"/>
          <p:cNvSpPr>
            <a:spLocks noGrp="1"/>
          </p:cNvSpPr>
          <p:nvPr>
            <p:ph type="ctrTitle"/>
          </p:nvPr>
        </p:nvSpPr>
        <p:spPr>
          <a:xfrm>
            <a:off x="914400" y="2130426"/>
            <a:ext cx="10363200" cy="1470025"/>
          </a:xfrm>
        </p:spPr>
        <p:txBody>
          <a:bodyPr/>
          <a:lstStyle/>
          <a:p>
            <a:r>
              <a:rPr lang="fr-FR" dirty="0"/>
              <a:t>Modifiez le style du titre</a:t>
            </a:r>
            <a:endParaRPr lang="en-GB" dirty="0"/>
          </a:p>
        </p:txBody>
      </p:sp>
      <p:sp>
        <p:nvSpPr>
          <p:cNvPr id="3" name="Sous-titr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dirty="0"/>
              <a:t>Modifiez le style des sous-titres du masque</a:t>
            </a:r>
            <a:endParaRPr lang="en-GB" dirty="0"/>
          </a:p>
        </p:txBody>
      </p:sp>
    </p:spTree>
    <p:extLst>
      <p:ext uri="{BB962C8B-B14F-4D97-AF65-F5344CB8AC3E}">
        <p14:creationId xmlns:p14="http://schemas.microsoft.com/office/powerpoint/2010/main" val="36008727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CONTENT text 2 columns">
  <p:cSld name="1_CONTENT text 2 columns">
    <p:spTree>
      <p:nvGrpSpPr>
        <p:cNvPr id="1" name="Shape 39"/>
        <p:cNvGrpSpPr/>
        <p:nvPr/>
      </p:nvGrpSpPr>
      <p:grpSpPr>
        <a:xfrm>
          <a:off x="0" y="0"/>
          <a:ext cx="0" cy="0"/>
          <a:chOff x="0" y="0"/>
          <a:chExt cx="0" cy="0"/>
        </a:xfrm>
      </p:grpSpPr>
      <p:sp>
        <p:nvSpPr>
          <p:cNvPr id="40" name="Google Shape;40;p9"/>
          <p:cNvSpPr txBox="1">
            <a:spLocks noGrp="1"/>
          </p:cNvSpPr>
          <p:nvPr>
            <p:ph type="title"/>
          </p:nvPr>
        </p:nvSpPr>
        <p:spPr>
          <a:xfrm>
            <a:off x="609600" y="432000"/>
            <a:ext cx="10972800" cy="562074"/>
          </a:xfrm>
          <a:prstGeom prst="rect">
            <a:avLst/>
          </a:prstGeom>
          <a:noFill/>
          <a:ln>
            <a:noFill/>
          </a:ln>
        </p:spPr>
        <p:txBody>
          <a:bodyPr spcFirstLastPara="1" wrap="square" lIns="91425" tIns="91425" rIns="91425" bIns="91425" anchor="ctr" anchorCtr="0">
            <a:noAutofit/>
          </a:bodyPr>
          <a:lstStyle>
            <a:lvl1pPr marL="0" marR="0" lvl="0" indent="0" algn="l" rtl="0">
              <a:spcBef>
                <a:spcPts val="0"/>
              </a:spcBef>
              <a:spcAft>
                <a:spcPts val="0"/>
              </a:spcAft>
              <a:buClr>
                <a:schemeClr val="dk2"/>
              </a:buClr>
              <a:buSzPts val="1400"/>
              <a:buFont typeface="Arial"/>
              <a:buNone/>
              <a:defRPr sz="4000" b="0" i="0" u="none" strike="noStrike" cap="none">
                <a:solidFill>
                  <a:schemeClr val="dk2"/>
                </a:solidFill>
                <a:latin typeface="Arial"/>
                <a:ea typeface="Arial"/>
                <a:cs typeface="Arial"/>
                <a:sym typeface="Arial"/>
              </a:defRPr>
            </a:lvl1pPr>
            <a:lvl2pPr lvl="1" indent="0">
              <a:spcBef>
                <a:spcPts val="0"/>
              </a:spcBef>
              <a:spcAft>
                <a:spcPts val="0"/>
              </a:spcAft>
              <a:buSzPts val="1400"/>
              <a:buNone/>
              <a:defRPr sz="1800"/>
            </a:lvl2pPr>
            <a:lvl3pPr lvl="2" indent="0">
              <a:spcBef>
                <a:spcPts val="0"/>
              </a:spcBef>
              <a:spcAft>
                <a:spcPts val="0"/>
              </a:spcAft>
              <a:buSzPts val="1400"/>
              <a:buNone/>
              <a:defRPr sz="1800"/>
            </a:lvl3pPr>
            <a:lvl4pPr lvl="3" indent="0">
              <a:spcBef>
                <a:spcPts val="0"/>
              </a:spcBef>
              <a:spcAft>
                <a:spcPts val="0"/>
              </a:spcAft>
              <a:buSzPts val="1400"/>
              <a:buNone/>
              <a:defRPr sz="1800"/>
            </a:lvl4pPr>
            <a:lvl5pPr lvl="4" indent="0">
              <a:spcBef>
                <a:spcPts val="0"/>
              </a:spcBef>
              <a:spcAft>
                <a:spcPts val="0"/>
              </a:spcAft>
              <a:buSzPts val="1400"/>
              <a:buNone/>
              <a:defRPr sz="1800"/>
            </a:lvl5pPr>
            <a:lvl6pPr lvl="5" indent="0">
              <a:spcBef>
                <a:spcPts val="0"/>
              </a:spcBef>
              <a:spcAft>
                <a:spcPts val="0"/>
              </a:spcAft>
              <a:buSzPts val="1400"/>
              <a:buNone/>
              <a:defRPr sz="1800"/>
            </a:lvl6pPr>
            <a:lvl7pPr lvl="6" indent="0">
              <a:spcBef>
                <a:spcPts val="0"/>
              </a:spcBef>
              <a:spcAft>
                <a:spcPts val="0"/>
              </a:spcAft>
              <a:buSzPts val="1400"/>
              <a:buNone/>
              <a:defRPr sz="1800"/>
            </a:lvl7pPr>
            <a:lvl8pPr lvl="7" indent="0">
              <a:spcBef>
                <a:spcPts val="0"/>
              </a:spcBef>
              <a:spcAft>
                <a:spcPts val="0"/>
              </a:spcAft>
              <a:buSzPts val="1400"/>
              <a:buNone/>
              <a:defRPr sz="1800"/>
            </a:lvl8pPr>
            <a:lvl9pPr lvl="8" indent="0">
              <a:spcBef>
                <a:spcPts val="0"/>
              </a:spcBef>
              <a:spcAft>
                <a:spcPts val="0"/>
              </a:spcAft>
              <a:buSzPts val="1400"/>
              <a:buNone/>
              <a:defRPr sz="1800"/>
            </a:lvl9pPr>
          </a:lstStyle>
          <a:p>
            <a:endParaRPr/>
          </a:p>
        </p:txBody>
      </p:sp>
      <p:sp>
        <p:nvSpPr>
          <p:cNvPr id="41" name="Google Shape;41;p9"/>
          <p:cNvSpPr txBox="1">
            <a:spLocks noGrp="1"/>
          </p:cNvSpPr>
          <p:nvPr>
            <p:ph type="body" idx="1"/>
          </p:nvPr>
        </p:nvSpPr>
        <p:spPr>
          <a:xfrm>
            <a:off x="609601" y="1368000"/>
            <a:ext cx="5471583" cy="5040000"/>
          </a:xfrm>
          <a:prstGeom prst="rect">
            <a:avLst/>
          </a:prstGeom>
          <a:noFill/>
          <a:ln>
            <a:noFill/>
          </a:ln>
        </p:spPr>
        <p:txBody>
          <a:bodyPr spcFirstLastPara="1" wrap="square" lIns="91425" tIns="91425" rIns="91425" bIns="91425" anchor="t" anchorCtr="0">
            <a:noAutofit/>
          </a:bodyPr>
          <a:lstStyle>
            <a:lvl1pPr marL="457200" marR="0" lvl="0" indent="-228600" algn="l" rtl="0">
              <a:spcBef>
                <a:spcPts val="480"/>
              </a:spcBef>
              <a:spcAft>
                <a:spcPts val="0"/>
              </a:spcAft>
              <a:buClr>
                <a:schemeClr val="dk2"/>
              </a:buClr>
              <a:buSzPts val="1400"/>
              <a:buFont typeface="Arial"/>
              <a:buNone/>
              <a:defRPr sz="2400" b="1" i="0" u="none" strike="noStrike" cap="none">
                <a:solidFill>
                  <a:schemeClr val="dk2"/>
                </a:solidFill>
                <a:latin typeface="Arial"/>
                <a:ea typeface="Arial"/>
                <a:cs typeface="Arial"/>
                <a:sym typeface="Arial"/>
              </a:defRPr>
            </a:lvl1pPr>
            <a:lvl2pPr marL="914400" marR="0" lvl="1" indent="-381000" algn="l" rtl="0">
              <a:spcBef>
                <a:spcPts val="480"/>
              </a:spcBef>
              <a:spcAft>
                <a:spcPts val="0"/>
              </a:spcAft>
              <a:buClr>
                <a:schemeClr val="dk1"/>
              </a:buClr>
              <a:buSzPts val="2400"/>
              <a:buFont typeface="Noto Sans Symbols"/>
              <a:buChar char="▪"/>
              <a:defRPr sz="2400" b="0" i="0" u="none" strike="noStrike" cap="none">
                <a:solidFill>
                  <a:schemeClr val="dk1"/>
                </a:solidFill>
                <a:latin typeface="Arial"/>
                <a:ea typeface="Arial"/>
                <a:cs typeface="Arial"/>
                <a:sym typeface="Arial"/>
              </a:defRPr>
            </a:lvl2pPr>
            <a:lvl3pPr marL="1371600" marR="0" lvl="2" indent="-228600" algn="l" rtl="0">
              <a:spcBef>
                <a:spcPts val="480"/>
              </a:spcBef>
              <a:spcAft>
                <a:spcPts val="0"/>
              </a:spcAft>
              <a:buClr>
                <a:schemeClr val="dk1"/>
              </a:buClr>
              <a:buSzPts val="1400"/>
              <a:buFont typeface="Arial"/>
              <a:buNone/>
              <a:defRPr sz="2400" b="0" i="0" u="none" strike="noStrike" cap="none">
                <a:solidFill>
                  <a:schemeClr val="dk1"/>
                </a:solidFill>
                <a:latin typeface="Arial"/>
                <a:ea typeface="Arial"/>
                <a:cs typeface="Arial"/>
                <a:sym typeface="Arial"/>
              </a:defRPr>
            </a:lvl3pPr>
            <a:lvl4pPr marL="1828800" marR="0" lvl="3" indent="-228600" algn="l" rtl="0">
              <a:spcBef>
                <a:spcPts val="400"/>
              </a:spcBef>
              <a:spcAft>
                <a:spcPts val="0"/>
              </a:spcAft>
              <a:buClr>
                <a:srgbClr val="595959"/>
              </a:buClr>
              <a:buSzPts val="1400"/>
              <a:buFont typeface="Arial"/>
              <a:buNone/>
              <a:defRPr sz="2000" b="0" i="0" u="none" strike="noStrike" cap="none">
                <a:solidFill>
                  <a:srgbClr val="595959"/>
                </a:solidFill>
                <a:latin typeface="Arial"/>
                <a:ea typeface="Arial"/>
                <a:cs typeface="Arial"/>
                <a:sym typeface="Arial"/>
              </a:defRPr>
            </a:lvl4pPr>
            <a:lvl5pPr marL="2286000" marR="0" lvl="4" indent="-228600" algn="l" rtl="0">
              <a:spcBef>
                <a:spcPts val="400"/>
              </a:spcBef>
              <a:spcAft>
                <a:spcPts val="0"/>
              </a:spcAft>
              <a:buClr>
                <a:schemeClr val="dk1"/>
              </a:buClr>
              <a:buSzPts val="1400"/>
              <a:buFont typeface="Courier New"/>
              <a:buNone/>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42" name="Google Shape;42;p9"/>
          <p:cNvSpPr txBox="1">
            <a:spLocks noGrp="1"/>
          </p:cNvSpPr>
          <p:nvPr>
            <p:ph type="body" idx="2"/>
          </p:nvPr>
        </p:nvSpPr>
        <p:spPr>
          <a:xfrm>
            <a:off x="6288021" y="1368000"/>
            <a:ext cx="5472000" cy="5040000"/>
          </a:xfrm>
          <a:prstGeom prst="rect">
            <a:avLst/>
          </a:prstGeom>
          <a:noFill/>
          <a:ln>
            <a:noFill/>
          </a:ln>
        </p:spPr>
        <p:txBody>
          <a:bodyPr spcFirstLastPara="1" wrap="square" lIns="91425" tIns="91425" rIns="91425" bIns="91425" anchor="t" anchorCtr="0">
            <a:noAutofit/>
          </a:bodyPr>
          <a:lstStyle>
            <a:lvl1pPr marL="457200" marR="0" lvl="0" indent="-228600" algn="l" rtl="0">
              <a:spcBef>
                <a:spcPts val="480"/>
              </a:spcBef>
              <a:spcAft>
                <a:spcPts val="0"/>
              </a:spcAft>
              <a:buClr>
                <a:schemeClr val="dk2"/>
              </a:buClr>
              <a:buSzPts val="1400"/>
              <a:buFont typeface="Arial"/>
              <a:buNone/>
              <a:defRPr sz="2400" b="1" i="0" u="none" strike="noStrike" cap="none">
                <a:solidFill>
                  <a:schemeClr val="dk2"/>
                </a:solidFill>
                <a:latin typeface="Arial"/>
                <a:ea typeface="Arial"/>
                <a:cs typeface="Arial"/>
                <a:sym typeface="Arial"/>
              </a:defRPr>
            </a:lvl1pPr>
            <a:lvl2pPr marL="914400" marR="0" lvl="1" indent="-381000" algn="l" rtl="0">
              <a:spcBef>
                <a:spcPts val="480"/>
              </a:spcBef>
              <a:spcAft>
                <a:spcPts val="0"/>
              </a:spcAft>
              <a:buClr>
                <a:schemeClr val="dk1"/>
              </a:buClr>
              <a:buSzPts val="2400"/>
              <a:buFont typeface="Noto Sans Symbols"/>
              <a:buChar char="▪"/>
              <a:defRPr sz="2400" b="0" i="0" u="none" strike="noStrike" cap="none">
                <a:solidFill>
                  <a:schemeClr val="dk1"/>
                </a:solidFill>
                <a:latin typeface="Arial"/>
                <a:ea typeface="Arial"/>
                <a:cs typeface="Arial"/>
                <a:sym typeface="Arial"/>
              </a:defRPr>
            </a:lvl2pPr>
            <a:lvl3pPr marL="1371600" marR="0" lvl="2" indent="-228600" algn="l" rtl="0">
              <a:spcBef>
                <a:spcPts val="480"/>
              </a:spcBef>
              <a:spcAft>
                <a:spcPts val="0"/>
              </a:spcAft>
              <a:buClr>
                <a:schemeClr val="dk1"/>
              </a:buClr>
              <a:buSzPts val="1400"/>
              <a:buFont typeface="Arial"/>
              <a:buNone/>
              <a:defRPr sz="2400" b="0" i="0" u="none" strike="noStrike" cap="none">
                <a:solidFill>
                  <a:schemeClr val="dk1"/>
                </a:solidFill>
                <a:latin typeface="Arial"/>
                <a:ea typeface="Arial"/>
                <a:cs typeface="Arial"/>
                <a:sym typeface="Arial"/>
              </a:defRPr>
            </a:lvl3pPr>
            <a:lvl4pPr marL="1828800" marR="0" lvl="3" indent="-228600" algn="l" rtl="0">
              <a:spcBef>
                <a:spcPts val="400"/>
              </a:spcBef>
              <a:spcAft>
                <a:spcPts val="0"/>
              </a:spcAft>
              <a:buClr>
                <a:srgbClr val="595959"/>
              </a:buClr>
              <a:buSzPts val="1400"/>
              <a:buFont typeface="Arial"/>
              <a:buNone/>
              <a:defRPr sz="2000" b="0" i="0" u="none" strike="noStrike" cap="none">
                <a:solidFill>
                  <a:srgbClr val="595959"/>
                </a:solidFill>
                <a:latin typeface="Arial"/>
                <a:ea typeface="Arial"/>
                <a:cs typeface="Arial"/>
                <a:sym typeface="Arial"/>
              </a:defRPr>
            </a:lvl4pPr>
            <a:lvl5pPr marL="2286000" marR="0" lvl="4" indent="-228600" algn="l" rtl="0">
              <a:spcBef>
                <a:spcPts val="400"/>
              </a:spcBef>
              <a:spcAft>
                <a:spcPts val="0"/>
              </a:spcAft>
              <a:buClr>
                <a:schemeClr val="dk1"/>
              </a:buClr>
              <a:buSzPts val="1400"/>
              <a:buFont typeface="Courier New"/>
              <a:buNone/>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Tree>
    <p:extLst>
      <p:ext uri="{BB962C8B-B14F-4D97-AF65-F5344CB8AC3E}">
        <p14:creationId xmlns:p14="http://schemas.microsoft.com/office/powerpoint/2010/main" val="9152852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cSld name="Twee objecten">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sz="half" idx="1"/>
          </p:nvPr>
        </p:nvSpPr>
        <p:spPr>
          <a:xfrm>
            <a:off x="609600" y="2582863"/>
            <a:ext cx="5384800" cy="35433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4" name="Tijdelijke aanduiding voor inhoud 3"/>
          <p:cNvSpPr>
            <a:spLocks noGrp="1"/>
          </p:cNvSpPr>
          <p:nvPr>
            <p:ph sz="half" idx="2"/>
          </p:nvPr>
        </p:nvSpPr>
        <p:spPr>
          <a:xfrm>
            <a:off x="6197600" y="2582863"/>
            <a:ext cx="5384800" cy="35433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p:cNvSpPr>
            <a:spLocks noGrp="1"/>
          </p:cNvSpPr>
          <p:nvPr>
            <p:ph type="dt" sz="half" idx="10"/>
          </p:nvPr>
        </p:nvSpPr>
        <p:spPr/>
        <p:txBody>
          <a:bodyPr/>
          <a:lstStyle/>
          <a:p>
            <a:fld id="{74BE2313-18A1-D743-9A5E-9B80A8B51306}" type="datetime3">
              <a:rPr lang="nl-NL" smtClean="0"/>
              <a:t>29/3/22</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014290DA-DAA5-B345-AE2C-47268A2215A0}" type="slidenum">
              <a:rPr lang="nl-NL" smtClean="0"/>
              <a:t>‹#›</a:t>
            </a:fld>
            <a:endParaRPr lang="nl-NL"/>
          </a:p>
        </p:txBody>
      </p:sp>
    </p:spTree>
    <p:extLst>
      <p:ext uri="{BB962C8B-B14F-4D97-AF65-F5344CB8AC3E}">
        <p14:creationId xmlns:p14="http://schemas.microsoft.com/office/powerpoint/2010/main" val="7801005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CONTENT text page ok">
  <p:cSld name="1_CONTENT text page ok">
    <p:spTree>
      <p:nvGrpSpPr>
        <p:cNvPr id="1" name="Shape 36"/>
        <p:cNvGrpSpPr/>
        <p:nvPr/>
      </p:nvGrpSpPr>
      <p:grpSpPr>
        <a:xfrm>
          <a:off x="0" y="0"/>
          <a:ext cx="0" cy="0"/>
          <a:chOff x="0" y="0"/>
          <a:chExt cx="0" cy="0"/>
        </a:xfrm>
      </p:grpSpPr>
      <p:sp>
        <p:nvSpPr>
          <p:cNvPr id="37" name="Google Shape;37;p8"/>
          <p:cNvSpPr txBox="1">
            <a:spLocks noGrp="1"/>
          </p:cNvSpPr>
          <p:nvPr>
            <p:ph type="title"/>
          </p:nvPr>
        </p:nvSpPr>
        <p:spPr>
          <a:xfrm>
            <a:off x="609600" y="432000"/>
            <a:ext cx="10972800" cy="562074"/>
          </a:xfrm>
          <a:prstGeom prst="rect">
            <a:avLst/>
          </a:prstGeom>
          <a:noFill/>
          <a:ln>
            <a:noFill/>
          </a:ln>
        </p:spPr>
        <p:txBody>
          <a:bodyPr spcFirstLastPara="1" wrap="square" lIns="91425" tIns="91425" rIns="91425" bIns="91425" anchor="ctr" anchorCtr="0">
            <a:noAutofit/>
          </a:bodyPr>
          <a:lstStyle>
            <a:lvl1pPr marL="0" marR="0" lvl="0" indent="0" algn="l" rtl="0">
              <a:spcBef>
                <a:spcPts val="0"/>
              </a:spcBef>
              <a:spcAft>
                <a:spcPts val="0"/>
              </a:spcAft>
              <a:buClr>
                <a:schemeClr val="dk2"/>
              </a:buClr>
              <a:buSzPts val="1400"/>
              <a:buFont typeface="Arial"/>
              <a:buNone/>
              <a:defRPr sz="4000" b="0" i="0" u="none" strike="noStrike" cap="none">
                <a:solidFill>
                  <a:schemeClr val="dk2"/>
                </a:solidFill>
                <a:latin typeface="Arial"/>
                <a:ea typeface="Arial"/>
                <a:cs typeface="Arial"/>
                <a:sym typeface="Arial"/>
              </a:defRPr>
            </a:lvl1pPr>
            <a:lvl2pPr lvl="1" indent="0">
              <a:spcBef>
                <a:spcPts val="0"/>
              </a:spcBef>
              <a:spcAft>
                <a:spcPts val="0"/>
              </a:spcAft>
              <a:buSzPts val="1400"/>
              <a:buNone/>
              <a:defRPr sz="1800"/>
            </a:lvl2pPr>
            <a:lvl3pPr lvl="2" indent="0">
              <a:spcBef>
                <a:spcPts val="0"/>
              </a:spcBef>
              <a:spcAft>
                <a:spcPts val="0"/>
              </a:spcAft>
              <a:buSzPts val="1400"/>
              <a:buNone/>
              <a:defRPr sz="1800"/>
            </a:lvl3pPr>
            <a:lvl4pPr lvl="3" indent="0">
              <a:spcBef>
                <a:spcPts val="0"/>
              </a:spcBef>
              <a:spcAft>
                <a:spcPts val="0"/>
              </a:spcAft>
              <a:buSzPts val="1400"/>
              <a:buNone/>
              <a:defRPr sz="1800"/>
            </a:lvl4pPr>
            <a:lvl5pPr lvl="4" indent="0">
              <a:spcBef>
                <a:spcPts val="0"/>
              </a:spcBef>
              <a:spcAft>
                <a:spcPts val="0"/>
              </a:spcAft>
              <a:buSzPts val="1400"/>
              <a:buNone/>
              <a:defRPr sz="1800"/>
            </a:lvl5pPr>
            <a:lvl6pPr lvl="5" indent="0">
              <a:spcBef>
                <a:spcPts val="0"/>
              </a:spcBef>
              <a:spcAft>
                <a:spcPts val="0"/>
              </a:spcAft>
              <a:buSzPts val="1400"/>
              <a:buNone/>
              <a:defRPr sz="1800"/>
            </a:lvl6pPr>
            <a:lvl7pPr lvl="6" indent="0">
              <a:spcBef>
                <a:spcPts val="0"/>
              </a:spcBef>
              <a:spcAft>
                <a:spcPts val="0"/>
              </a:spcAft>
              <a:buSzPts val="1400"/>
              <a:buNone/>
              <a:defRPr sz="1800"/>
            </a:lvl7pPr>
            <a:lvl8pPr lvl="7" indent="0">
              <a:spcBef>
                <a:spcPts val="0"/>
              </a:spcBef>
              <a:spcAft>
                <a:spcPts val="0"/>
              </a:spcAft>
              <a:buSzPts val="1400"/>
              <a:buNone/>
              <a:defRPr sz="1800"/>
            </a:lvl8pPr>
            <a:lvl9pPr lvl="8" indent="0">
              <a:spcBef>
                <a:spcPts val="0"/>
              </a:spcBef>
              <a:spcAft>
                <a:spcPts val="0"/>
              </a:spcAft>
              <a:buSzPts val="1400"/>
              <a:buNone/>
              <a:defRPr sz="1800"/>
            </a:lvl9pPr>
          </a:lstStyle>
          <a:p>
            <a:endParaRPr/>
          </a:p>
        </p:txBody>
      </p:sp>
      <p:sp>
        <p:nvSpPr>
          <p:cNvPr id="38" name="Google Shape;38;p8"/>
          <p:cNvSpPr txBox="1">
            <a:spLocks noGrp="1"/>
          </p:cNvSpPr>
          <p:nvPr>
            <p:ph type="body" idx="1"/>
          </p:nvPr>
        </p:nvSpPr>
        <p:spPr>
          <a:xfrm>
            <a:off x="609601" y="1368000"/>
            <a:ext cx="10943167" cy="5183187"/>
          </a:xfrm>
          <a:prstGeom prst="rect">
            <a:avLst/>
          </a:prstGeom>
          <a:noFill/>
          <a:ln>
            <a:noFill/>
          </a:ln>
        </p:spPr>
        <p:txBody>
          <a:bodyPr spcFirstLastPara="1" wrap="square" lIns="91425" tIns="91425" rIns="91425" bIns="91425" anchor="t" anchorCtr="0">
            <a:noAutofit/>
          </a:bodyPr>
          <a:lstStyle>
            <a:lvl1pPr marL="457200" marR="0" lvl="0" indent="-228600" algn="l" rtl="0">
              <a:spcBef>
                <a:spcPts val="480"/>
              </a:spcBef>
              <a:spcAft>
                <a:spcPts val="0"/>
              </a:spcAft>
              <a:buClr>
                <a:schemeClr val="dk2"/>
              </a:buClr>
              <a:buSzPts val="1400"/>
              <a:buFont typeface="Arial"/>
              <a:buNone/>
              <a:defRPr sz="2400" b="1" i="0" u="none" strike="noStrike" cap="none">
                <a:solidFill>
                  <a:schemeClr val="dk2"/>
                </a:solidFill>
                <a:latin typeface="Arial"/>
                <a:ea typeface="Arial"/>
                <a:cs typeface="Arial"/>
                <a:sym typeface="Arial"/>
              </a:defRPr>
            </a:lvl1pPr>
            <a:lvl2pPr marL="914400" marR="0" lvl="1" indent="-381000" algn="l" rtl="0">
              <a:spcBef>
                <a:spcPts val="480"/>
              </a:spcBef>
              <a:spcAft>
                <a:spcPts val="0"/>
              </a:spcAft>
              <a:buClr>
                <a:schemeClr val="dk1"/>
              </a:buClr>
              <a:buSzPts val="2400"/>
              <a:buFont typeface="Noto Sans Symbols"/>
              <a:buChar char="▪"/>
              <a:defRPr sz="2400" b="0" i="0" u="none" strike="noStrike" cap="none">
                <a:solidFill>
                  <a:schemeClr val="dk1"/>
                </a:solidFill>
                <a:latin typeface="Arial"/>
                <a:ea typeface="Arial"/>
                <a:cs typeface="Arial"/>
                <a:sym typeface="Arial"/>
              </a:defRPr>
            </a:lvl2pPr>
            <a:lvl3pPr marL="1371600" marR="0" lvl="2" indent="-228600" algn="l" rtl="0">
              <a:spcBef>
                <a:spcPts val="480"/>
              </a:spcBef>
              <a:spcAft>
                <a:spcPts val="0"/>
              </a:spcAft>
              <a:buClr>
                <a:schemeClr val="dk1"/>
              </a:buClr>
              <a:buSzPts val="1400"/>
              <a:buFont typeface="Arial"/>
              <a:buNone/>
              <a:defRPr sz="2400" b="0" i="0" u="none" strike="noStrike" cap="none">
                <a:solidFill>
                  <a:schemeClr val="dk1"/>
                </a:solidFill>
                <a:latin typeface="Arial"/>
                <a:ea typeface="Arial"/>
                <a:cs typeface="Arial"/>
                <a:sym typeface="Arial"/>
              </a:defRPr>
            </a:lvl3pPr>
            <a:lvl4pPr marL="1828800" marR="0" lvl="3" indent="-228600" algn="l" rtl="0">
              <a:spcBef>
                <a:spcPts val="400"/>
              </a:spcBef>
              <a:spcAft>
                <a:spcPts val="0"/>
              </a:spcAft>
              <a:buClr>
                <a:srgbClr val="595959"/>
              </a:buClr>
              <a:buSzPts val="1400"/>
              <a:buFont typeface="Arial"/>
              <a:buNone/>
              <a:defRPr sz="2000" b="0" i="0" u="none" strike="noStrike" cap="none">
                <a:solidFill>
                  <a:srgbClr val="595959"/>
                </a:solidFill>
                <a:latin typeface="Arial"/>
                <a:ea typeface="Arial"/>
                <a:cs typeface="Arial"/>
                <a:sym typeface="Arial"/>
              </a:defRPr>
            </a:lvl4pPr>
            <a:lvl5pPr marL="2286000" marR="0" lvl="4" indent="-228600" algn="l" rtl="0">
              <a:spcBef>
                <a:spcPts val="400"/>
              </a:spcBef>
              <a:spcAft>
                <a:spcPts val="0"/>
              </a:spcAft>
              <a:buClr>
                <a:schemeClr val="dk1"/>
              </a:buClr>
              <a:buSzPts val="1400"/>
              <a:buFont typeface="Courier New"/>
              <a:buNone/>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Tree>
    <p:extLst>
      <p:ext uri="{BB962C8B-B14F-4D97-AF65-F5344CB8AC3E}">
        <p14:creationId xmlns:p14="http://schemas.microsoft.com/office/powerpoint/2010/main" val="17914556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idx="1"/>
          </p:nvPr>
        </p:nvSpPr>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4" name="Tijdelijke aanduiding voor datum 3"/>
          <p:cNvSpPr>
            <a:spLocks noGrp="1"/>
          </p:cNvSpPr>
          <p:nvPr>
            <p:ph type="dt" sz="half" idx="10"/>
          </p:nvPr>
        </p:nvSpPr>
        <p:spPr/>
        <p:txBody>
          <a:bodyPr/>
          <a:lstStyle/>
          <a:p>
            <a:fld id="{833A546D-7CAD-2844-963C-CF4CB9594580}" type="datetime3">
              <a:rPr lang="nl-NL" smtClean="0"/>
              <a:t>29/3/22</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014290DA-DAA5-B345-AE2C-47268A2215A0}" type="slidenum">
              <a:rPr lang="nl-NL" smtClean="0"/>
              <a:t>‹#›</a:t>
            </a:fld>
            <a:endParaRPr lang="nl-NL"/>
          </a:p>
        </p:txBody>
      </p:sp>
    </p:spTree>
    <p:extLst>
      <p:ext uri="{BB962C8B-B14F-4D97-AF65-F5344CB8AC3E}">
        <p14:creationId xmlns:p14="http://schemas.microsoft.com/office/powerpoint/2010/main" val="237537606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oefen">
    <p:spTree>
      <p:nvGrpSpPr>
        <p:cNvPr id="1" name=""/>
        <p:cNvGrpSpPr/>
        <p:nvPr/>
      </p:nvGrpSpPr>
      <p:grpSpPr>
        <a:xfrm>
          <a:off x="0" y="0"/>
          <a:ext cx="0" cy="0"/>
          <a:chOff x="0" y="0"/>
          <a:chExt cx="0" cy="0"/>
        </a:xfrm>
      </p:grpSpPr>
      <p:sp>
        <p:nvSpPr>
          <p:cNvPr id="3" name="Content Placeholder 2"/>
          <p:cNvSpPr>
            <a:spLocks noGrp="1"/>
          </p:cNvSpPr>
          <p:nvPr>
            <p:ph idx="1"/>
          </p:nvPr>
        </p:nvSpPr>
        <p:spPr>
          <a:xfrm>
            <a:off x="505885" y="1662114"/>
            <a:ext cx="11095273" cy="3095625"/>
          </a:xfrm>
        </p:spPr>
        <p:txBody>
          <a:bodyPr/>
          <a:lstStyle>
            <a:lvl1pPr>
              <a:defRPr sz="2800"/>
            </a:lvl1pPr>
            <a:lvl2pPr>
              <a:defRPr sz="2400"/>
            </a:lvl2pPr>
            <a:lvl3pPr>
              <a:defRPr sz="2000"/>
            </a:lvl3pPr>
            <a:lvl4pPr>
              <a:defRPr sz="2800"/>
            </a:lvl4pPr>
            <a:lvl5pPr>
              <a:defRPr sz="2800"/>
            </a:lvl5pPr>
          </a:lstStyle>
          <a:p>
            <a:pPr lvl="0"/>
            <a:r>
              <a:rPr lang="nl-NL" dirty="0"/>
              <a:t>Click </a:t>
            </a:r>
            <a:r>
              <a:rPr lang="nl-NL" dirty="0" err="1"/>
              <a:t>to</a:t>
            </a:r>
            <a:r>
              <a:rPr lang="nl-NL" dirty="0"/>
              <a:t> </a:t>
            </a:r>
            <a:r>
              <a:rPr lang="nl-NL" dirty="0" err="1"/>
              <a:t>edit</a:t>
            </a:r>
            <a:r>
              <a:rPr lang="nl-NL" dirty="0"/>
              <a:t> Master </a:t>
            </a:r>
            <a:r>
              <a:rPr lang="nl-NL" dirty="0" err="1"/>
              <a:t>text</a:t>
            </a:r>
            <a:r>
              <a:rPr lang="nl-NL" dirty="0"/>
              <a:t> </a:t>
            </a:r>
            <a:r>
              <a:rPr lang="nl-NL" dirty="0" err="1"/>
              <a:t>styles</a:t>
            </a:r>
            <a:endParaRPr lang="nl-NL" dirty="0"/>
          </a:p>
          <a:p>
            <a:pPr lvl="1"/>
            <a:r>
              <a:rPr lang="nl-NL" dirty="0"/>
              <a:t>Second level</a:t>
            </a:r>
          </a:p>
          <a:p>
            <a:pPr lvl="2"/>
            <a:r>
              <a:rPr lang="nl-NL" dirty="0" err="1"/>
              <a:t>Third</a:t>
            </a:r>
            <a:r>
              <a:rPr lang="nl-NL" dirty="0"/>
              <a:t> level</a:t>
            </a:r>
          </a:p>
          <a:p>
            <a:pPr lvl="3"/>
            <a:r>
              <a:rPr lang="nl-NL" dirty="0" err="1"/>
              <a:t>Fourth</a:t>
            </a:r>
            <a:r>
              <a:rPr lang="nl-NL" dirty="0"/>
              <a:t> level</a:t>
            </a:r>
          </a:p>
          <a:p>
            <a:pPr lvl="4"/>
            <a:r>
              <a:rPr lang="nl-NL" dirty="0" err="1"/>
              <a:t>Fifth</a:t>
            </a:r>
            <a:r>
              <a:rPr lang="nl-NL" dirty="0"/>
              <a:t> level</a:t>
            </a:r>
            <a:endParaRPr lang="en-US" dirty="0"/>
          </a:p>
        </p:txBody>
      </p:sp>
      <p:sp>
        <p:nvSpPr>
          <p:cNvPr id="6" name="Title 5"/>
          <p:cNvSpPr>
            <a:spLocks noGrp="1"/>
          </p:cNvSpPr>
          <p:nvPr>
            <p:ph type="title"/>
          </p:nvPr>
        </p:nvSpPr>
        <p:spPr/>
        <p:txBody>
          <a:bodyPr/>
          <a:lstStyle>
            <a:lvl1pPr>
              <a:defRPr>
                <a:solidFill>
                  <a:schemeClr val="tx1"/>
                </a:solidFill>
              </a:defRPr>
            </a:lvl1pPr>
          </a:lstStyle>
          <a:p>
            <a:r>
              <a:rPr lang="en-US" dirty="0"/>
              <a:t>Click to edit Master title style</a:t>
            </a:r>
            <a:endParaRPr lang="nl-NL" dirty="0"/>
          </a:p>
        </p:txBody>
      </p:sp>
    </p:spTree>
    <p:extLst>
      <p:ext uri="{BB962C8B-B14F-4D97-AF65-F5344CB8AC3E}">
        <p14:creationId xmlns:p14="http://schemas.microsoft.com/office/powerpoint/2010/main" val="40151324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text page ok">
    <p:spTree>
      <p:nvGrpSpPr>
        <p:cNvPr id="1" name=""/>
        <p:cNvGrpSpPr/>
        <p:nvPr/>
      </p:nvGrpSpPr>
      <p:grpSpPr>
        <a:xfrm>
          <a:off x="0" y="0"/>
          <a:ext cx="0" cy="0"/>
          <a:chOff x="0" y="0"/>
          <a:chExt cx="0" cy="0"/>
        </a:xfrm>
      </p:grpSpPr>
      <p:sp>
        <p:nvSpPr>
          <p:cNvPr id="2" name="Titre 1"/>
          <p:cNvSpPr>
            <a:spLocks noGrp="1"/>
          </p:cNvSpPr>
          <p:nvPr>
            <p:ph type="title"/>
          </p:nvPr>
        </p:nvSpPr>
        <p:spPr>
          <a:xfrm>
            <a:off x="609600" y="432000"/>
            <a:ext cx="10972800" cy="562074"/>
          </a:xfrm>
        </p:spPr>
        <p:txBody>
          <a:bodyPr/>
          <a:lstStyle/>
          <a:p>
            <a:r>
              <a:rPr lang="fr-FR" dirty="0"/>
              <a:t>Modifiez le style du titre</a:t>
            </a:r>
            <a:endParaRPr lang="en-GB" dirty="0"/>
          </a:p>
        </p:txBody>
      </p:sp>
      <p:sp>
        <p:nvSpPr>
          <p:cNvPr id="5" name="Espace réservé du texte 4"/>
          <p:cNvSpPr>
            <a:spLocks noGrp="1"/>
          </p:cNvSpPr>
          <p:nvPr>
            <p:ph type="body" sz="quarter" idx="10"/>
          </p:nvPr>
        </p:nvSpPr>
        <p:spPr>
          <a:xfrm>
            <a:off x="609601" y="1368000"/>
            <a:ext cx="10943167" cy="5183187"/>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a:p>
        </p:txBody>
      </p:sp>
    </p:spTree>
    <p:extLst>
      <p:ext uri="{BB962C8B-B14F-4D97-AF65-F5344CB8AC3E}">
        <p14:creationId xmlns:p14="http://schemas.microsoft.com/office/powerpoint/2010/main" val="27227813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 text 2 columns">
    <p:spTree>
      <p:nvGrpSpPr>
        <p:cNvPr id="1" name=""/>
        <p:cNvGrpSpPr/>
        <p:nvPr/>
      </p:nvGrpSpPr>
      <p:grpSpPr>
        <a:xfrm>
          <a:off x="0" y="0"/>
          <a:ext cx="0" cy="0"/>
          <a:chOff x="0" y="0"/>
          <a:chExt cx="0" cy="0"/>
        </a:xfrm>
      </p:grpSpPr>
      <p:sp>
        <p:nvSpPr>
          <p:cNvPr id="6" name="Titre 1"/>
          <p:cNvSpPr>
            <a:spLocks noGrp="1"/>
          </p:cNvSpPr>
          <p:nvPr>
            <p:ph type="title"/>
          </p:nvPr>
        </p:nvSpPr>
        <p:spPr>
          <a:xfrm>
            <a:off x="609600" y="432000"/>
            <a:ext cx="10972800" cy="562074"/>
          </a:xfrm>
        </p:spPr>
        <p:txBody>
          <a:bodyPr/>
          <a:lstStyle/>
          <a:p>
            <a:r>
              <a:rPr lang="fr-FR" dirty="0"/>
              <a:t>Modifiez le style du titre</a:t>
            </a:r>
            <a:endParaRPr lang="en-GB" dirty="0"/>
          </a:p>
        </p:txBody>
      </p:sp>
      <p:sp>
        <p:nvSpPr>
          <p:cNvPr id="4" name="Espace réservé du texte 3"/>
          <p:cNvSpPr>
            <a:spLocks noGrp="1"/>
          </p:cNvSpPr>
          <p:nvPr>
            <p:ph type="body" sz="quarter" idx="10"/>
          </p:nvPr>
        </p:nvSpPr>
        <p:spPr>
          <a:xfrm>
            <a:off x="609601" y="1368000"/>
            <a:ext cx="5471583" cy="5040000"/>
          </a:xfrm>
        </p:spPr>
        <p:txBody>
          <a:bodyPr/>
          <a:lstStyle/>
          <a:p>
            <a:pPr lvl="0"/>
            <a:r>
              <a:rPr lang="fr-FR" dirty="0"/>
              <a:t>Modifiez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en-GB" dirty="0"/>
          </a:p>
        </p:txBody>
      </p:sp>
      <p:sp>
        <p:nvSpPr>
          <p:cNvPr id="9" name="Espace réservé du texte 8"/>
          <p:cNvSpPr>
            <a:spLocks noGrp="1"/>
          </p:cNvSpPr>
          <p:nvPr>
            <p:ph type="body" sz="quarter" idx="11"/>
          </p:nvPr>
        </p:nvSpPr>
        <p:spPr>
          <a:xfrm>
            <a:off x="6288021" y="1368000"/>
            <a:ext cx="5472000" cy="5040000"/>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a:p>
        </p:txBody>
      </p:sp>
    </p:spTree>
    <p:extLst>
      <p:ext uri="{BB962C8B-B14F-4D97-AF65-F5344CB8AC3E}">
        <p14:creationId xmlns:p14="http://schemas.microsoft.com/office/powerpoint/2010/main" val="22790939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TRANSITION page">
    <p:spTree>
      <p:nvGrpSpPr>
        <p:cNvPr id="1" name=""/>
        <p:cNvGrpSpPr/>
        <p:nvPr/>
      </p:nvGrpSpPr>
      <p:grpSpPr>
        <a:xfrm>
          <a:off x="0" y="0"/>
          <a:ext cx="0" cy="0"/>
          <a:chOff x="0" y="0"/>
          <a:chExt cx="0" cy="0"/>
        </a:xfrm>
      </p:grpSpPr>
      <p:sp>
        <p:nvSpPr>
          <p:cNvPr id="2" name="Titre 1"/>
          <p:cNvSpPr>
            <a:spLocks noGrp="1"/>
          </p:cNvSpPr>
          <p:nvPr>
            <p:ph type="title"/>
          </p:nvPr>
        </p:nvSpPr>
        <p:spPr>
          <a:xfrm>
            <a:off x="963084" y="4406901"/>
            <a:ext cx="10363200" cy="1362075"/>
          </a:xfrm>
        </p:spPr>
        <p:txBody>
          <a:bodyPr anchor="t"/>
          <a:lstStyle>
            <a:lvl1pPr algn="l">
              <a:defRPr sz="4000" b="1" cap="all"/>
            </a:lvl1pPr>
          </a:lstStyle>
          <a:p>
            <a:r>
              <a:rPr lang="fr-FR" dirty="0"/>
              <a:t>Modifiez le style du titre</a:t>
            </a:r>
            <a:endParaRPr lang="en-GB" dirty="0"/>
          </a:p>
        </p:txBody>
      </p:sp>
      <p:sp>
        <p:nvSpPr>
          <p:cNvPr id="3" name="Espace réservé du texte 2"/>
          <p:cNvSpPr>
            <a:spLocks noGrp="1"/>
          </p:cNvSpPr>
          <p:nvPr>
            <p:ph type="body" idx="1"/>
          </p:nvPr>
        </p:nvSpPr>
        <p:spPr>
          <a:xfrm>
            <a:off x="963084" y="2906713"/>
            <a:ext cx="10363200" cy="1500187"/>
          </a:xfrm>
        </p:spPr>
        <p:txBody>
          <a:bodyPr anchor="b">
            <a:normAutofit/>
          </a:bodyPr>
          <a:lstStyle>
            <a:lvl1pPr marL="0" indent="0">
              <a:buNone/>
              <a:defRPr sz="2000" b="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dirty="0"/>
              <a:t>Modifiez les styles du texte du masque</a:t>
            </a:r>
          </a:p>
        </p:txBody>
      </p:sp>
    </p:spTree>
    <p:extLst>
      <p:ext uri="{BB962C8B-B14F-4D97-AF65-F5344CB8AC3E}">
        <p14:creationId xmlns:p14="http://schemas.microsoft.com/office/powerpoint/2010/main" val="25295720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Table page">
    <p:spTree>
      <p:nvGrpSpPr>
        <p:cNvPr id="1" name=""/>
        <p:cNvGrpSpPr/>
        <p:nvPr/>
      </p:nvGrpSpPr>
      <p:grpSpPr>
        <a:xfrm>
          <a:off x="0" y="0"/>
          <a:ext cx="0" cy="0"/>
          <a:chOff x="0" y="0"/>
          <a:chExt cx="0" cy="0"/>
        </a:xfrm>
      </p:grpSpPr>
      <p:sp>
        <p:nvSpPr>
          <p:cNvPr id="9" name="Titre 1"/>
          <p:cNvSpPr>
            <a:spLocks noGrp="1"/>
          </p:cNvSpPr>
          <p:nvPr>
            <p:ph type="title"/>
          </p:nvPr>
        </p:nvSpPr>
        <p:spPr>
          <a:xfrm>
            <a:off x="623392" y="432000"/>
            <a:ext cx="10972800" cy="634082"/>
          </a:xfrm>
        </p:spPr>
        <p:txBody>
          <a:bodyPr>
            <a:noAutofit/>
          </a:bodyPr>
          <a:lstStyle>
            <a:lvl1pPr algn="l">
              <a:defRPr sz="4000"/>
            </a:lvl1pPr>
          </a:lstStyle>
          <a:p>
            <a:r>
              <a:rPr lang="fr-FR" dirty="0"/>
              <a:t>Modifiez le style du titre</a:t>
            </a:r>
            <a:endParaRPr lang="en-GB" dirty="0"/>
          </a:p>
        </p:txBody>
      </p:sp>
      <p:sp>
        <p:nvSpPr>
          <p:cNvPr id="4" name="ZoneTexte 3"/>
          <p:cNvSpPr txBox="1"/>
          <p:nvPr userDrawn="1"/>
        </p:nvSpPr>
        <p:spPr>
          <a:xfrm>
            <a:off x="719403" y="1340768"/>
            <a:ext cx="10849205" cy="369332"/>
          </a:xfrm>
          <a:prstGeom prst="rect">
            <a:avLst/>
          </a:prstGeom>
          <a:noFill/>
        </p:spPr>
        <p:txBody>
          <a:bodyPr wrap="square" rtlCol="0">
            <a:spAutoFit/>
          </a:bodyPr>
          <a:lstStyle/>
          <a:p>
            <a:endParaRPr lang="en-GB" sz="1800" dirty="0"/>
          </a:p>
        </p:txBody>
      </p:sp>
      <p:sp>
        <p:nvSpPr>
          <p:cNvPr id="11" name="Espace réservé du tableau 10"/>
          <p:cNvSpPr>
            <a:spLocks noGrp="1"/>
          </p:cNvSpPr>
          <p:nvPr>
            <p:ph type="tbl" sz="quarter" idx="10"/>
          </p:nvPr>
        </p:nvSpPr>
        <p:spPr>
          <a:xfrm>
            <a:off x="623392" y="1196975"/>
            <a:ext cx="10944192" cy="3816350"/>
          </a:xfrm>
        </p:spPr>
        <p:txBody>
          <a:bodyPr/>
          <a:lstStyle/>
          <a:p>
            <a:endParaRPr lang="en-GB" dirty="0"/>
          </a:p>
        </p:txBody>
      </p:sp>
      <p:sp>
        <p:nvSpPr>
          <p:cNvPr id="3" name="Espace réservé du texte 2"/>
          <p:cNvSpPr>
            <a:spLocks noGrp="1"/>
          </p:cNvSpPr>
          <p:nvPr>
            <p:ph type="body" sz="quarter" idx="11" hasCustomPrompt="1"/>
          </p:nvPr>
        </p:nvSpPr>
        <p:spPr>
          <a:xfrm>
            <a:off x="623392" y="5157788"/>
            <a:ext cx="10944192" cy="1223540"/>
          </a:xfrm>
        </p:spPr>
        <p:txBody>
          <a:bodyPr>
            <a:normAutofit/>
          </a:bodyPr>
          <a:lstStyle>
            <a:lvl1pPr>
              <a:defRPr sz="1800" b="0">
                <a:solidFill>
                  <a:schemeClr val="tx1"/>
                </a:solidFill>
              </a:defRPr>
            </a:lvl1pPr>
          </a:lstStyle>
          <a:p>
            <a:pPr lvl="0"/>
            <a:r>
              <a:rPr lang="fr-FR" dirty="0" err="1"/>
              <a:t>Legend</a:t>
            </a:r>
            <a:endParaRPr lang="en-GB" dirty="0"/>
          </a:p>
        </p:txBody>
      </p:sp>
    </p:spTree>
    <p:extLst>
      <p:ext uri="{BB962C8B-B14F-4D97-AF65-F5344CB8AC3E}">
        <p14:creationId xmlns:p14="http://schemas.microsoft.com/office/powerpoint/2010/main" val="1279981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Tx" preserve="1">
  <p:cSld name="CONTENTpage + legend">
    <p:spTree>
      <p:nvGrpSpPr>
        <p:cNvPr id="1" name=""/>
        <p:cNvGrpSpPr/>
        <p:nvPr/>
      </p:nvGrpSpPr>
      <p:grpSpPr>
        <a:xfrm>
          <a:off x="0" y="0"/>
          <a:ext cx="0" cy="0"/>
          <a:chOff x="0" y="0"/>
          <a:chExt cx="0" cy="0"/>
        </a:xfrm>
      </p:grpSpPr>
      <p:sp>
        <p:nvSpPr>
          <p:cNvPr id="2" name="Titre 1"/>
          <p:cNvSpPr>
            <a:spLocks noGrp="1"/>
          </p:cNvSpPr>
          <p:nvPr>
            <p:ph type="title"/>
          </p:nvPr>
        </p:nvSpPr>
        <p:spPr>
          <a:xfrm>
            <a:off x="609601" y="1196752"/>
            <a:ext cx="4011084" cy="1162050"/>
          </a:xfrm>
        </p:spPr>
        <p:txBody>
          <a:bodyPr anchor="b"/>
          <a:lstStyle>
            <a:lvl1pPr algn="l">
              <a:defRPr sz="2000" b="1"/>
            </a:lvl1pPr>
          </a:lstStyle>
          <a:p>
            <a:r>
              <a:rPr lang="fr-FR" dirty="0"/>
              <a:t>Modifiez le style du titre</a:t>
            </a:r>
            <a:endParaRPr lang="en-GB" dirty="0"/>
          </a:p>
        </p:txBody>
      </p:sp>
      <p:sp>
        <p:nvSpPr>
          <p:cNvPr id="3" name="Espace réservé du contenu 2"/>
          <p:cNvSpPr>
            <a:spLocks noGrp="1"/>
          </p:cNvSpPr>
          <p:nvPr>
            <p:ph idx="1"/>
          </p:nvPr>
        </p:nvSpPr>
        <p:spPr>
          <a:xfrm>
            <a:off x="4766733" y="1205803"/>
            <a:ext cx="6815667" cy="4920361"/>
          </a:xfrm>
        </p:spPr>
        <p:txBody>
          <a:bodyPr>
            <a:normAutofit/>
          </a:bodyPr>
          <a:lstStyle>
            <a:lvl1pPr>
              <a:defRPr sz="1800"/>
            </a:lvl1pPr>
            <a:lvl2pPr>
              <a:defRPr sz="1800"/>
            </a:lvl2pPr>
            <a:lvl3pPr>
              <a:defRPr sz="1800"/>
            </a:lvl3pPr>
            <a:lvl4pPr>
              <a:defRPr sz="1800"/>
            </a:lvl4pPr>
            <a:lvl5pPr>
              <a:defRPr sz="1800"/>
            </a:lvl5pPr>
            <a:lvl6pPr>
              <a:defRPr sz="2000"/>
            </a:lvl6pPr>
            <a:lvl7pPr>
              <a:defRPr sz="2000"/>
            </a:lvl7pPr>
            <a:lvl8pPr>
              <a:defRPr sz="2000"/>
            </a:lvl8pPr>
            <a:lvl9pPr>
              <a:defRPr sz="2000"/>
            </a:lvl9pPr>
          </a:lstStyle>
          <a:p>
            <a:pPr lvl="0"/>
            <a:r>
              <a:rPr lang="fr-FR" dirty="0"/>
              <a:t>Modifiez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en-GB" dirty="0"/>
          </a:p>
        </p:txBody>
      </p:sp>
      <p:sp>
        <p:nvSpPr>
          <p:cNvPr id="4" name="Espace réservé du texte 3"/>
          <p:cNvSpPr>
            <a:spLocks noGrp="1"/>
          </p:cNvSpPr>
          <p:nvPr>
            <p:ph type="body" sz="half" idx="2"/>
          </p:nvPr>
        </p:nvSpPr>
        <p:spPr>
          <a:xfrm>
            <a:off x="609601" y="2492897"/>
            <a:ext cx="4011084" cy="3057203"/>
          </a:xfrm>
        </p:spPr>
        <p:txBody>
          <a:bodyPr/>
          <a:lstStyle>
            <a:lvl1pPr marL="0" indent="0">
              <a:buNone/>
              <a:defRPr sz="1400" b="0">
                <a:solidFill>
                  <a:schemeClr val="tx1">
                    <a:lumMod val="65000"/>
                    <a:lumOff val="3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dirty="0"/>
              <a:t>Modifiez les styles du texte du masque</a:t>
            </a:r>
          </a:p>
        </p:txBody>
      </p:sp>
    </p:spTree>
    <p:extLst>
      <p:ext uri="{BB962C8B-B14F-4D97-AF65-F5344CB8AC3E}">
        <p14:creationId xmlns:p14="http://schemas.microsoft.com/office/powerpoint/2010/main" val="40361548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picTx" preserve="1">
  <p:cSld name="CONTENTpage Image square + legend">
    <p:spTree>
      <p:nvGrpSpPr>
        <p:cNvPr id="1" name=""/>
        <p:cNvGrpSpPr/>
        <p:nvPr/>
      </p:nvGrpSpPr>
      <p:grpSpPr>
        <a:xfrm>
          <a:off x="0" y="0"/>
          <a:ext cx="0" cy="0"/>
          <a:chOff x="0" y="0"/>
          <a:chExt cx="0" cy="0"/>
        </a:xfrm>
      </p:grpSpPr>
      <p:sp>
        <p:nvSpPr>
          <p:cNvPr id="2" name="Titre 1"/>
          <p:cNvSpPr>
            <a:spLocks noGrp="1"/>
          </p:cNvSpPr>
          <p:nvPr>
            <p:ph type="title"/>
          </p:nvPr>
        </p:nvSpPr>
        <p:spPr>
          <a:xfrm>
            <a:off x="2389717" y="4800600"/>
            <a:ext cx="7315200" cy="566738"/>
          </a:xfrm>
        </p:spPr>
        <p:txBody>
          <a:bodyPr anchor="b"/>
          <a:lstStyle>
            <a:lvl1pPr algn="l">
              <a:defRPr sz="2000" b="1"/>
            </a:lvl1pPr>
          </a:lstStyle>
          <a:p>
            <a:r>
              <a:rPr lang="fr-FR" dirty="0"/>
              <a:t>Modifiez le style du titre</a:t>
            </a:r>
            <a:endParaRPr lang="en-GB" dirty="0"/>
          </a:p>
        </p:txBody>
      </p:sp>
      <p:sp>
        <p:nvSpPr>
          <p:cNvPr id="3" name="Espace réservé pour une image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
        <p:nvSpPr>
          <p:cNvPr id="4" name="Espace réservé du texte 3"/>
          <p:cNvSpPr>
            <a:spLocks noGrp="1"/>
          </p:cNvSpPr>
          <p:nvPr>
            <p:ph type="body" sz="half" idx="2"/>
          </p:nvPr>
        </p:nvSpPr>
        <p:spPr>
          <a:xfrm>
            <a:off x="2389717" y="5367338"/>
            <a:ext cx="7315200" cy="804862"/>
          </a:xfrm>
        </p:spPr>
        <p:txBody>
          <a:bodyPr/>
          <a:lstStyle>
            <a:lvl1pPr marL="0" indent="0">
              <a:buNone/>
              <a:defRPr sz="1400" b="0">
                <a:solidFill>
                  <a:schemeClr val="tx1">
                    <a:lumMod val="65000"/>
                    <a:lumOff val="3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dirty="0"/>
              <a:t>Modifiez les styles du texte du masque</a:t>
            </a:r>
          </a:p>
        </p:txBody>
      </p:sp>
    </p:spTree>
    <p:extLst>
      <p:ext uri="{BB962C8B-B14F-4D97-AF65-F5344CB8AC3E}">
        <p14:creationId xmlns:p14="http://schemas.microsoft.com/office/powerpoint/2010/main" val="10640154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2743200" y="0"/>
            <a:ext cx="9448800" cy="457200"/>
          </a:xfrm>
        </p:spPr>
        <p:txBody>
          <a:bodyPr/>
          <a:lstStyle/>
          <a:p>
            <a:r>
              <a:rPr lang="en-US"/>
              <a:t>Click to edit Master title style</a:t>
            </a:r>
            <a:endParaRPr lang="fr-FR"/>
          </a:p>
        </p:txBody>
      </p:sp>
      <p:sp>
        <p:nvSpPr>
          <p:cNvPr id="3" name="Content Placeholder 2"/>
          <p:cNvSpPr>
            <a:spLocks noGrp="1"/>
          </p:cNvSpPr>
          <p:nvPr>
            <p:ph sz="half" idx="1"/>
          </p:nvPr>
        </p:nvSpPr>
        <p:spPr>
          <a:xfrm>
            <a:off x="711200" y="1371600"/>
            <a:ext cx="5384800" cy="207645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4" name="Content Placeholder 3"/>
          <p:cNvSpPr>
            <a:spLocks noGrp="1"/>
          </p:cNvSpPr>
          <p:nvPr>
            <p:ph sz="quarter" idx="2"/>
          </p:nvPr>
        </p:nvSpPr>
        <p:spPr>
          <a:xfrm>
            <a:off x="6299200" y="1371600"/>
            <a:ext cx="5384800" cy="96202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5" name="Content Placeholder 4"/>
          <p:cNvSpPr>
            <a:spLocks noGrp="1"/>
          </p:cNvSpPr>
          <p:nvPr>
            <p:ph sz="quarter" idx="3"/>
          </p:nvPr>
        </p:nvSpPr>
        <p:spPr>
          <a:xfrm>
            <a:off x="6299200" y="2486026"/>
            <a:ext cx="5384800" cy="96202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Tree>
    <p:extLst>
      <p:ext uri="{BB962C8B-B14F-4D97-AF65-F5344CB8AC3E}">
        <p14:creationId xmlns:p14="http://schemas.microsoft.com/office/powerpoint/2010/main" val="14219304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Interreg Europe Origami">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784862F-A575-0443-951E-9B5DD45CC013}"/>
              </a:ext>
            </a:extLst>
          </p:cNvPr>
          <p:cNvSpPr>
            <a:spLocks noGrp="1"/>
          </p:cNvSpPr>
          <p:nvPr>
            <p:ph type="title"/>
          </p:nvPr>
        </p:nvSpPr>
        <p:spPr>
          <a:xfrm>
            <a:off x="911424" y="620688"/>
            <a:ext cx="10515600" cy="792088"/>
          </a:xfrm>
          <a:prstGeom prst="rect">
            <a:avLst/>
          </a:prstGeom>
        </p:spPr>
        <p:txBody>
          <a:bodyPr/>
          <a:lstStyle>
            <a:lvl1pPr algn="l">
              <a:defRPr sz="3600" b="1" i="0" baseline="0">
                <a:solidFill>
                  <a:schemeClr val="tx2"/>
                </a:solidFill>
                <a:latin typeface="Arial" panose="020B0604020202020204" pitchFamily="34" charset="0"/>
                <a:cs typeface="Arial" panose="020B0604020202020204" pitchFamily="34" charset="0"/>
              </a:defRPr>
            </a:lvl1pPr>
          </a:lstStyle>
          <a:p>
            <a:r>
              <a:rPr lang="en-US" dirty="0"/>
              <a:t>Click to edit Master title style</a:t>
            </a:r>
            <a:endParaRPr lang="en-GB" dirty="0"/>
          </a:p>
        </p:txBody>
      </p:sp>
      <p:sp>
        <p:nvSpPr>
          <p:cNvPr id="5" name="Text Placeholder 4">
            <a:extLst>
              <a:ext uri="{FF2B5EF4-FFF2-40B4-BE49-F238E27FC236}">
                <a16:creationId xmlns:a16="http://schemas.microsoft.com/office/drawing/2014/main" id="{199EF5A6-5299-7845-9F22-6C66845DF7C2}"/>
              </a:ext>
            </a:extLst>
          </p:cNvPr>
          <p:cNvSpPr>
            <a:spLocks noGrp="1"/>
          </p:cNvSpPr>
          <p:nvPr>
            <p:ph type="body" sz="quarter" idx="10"/>
          </p:nvPr>
        </p:nvSpPr>
        <p:spPr>
          <a:xfrm>
            <a:off x="912283" y="1628801"/>
            <a:ext cx="10514740" cy="3455987"/>
          </a:xfrm>
          <a:prstGeom prst="rect">
            <a:avLst/>
          </a:prstGeom>
        </p:spPr>
        <p:txBody>
          <a:bodyPr/>
          <a:lstStyle>
            <a:lvl1pPr marL="342900" indent="-342900">
              <a:buFont typeface="Wingdings" pitchFamily="2" charset="2"/>
              <a:buChar char="§"/>
              <a:defRPr baseline="0">
                <a:latin typeface="Arial" panose="020B0604020202020204" pitchFamily="34" charset="0"/>
                <a:cs typeface="Arial" panose="020B0604020202020204" pitchFamily="34" charset="0"/>
              </a:defRPr>
            </a:lvl1pPr>
            <a:lvl2pPr marL="742950" indent="-285750">
              <a:buFont typeface="Wingdings" pitchFamily="2" charset="2"/>
              <a:buChar char="§"/>
              <a:defRPr baseline="0">
                <a:latin typeface="Arial" panose="020B0604020202020204" pitchFamily="34" charset="0"/>
                <a:cs typeface="Arial" panose="020B0604020202020204" pitchFamily="34" charset="0"/>
              </a:defRPr>
            </a:lvl2pPr>
            <a:lvl3pPr marL="1143000" indent="-228600">
              <a:buFont typeface="Wingdings" pitchFamily="2" charset="2"/>
              <a:buChar char="§"/>
              <a:defRPr baseline="0">
                <a:latin typeface="Arial" panose="020B0604020202020204" pitchFamily="34" charset="0"/>
                <a:cs typeface="Arial" panose="020B0604020202020204" pitchFamily="34" charset="0"/>
              </a:defRPr>
            </a:lvl3pPr>
            <a:lvl4pPr marL="1600200" indent="-228600">
              <a:buFont typeface="Wingdings" pitchFamily="2" charset="2"/>
              <a:buChar char="§"/>
              <a:defRPr baseline="0">
                <a:latin typeface="Arial" panose="020B0604020202020204" pitchFamily="34" charset="0"/>
                <a:cs typeface="Arial" panose="020B0604020202020204" pitchFamily="34" charset="0"/>
              </a:defRPr>
            </a:lvl4pPr>
            <a:lvl5pPr marL="2057400" indent="-228600">
              <a:buFont typeface="Wingdings" pitchFamily="2" charset="2"/>
              <a:buChar char="§"/>
              <a:defRPr baseline="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4" name="Picture 3">
            <a:extLst>
              <a:ext uri="{FF2B5EF4-FFF2-40B4-BE49-F238E27FC236}">
                <a16:creationId xmlns:a16="http://schemas.microsoft.com/office/drawing/2014/main" id="{A75B71F4-A000-2242-B28E-F35910B2468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462055" y="589278"/>
            <a:ext cx="1010543" cy="679483"/>
          </a:xfrm>
          <a:prstGeom prst="rect">
            <a:avLst/>
          </a:prstGeom>
        </p:spPr>
      </p:pic>
    </p:spTree>
    <p:extLst>
      <p:ext uri="{BB962C8B-B14F-4D97-AF65-F5344CB8AC3E}">
        <p14:creationId xmlns:p14="http://schemas.microsoft.com/office/powerpoint/2010/main" val="5239571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Espace réservé du texte 2"/>
          <p:cNvSpPr>
            <a:spLocks noGrp="1"/>
          </p:cNvSpPr>
          <p:nvPr>
            <p:ph type="body" idx="1"/>
          </p:nvPr>
        </p:nvSpPr>
        <p:spPr>
          <a:xfrm>
            <a:off x="609600" y="1368001"/>
            <a:ext cx="10972800" cy="4525963"/>
          </a:xfrm>
          <a:prstGeom prst="rect">
            <a:avLst/>
          </a:prstGeom>
        </p:spPr>
        <p:txBody>
          <a:bodyPr vert="horz" lIns="91440" tIns="45720" rIns="91440" bIns="45720" rtlCol="0">
            <a:normAutofit/>
          </a:bodyPr>
          <a:lstStyle/>
          <a:p>
            <a:pPr lvl="0"/>
            <a:r>
              <a:rPr lang="fr-FR" dirty="0"/>
              <a:t>Modifiez les styles du texte du masque</a:t>
            </a:r>
          </a:p>
          <a:p>
            <a:pPr lvl="1"/>
            <a:r>
              <a:rPr lang="fr-FR" dirty="0"/>
              <a:t>Deuxième niveau</a:t>
            </a:r>
          </a:p>
          <a:p>
            <a:pPr lvl="2"/>
            <a:r>
              <a:rPr lang="fr-FR" dirty="0"/>
              <a:t>Troisième niveau</a:t>
            </a:r>
          </a:p>
          <a:p>
            <a:pPr lvl="3"/>
            <a:r>
              <a:rPr lang="fr-FR" dirty="0"/>
              <a:t>Quatrième niveau</a:t>
            </a:r>
          </a:p>
        </p:txBody>
      </p:sp>
      <p:graphicFrame>
        <p:nvGraphicFramePr>
          <p:cNvPr id="9" name="Tableau 8"/>
          <p:cNvGraphicFramePr>
            <a:graphicFrameLocks noGrp="1"/>
          </p:cNvGraphicFramePr>
          <p:nvPr userDrawn="1"/>
        </p:nvGraphicFramePr>
        <p:xfrm>
          <a:off x="0" y="6807656"/>
          <a:ext cx="12192000" cy="365760"/>
        </p:xfrm>
        <a:graphic>
          <a:graphicData uri="http://schemas.openxmlformats.org/drawingml/2006/table">
            <a:tbl>
              <a:tblPr firstRow="1" bandRow="1">
                <a:tableStyleId>{5C22544A-7EE6-4342-B048-85BDC9FD1C3A}</a:tableStyleId>
              </a:tblPr>
              <a:tblGrid>
                <a:gridCol w="3048000">
                  <a:extLst>
                    <a:ext uri="{9D8B030D-6E8A-4147-A177-3AD203B41FA5}">
                      <a16:colId xmlns:a16="http://schemas.microsoft.com/office/drawing/2014/main" val="20000"/>
                    </a:ext>
                  </a:extLst>
                </a:gridCol>
                <a:gridCol w="3048000">
                  <a:extLst>
                    <a:ext uri="{9D8B030D-6E8A-4147-A177-3AD203B41FA5}">
                      <a16:colId xmlns:a16="http://schemas.microsoft.com/office/drawing/2014/main" val="20001"/>
                    </a:ext>
                  </a:extLst>
                </a:gridCol>
                <a:gridCol w="3048000">
                  <a:extLst>
                    <a:ext uri="{9D8B030D-6E8A-4147-A177-3AD203B41FA5}">
                      <a16:colId xmlns:a16="http://schemas.microsoft.com/office/drawing/2014/main" val="20002"/>
                    </a:ext>
                  </a:extLst>
                </a:gridCol>
                <a:gridCol w="3048000">
                  <a:extLst>
                    <a:ext uri="{9D8B030D-6E8A-4147-A177-3AD203B41FA5}">
                      <a16:colId xmlns:a16="http://schemas.microsoft.com/office/drawing/2014/main" val="20003"/>
                    </a:ext>
                  </a:extLst>
                </a:gridCol>
              </a:tblGrid>
              <a:tr h="154816">
                <a:tc>
                  <a:txBody>
                    <a:bodyPr/>
                    <a:lstStyle/>
                    <a:p>
                      <a:endParaRPr lang="en-GB" sz="800" dirty="0">
                        <a:ln w="3175">
                          <a:solidFill>
                            <a:schemeClr val="accent1"/>
                          </a:solidFill>
                        </a:ln>
                      </a:endParaRPr>
                    </a:p>
                  </a:txBody>
                  <a:tcPr marL="121920" marR="1219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ln w="3175">
                          <a:solidFill>
                            <a:schemeClr val="accent4"/>
                          </a:solidFill>
                        </a:ln>
                      </a:endParaRPr>
                    </a:p>
                  </a:txBody>
                  <a:tcPr marL="121920" marR="1219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endParaRPr lang="en-GB" dirty="0">
                        <a:ln w="3175">
                          <a:solidFill>
                            <a:schemeClr val="accent3"/>
                          </a:solidFill>
                        </a:ln>
                      </a:endParaRPr>
                    </a:p>
                  </a:txBody>
                  <a:tcPr marL="121920" marR="1219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endParaRPr lang="en-GB" dirty="0">
                        <a:ln w="3175">
                          <a:solidFill>
                            <a:schemeClr val="accent2"/>
                          </a:solidFill>
                        </a:ln>
                      </a:endParaRPr>
                    </a:p>
                  </a:txBody>
                  <a:tcPr marL="121920" marR="1219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solidFill>
                  </a:tcPr>
                </a:tc>
                <a:extLst>
                  <a:ext uri="{0D108BD9-81ED-4DB2-BD59-A6C34878D82A}">
                    <a16:rowId xmlns:a16="http://schemas.microsoft.com/office/drawing/2014/main" val="10000"/>
                  </a:ext>
                </a:extLst>
              </a:tr>
            </a:tbl>
          </a:graphicData>
        </a:graphic>
      </p:graphicFrame>
      <p:pic>
        <p:nvPicPr>
          <p:cNvPr id="10" name="Image 9"/>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11208568" y="173698"/>
            <a:ext cx="744083" cy="663015"/>
          </a:xfrm>
          <a:prstGeom prst="rect">
            <a:avLst/>
          </a:prstGeom>
        </p:spPr>
      </p:pic>
      <p:sp>
        <p:nvSpPr>
          <p:cNvPr id="2" name="Espace réservé du titre 1"/>
          <p:cNvSpPr>
            <a:spLocks noGrp="1"/>
          </p:cNvSpPr>
          <p:nvPr>
            <p:ph type="title"/>
          </p:nvPr>
        </p:nvSpPr>
        <p:spPr>
          <a:xfrm>
            <a:off x="624000" y="432000"/>
            <a:ext cx="10972800" cy="562074"/>
          </a:xfrm>
          <a:prstGeom prst="rect">
            <a:avLst/>
          </a:prstGeom>
        </p:spPr>
        <p:txBody>
          <a:bodyPr vert="horz" lIns="91440" tIns="45720" rIns="91440" bIns="45720" rtlCol="0" anchor="ctr">
            <a:noAutofit/>
          </a:bodyPr>
          <a:lstStyle/>
          <a:p>
            <a:r>
              <a:rPr lang="fr-FR" dirty="0"/>
              <a:t>Modifiez le style du titre</a:t>
            </a:r>
            <a:endParaRPr lang="en-GB" dirty="0"/>
          </a:p>
        </p:txBody>
      </p:sp>
      <p:sp>
        <p:nvSpPr>
          <p:cNvPr id="8" name="Espace réservé du texte 2"/>
          <p:cNvSpPr txBox="1">
            <a:spLocks/>
          </p:cNvSpPr>
          <p:nvPr userDrawn="1"/>
        </p:nvSpPr>
        <p:spPr>
          <a:xfrm>
            <a:off x="9648395" y="6528636"/>
            <a:ext cx="2400300" cy="284740"/>
          </a:xfrm>
          <a:prstGeom prst="rect">
            <a:avLst/>
          </a:prstGeom>
        </p:spPr>
        <p:txBody>
          <a:bodyPr/>
          <a:lstStyle>
            <a:lvl1pPr marL="0" indent="0" algn="r" defTabSz="914400" rtl="0" eaLnBrk="1" latinLnBrk="0" hangingPunct="1">
              <a:spcBef>
                <a:spcPct val="20000"/>
              </a:spcBef>
              <a:buFont typeface="Arial" panose="020B0604020202020204" pitchFamily="34" charset="0"/>
              <a:buNone/>
              <a:defRPr sz="9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fld id="{8F4756C1-1FC7-4D71-B0D7-8887FC1017FC}" type="slidenum">
              <a:rPr lang="en-GB" sz="900" smtClean="0"/>
              <a:pPr/>
              <a:t>‹#›</a:t>
            </a:fld>
            <a:endParaRPr lang="en-GB" sz="900" dirty="0"/>
          </a:p>
        </p:txBody>
      </p:sp>
    </p:spTree>
    <p:extLst>
      <p:ext uri="{BB962C8B-B14F-4D97-AF65-F5344CB8AC3E}">
        <p14:creationId xmlns:p14="http://schemas.microsoft.com/office/powerpoint/2010/main" val="288954842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3" r:id="rId10"/>
    <p:sldLayoutId id="2147483684" r:id="rId11"/>
    <p:sldLayoutId id="2147483685" r:id="rId12"/>
    <p:sldLayoutId id="2147483686" r:id="rId13"/>
    <p:sldLayoutId id="2147483687" r:id="rId14"/>
  </p:sldLayoutIdLst>
  <p:txStyles>
    <p:titleStyle>
      <a:lvl1pPr algn="l" defTabSz="914400" rtl="0" eaLnBrk="1" latinLnBrk="0" hangingPunct="1">
        <a:spcBef>
          <a:spcPct val="0"/>
        </a:spcBef>
        <a:buNone/>
        <a:defRPr sz="4000" kern="1200">
          <a:solidFill>
            <a:schemeClr val="tx2"/>
          </a:solidFill>
          <a:latin typeface="+mj-lt"/>
          <a:ea typeface="+mj-ea"/>
          <a:cs typeface="+mj-cs"/>
        </a:defRPr>
      </a:lvl1pPr>
    </p:titleStyle>
    <p:bodyStyle>
      <a:lvl1pPr marL="0" indent="0" algn="l" defTabSz="914400" rtl="0" eaLnBrk="1" latinLnBrk="0" hangingPunct="1">
        <a:spcBef>
          <a:spcPct val="20000"/>
        </a:spcBef>
        <a:buFontTx/>
        <a:buNone/>
        <a:defRPr sz="2400" b="1" kern="1200">
          <a:solidFill>
            <a:schemeClr val="tx2"/>
          </a:solidFill>
          <a:latin typeface="+mn-lt"/>
          <a:ea typeface="+mn-ea"/>
          <a:cs typeface="+mn-cs"/>
        </a:defRPr>
      </a:lvl1pPr>
      <a:lvl2pPr marL="742950" indent="-285750" algn="l" defTabSz="914400" rtl="0" eaLnBrk="1" latinLnBrk="0" hangingPunct="1">
        <a:spcBef>
          <a:spcPct val="20000"/>
        </a:spcBef>
        <a:buFont typeface="Wingdings" panose="05000000000000000000" pitchFamily="2" charset="2"/>
        <a:buChar char="§"/>
        <a:defRPr sz="2400" b="0" kern="1200">
          <a:solidFill>
            <a:schemeClr val="tx1"/>
          </a:solidFill>
          <a:latin typeface="+mn-lt"/>
          <a:ea typeface="+mn-ea"/>
          <a:cs typeface="+mn-cs"/>
        </a:defRPr>
      </a:lvl2pPr>
      <a:lvl3pPr marL="914400" indent="0" algn="l" defTabSz="914400" rtl="0" eaLnBrk="1" latinLnBrk="0" hangingPunct="1">
        <a:spcBef>
          <a:spcPct val="20000"/>
        </a:spcBef>
        <a:buFontTx/>
        <a:buNone/>
        <a:defRPr sz="2400" kern="1200">
          <a:solidFill>
            <a:schemeClr val="tx1"/>
          </a:solidFill>
          <a:latin typeface="+mn-lt"/>
          <a:ea typeface="+mn-ea"/>
          <a:cs typeface="+mn-cs"/>
        </a:defRPr>
      </a:lvl3pPr>
      <a:lvl4pPr marL="1371600" indent="0" algn="l" defTabSz="914400" rtl="0" eaLnBrk="1" latinLnBrk="0" hangingPunct="1">
        <a:spcBef>
          <a:spcPct val="20000"/>
        </a:spcBef>
        <a:buFontTx/>
        <a:buNone/>
        <a:defRPr sz="2000" kern="1200">
          <a:solidFill>
            <a:schemeClr val="tx1">
              <a:lumMod val="65000"/>
              <a:lumOff val="35000"/>
            </a:schemeClr>
          </a:solidFill>
          <a:latin typeface="+mn-lt"/>
          <a:ea typeface="+mn-ea"/>
          <a:cs typeface="+mn-cs"/>
        </a:defRPr>
      </a:lvl4pPr>
      <a:lvl5pPr marL="1828800" indent="0" algn="l" defTabSz="914400" rtl="0" eaLnBrk="1" latinLnBrk="0" hangingPunct="1">
        <a:spcBef>
          <a:spcPct val="20000"/>
        </a:spcBef>
        <a:buFont typeface="Courier New" panose="02070309020205020404" pitchFamily="49" charset="0"/>
        <a:buNone/>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9.xml"/><Relationship Id="rId1" Type="http://schemas.openxmlformats.org/officeDocument/2006/relationships/slideLayout" Target="../slideLayouts/slideLayout13.xml"/><Relationship Id="rId6" Type="http://schemas.openxmlformats.org/officeDocument/2006/relationships/image" Target="../media/image24.jpg"/><Relationship Id="rId5" Type="http://schemas.openxmlformats.org/officeDocument/2006/relationships/image" Target="../media/image23.jpg"/><Relationship Id="rId4" Type="http://schemas.openxmlformats.org/officeDocument/2006/relationships/image" Target="../media/image22.jpg"/></Relationships>
</file>

<file path=ppt/slides/_rels/slide11.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0.xml"/><Relationship Id="rId1" Type="http://schemas.openxmlformats.org/officeDocument/2006/relationships/slideLayout" Target="../slideLayouts/slideLayout14.xml"/><Relationship Id="rId5" Type="http://schemas.openxmlformats.org/officeDocument/2006/relationships/image" Target="../media/image27.jpeg"/><Relationship Id="rId4" Type="http://schemas.openxmlformats.org/officeDocument/2006/relationships/image" Target="../media/image26.jpeg"/></Relationships>
</file>

<file path=ppt/slides/_rels/slide1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1.xml"/><Relationship Id="rId1" Type="http://schemas.openxmlformats.org/officeDocument/2006/relationships/slideLayout" Target="../slideLayouts/slideLayout14.xml"/><Relationship Id="rId6" Type="http://schemas.openxmlformats.org/officeDocument/2006/relationships/image" Target="../media/image27.jpeg"/><Relationship Id="rId5" Type="http://schemas.openxmlformats.org/officeDocument/2006/relationships/image" Target="../media/image30.jpg"/><Relationship Id="rId4" Type="http://schemas.openxmlformats.org/officeDocument/2006/relationships/image" Target="../media/image29.png"/></Relationships>
</file>

<file path=ppt/slides/_rels/slide13.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2.xml"/><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3.xml"/><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4.xml"/><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5.xml"/><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hyperlink" Target="https://www.interregeurope.eu/ebussed/thematic-articles/" TargetMode="External"/><Relationship Id="rId5" Type="http://schemas.openxmlformats.org/officeDocument/2006/relationships/hyperlink" Target="http://www.interregeurope.eu/ebussed/" TargetMode="External"/><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10.xml"/><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6.jp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hyperlink" Target="https://youtu.be/AKFbE-Jn6x4" TargetMode="External"/><Relationship Id="rId2" Type="http://schemas.openxmlformats.org/officeDocument/2006/relationships/notesSlide" Target="../notesSlides/notesSlide6.xml"/><Relationship Id="rId1" Type="http://schemas.openxmlformats.org/officeDocument/2006/relationships/slideLayout" Target="../slideLayouts/slideLayout11.xml"/><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7.xml"/><Relationship Id="rId1" Type="http://schemas.openxmlformats.org/officeDocument/2006/relationships/slideLayout" Target="../slideLayouts/slideLayout11.xml"/><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8.xml"/><Relationship Id="rId1" Type="http://schemas.openxmlformats.org/officeDocument/2006/relationships/slideLayout" Target="../slideLayouts/slideLayout11.xml"/><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94985" y="664039"/>
            <a:ext cx="5387007" cy="4608512"/>
          </a:xfrm>
          <a:prstGeom prst="rect">
            <a:avLst/>
          </a:prstGeom>
        </p:spPr>
      </p:pic>
      <p:pic>
        <p:nvPicPr>
          <p:cNvPr id="6" name="Image 7">
            <a:extLst>
              <a:ext uri="{FF2B5EF4-FFF2-40B4-BE49-F238E27FC236}">
                <a16:creationId xmlns:a16="http://schemas.microsoft.com/office/drawing/2014/main" id="{7B261368-45E6-456E-9286-8979ED9C03C0}"/>
              </a:ext>
            </a:extLst>
          </p:cNvPr>
          <p:cNvPicPr>
            <a:picLocks noChangeAspect="1"/>
          </p:cNvPicPr>
          <p:nvPr/>
        </p:nvPicPr>
        <p:blipFill rotWithShape="1">
          <a:blip r:embed="rId4">
            <a:extLst>
              <a:ext uri="{28A0092B-C50C-407E-A947-70E740481C1C}">
                <a14:useLocalDpi xmlns:a14="http://schemas.microsoft.com/office/drawing/2010/main" val="0"/>
              </a:ext>
            </a:extLst>
          </a:blip>
          <a:srcRect l="6652" b="46099"/>
          <a:stretch/>
        </p:blipFill>
        <p:spPr>
          <a:xfrm>
            <a:off x="-589956" y="3359787"/>
            <a:ext cx="7179222" cy="3813629"/>
          </a:xfrm>
          <a:prstGeom prst="rect">
            <a:avLst/>
          </a:prstGeom>
        </p:spPr>
      </p:pic>
      <p:sp>
        <p:nvSpPr>
          <p:cNvPr id="4" name="Title 1"/>
          <p:cNvSpPr>
            <a:spLocks noGrp="1"/>
          </p:cNvSpPr>
          <p:nvPr>
            <p:ph type="title"/>
          </p:nvPr>
        </p:nvSpPr>
        <p:spPr>
          <a:xfrm>
            <a:off x="731839" y="1183751"/>
            <a:ext cx="8460506" cy="2151943"/>
          </a:xfrm>
        </p:spPr>
        <p:txBody>
          <a:bodyPr/>
          <a:lstStyle/>
          <a:p>
            <a:pPr algn="ctr"/>
            <a:r>
              <a:rPr lang="en-GB" sz="4400" b="1" dirty="0"/>
              <a:t>Introduction e-buses in Utrecht “Just e-Start!”</a:t>
            </a:r>
            <a:endParaRPr lang="en-GB" dirty="0"/>
          </a:p>
        </p:txBody>
      </p:sp>
      <p:sp>
        <p:nvSpPr>
          <p:cNvPr id="5" name="Rectangle 4"/>
          <p:cNvSpPr/>
          <p:nvPr/>
        </p:nvSpPr>
        <p:spPr>
          <a:xfrm>
            <a:off x="411279" y="4509120"/>
            <a:ext cx="6260785" cy="1200329"/>
          </a:xfrm>
          <a:prstGeom prst="rect">
            <a:avLst/>
          </a:prstGeom>
        </p:spPr>
        <p:txBody>
          <a:bodyPr wrap="square">
            <a:spAutoFit/>
          </a:bodyPr>
          <a:lstStyle/>
          <a:p>
            <a:r>
              <a:rPr lang="en-GB" sz="2400" b="1" dirty="0">
                <a:solidFill>
                  <a:schemeClr val="bg1"/>
                </a:solidFill>
                <a:latin typeface="+mj-lt"/>
              </a:rPr>
              <a:t>Rob van Hout</a:t>
            </a:r>
          </a:p>
          <a:p>
            <a:r>
              <a:rPr lang="en-GB" sz="2400" dirty="0" err="1">
                <a:solidFill>
                  <a:schemeClr val="bg1"/>
                </a:solidFill>
                <a:latin typeface="+mj-lt"/>
              </a:rPr>
              <a:t>Teammanager</a:t>
            </a:r>
            <a:r>
              <a:rPr lang="en-GB" sz="2400" dirty="0">
                <a:solidFill>
                  <a:schemeClr val="bg1"/>
                </a:solidFill>
                <a:latin typeface="+mj-lt"/>
              </a:rPr>
              <a:t> Public Transport &amp; Hubs</a:t>
            </a:r>
          </a:p>
          <a:p>
            <a:r>
              <a:rPr lang="en-GB" sz="2400" dirty="0" err="1">
                <a:solidFill>
                  <a:schemeClr val="bg1"/>
                </a:solidFill>
                <a:latin typeface="+mj-lt"/>
              </a:rPr>
              <a:t>Provincie</a:t>
            </a:r>
            <a:r>
              <a:rPr lang="en-GB" sz="2400" dirty="0">
                <a:solidFill>
                  <a:schemeClr val="bg1"/>
                </a:solidFill>
                <a:latin typeface="+mj-lt"/>
              </a:rPr>
              <a:t> Utrecht</a:t>
            </a:r>
          </a:p>
        </p:txBody>
      </p:sp>
      <p:pic>
        <p:nvPicPr>
          <p:cNvPr id="9" name="Picture 8">
            <a:extLst>
              <a:ext uri="{FF2B5EF4-FFF2-40B4-BE49-F238E27FC236}">
                <a16:creationId xmlns:a16="http://schemas.microsoft.com/office/drawing/2014/main" id="{287C73EF-079C-6244-A780-BD6B97768F0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88088" y="5013176"/>
            <a:ext cx="4813365" cy="1135672"/>
          </a:xfrm>
          <a:prstGeom prst="rect">
            <a:avLst/>
          </a:prstGeom>
        </p:spPr>
      </p:pic>
      <p:sp>
        <p:nvSpPr>
          <p:cNvPr id="7" name="Title 1"/>
          <p:cNvSpPr txBox="1">
            <a:spLocks/>
          </p:cNvSpPr>
          <p:nvPr/>
        </p:nvSpPr>
        <p:spPr>
          <a:xfrm>
            <a:off x="731838" y="404664"/>
            <a:ext cx="9756650" cy="942392"/>
          </a:xfrm>
          <a:prstGeom prst="rect">
            <a:avLst/>
          </a:prstGeom>
        </p:spPr>
        <p:txBody>
          <a:bodyPr vert="horz" lIns="91440" tIns="45720" rIns="91440" bIns="45720" rtlCol="0" anchor="ctr">
            <a:noAutofit/>
          </a:bodyPr>
          <a:lstStyle>
            <a:lvl1pPr algn="l" defTabSz="914400" rtl="0" eaLnBrk="1" latinLnBrk="0" hangingPunct="1">
              <a:spcBef>
                <a:spcPct val="0"/>
              </a:spcBef>
              <a:buNone/>
              <a:defRPr sz="4000" kern="1200">
                <a:solidFill>
                  <a:schemeClr val="tx2"/>
                </a:solidFill>
                <a:latin typeface="+mj-lt"/>
                <a:ea typeface="+mj-ea"/>
                <a:cs typeface="+mj-cs"/>
              </a:defRPr>
            </a:lvl1pPr>
          </a:lstStyle>
          <a:p>
            <a:r>
              <a:rPr lang="en-GB" sz="2400" dirty="0"/>
              <a:t>eBussed Good Practice Event Utrecht</a:t>
            </a:r>
            <a:br>
              <a:rPr lang="en-GB" sz="2400" dirty="0"/>
            </a:br>
            <a:r>
              <a:rPr lang="en-GB" sz="1800" dirty="0"/>
              <a:t>30 March 2022</a:t>
            </a:r>
          </a:p>
        </p:txBody>
      </p:sp>
    </p:spTree>
    <p:extLst>
      <p:ext uri="{BB962C8B-B14F-4D97-AF65-F5344CB8AC3E}">
        <p14:creationId xmlns:p14="http://schemas.microsoft.com/office/powerpoint/2010/main" val="34780107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6">
            <a:extLst>
              <a:ext uri="{FF2B5EF4-FFF2-40B4-BE49-F238E27FC236}">
                <a16:creationId xmlns:a16="http://schemas.microsoft.com/office/drawing/2014/main" id="{E550A56C-AE2F-4F5C-BDF5-60B9B1DD1E70}"/>
              </a:ext>
            </a:extLst>
          </p:cNvPr>
          <p:cNvPicPr>
            <a:picLocks noChangeAspect="1"/>
          </p:cNvPicPr>
          <p:nvPr/>
        </p:nvPicPr>
        <p:blipFill rotWithShape="1">
          <a:blip r:embed="rId3">
            <a:extLst>
              <a:ext uri="{28A0092B-C50C-407E-A947-70E740481C1C}">
                <a14:useLocalDpi xmlns:a14="http://schemas.microsoft.com/office/drawing/2010/main" val="0"/>
              </a:ext>
            </a:extLst>
          </a:blip>
          <a:srcRect l="9047" r="34705" b="4"/>
          <a:stretch/>
        </p:blipFill>
        <p:spPr>
          <a:xfrm>
            <a:off x="4888124" y="4366423"/>
            <a:ext cx="2312846" cy="2312846"/>
          </a:xfrm>
          <a:custGeom>
            <a:avLst/>
            <a:gdLst>
              <a:gd name="connsiteX0" fmla="*/ 822960 w 1645920"/>
              <a:gd name="connsiteY0" fmla="*/ 0 h 1645920"/>
              <a:gd name="connsiteX1" fmla="*/ 1645920 w 1645920"/>
              <a:gd name="connsiteY1" fmla="*/ 822960 h 1645920"/>
              <a:gd name="connsiteX2" fmla="*/ 822960 w 1645920"/>
              <a:gd name="connsiteY2" fmla="*/ 1645920 h 1645920"/>
              <a:gd name="connsiteX3" fmla="*/ 0 w 1645920"/>
              <a:gd name="connsiteY3" fmla="*/ 822960 h 1645920"/>
              <a:gd name="connsiteX4" fmla="*/ 822960 w 1645920"/>
              <a:gd name="connsiteY4" fmla="*/ 0 h 16459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45920" h="1645920">
                <a:moveTo>
                  <a:pt x="822960" y="0"/>
                </a:moveTo>
                <a:cubicBezTo>
                  <a:pt x="1277468" y="0"/>
                  <a:pt x="1645920" y="368452"/>
                  <a:pt x="1645920" y="822960"/>
                </a:cubicBezTo>
                <a:cubicBezTo>
                  <a:pt x="1645920" y="1277468"/>
                  <a:pt x="1277468" y="1645920"/>
                  <a:pt x="822960" y="1645920"/>
                </a:cubicBezTo>
                <a:cubicBezTo>
                  <a:pt x="368452" y="1645920"/>
                  <a:pt x="0" y="1277468"/>
                  <a:pt x="0" y="822960"/>
                </a:cubicBezTo>
                <a:cubicBezTo>
                  <a:pt x="0" y="368452"/>
                  <a:pt x="368452" y="0"/>
                  <a:pt x="822960" y="0"/>
                </a:cubicBezTo>
                <a:close/>
              </a:path>
            </a:pathLst>
          </a:custGeom>
        </p:spPr>
      </p:pic>
      <p:pic>
        <p:nvPicPr>
          <p:cNvPr id="11" name="Tijdelijke aanduiding voor inhoud 6">
            <a:extLst>
              <a:ext uri="{FF2B5EF4-FFF2-40B4-BE49-F238E27FC236}">
                <a16:creationId xmlns:a16="http://schemas.microsoft.com/office/drawing/2014/main" id="{A4A915C4-C78A-4DAD-8B40-8BAF3C1CAF13}"/>
              </a:ext>
            </a:extLst>
          </p:cNvPr>
          <p:cNvPicPr>
            <a:picLocks noChangeAspect="1"/>
          </p:cNvPicPr>
          <p:nvPr/>
        </p:nvPicPr>
        <p:blipFill rotWithShape="1">
          <a:blip r:embed="rId4">
            <a:extLst>
              <a:ext uri="{28A0092B-C50C-407E-A947-70E740481C1C}">
                <a14:useLocalDpi xmlns:a14="http://schemas.microsoft.com/office/drawing/2010/main"/>
              </a:ext>
            </a:extLst>
          </a:blip>
          <a:srcRect l="6753" r="27070" b="-2"/>
          <a:stretch/>
        </p:blipFill>
        <p:spPr>
          <a:xfrm>
            <a:off x="29125" y="1"/>
            <a:ext cx="3017525" cy="2564904"/>
          </a:xfrm>
          <a:custGeom>
            <a:avLst/>
            <a:gdLst>
              <a:gd name="connsiteX0" fmla="*/ 0 w 3904500"/>
              <a:gd name="connsiteY0" fmla="*/ 0 h 3318846"/>
              <a:gd name="connsiteX1" fmla="*/ 3550823 w 3904500"/>
              <a:gd name="connsiteY1" fmla="*/ 0 h 3318846"/>
              <a:gd name="connsiteX2" fmla="*/ 3646046 w 3904500"/>
              <a:gd name="connsiteY2" fmla="*/ 156742 h 3318846"/>
              <a:gd name="connsiteX3" fmla="*/ 3904500 w 3904500"/>
              <a:gd name="connsiteY3" fmla="*/ 1177456 h 3318846"/>
              <a:gd name="connsiteX4" fmla="*/ 1763110 w 3904500"/>
              <a:gd name="connsiteY4" fmla="*/ 3318846 h 3318846"/>
              <a:gd name="connsiteX5" fmla="*/ 110709 w 3904500"/>
              <a:gd name="connsiteY5" fmla="*/ 2539579 h 3318846"/>
              <a:gd name="connsiteX6" fmla="*/ 0 w 3904500"/>
              <a:gd name="connsiteY6" fmla="*/ 2391530 h 3318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04500" h="3318846">
                <a:moveTo>
                  <a:pt x="0" y="0"/>
                </a:moveTo>
                <a:lnTo>
                  <a:pt x="3550823" y="0"/>
                </a:lnTo>
                <a:lnTo>
                  <a:pt x="3646046" y="156742"/>
                </a:lnTo>
                <a:cubicBezTo>
                  <a:pt x="3810874" y="460163"/>
                  <a:pt x="3904500" y="807876"/>
                  <a:pt x="3904500" y="1177456"/>
                </a:cubicBezTo>
                <a:cubicBezTo>
                  <a:pt x="3904500" y="2360113"/>
                  <a:pt x="2945767" y="3318846"/>
                  <a:pt x="1763110" y="3318846"/>
                </a:cubicBezTo>
                <a:cubicBezTo>
                  <a:pt x="1097866" y="3318846"/>
                  <a:pt x="503472" y="3015497"/>
                  <a:pt x="110709" y="2539579"/>
                </a:cubicBezTo>
                <a:lnTo>
                  <a:pt x="0" y="2391530"/>
                </a:lnTo>
                <a:close/>
              </a:path>
            </a:pathLst>
          </a:custGeom>
        </p:spPr>
      </p:pic>
      <p:pic>
        <p:nvPicPr>
          <p:cNvPr id="5" name="Afbeelding 4">
            <a:extLst>
              <a:ext uri="{FF2B5EF4-FFF2-40B4-BE49-F238E27FC236}">
                <a16:creationId xmlns:a16="http://schemas.microsoft.com/office/drawing/2014/main" id="{0C09FEF6-638B-4DF5-9584-D957FEC61942}"/>
              </a:ext>
            </a:extLst>
          </p:cNvPr>
          <p:cNvPicPr>
            <a:picLocks noChangeAspect="1"/>
          </p:cNvPicPr>
          <p:nvPr/>
        </p:nvPicPr>
        <p:blipFill rotWithShape="1">
          <a:blip r:embed="rId5"/>
          <a:srcRect t="16213" r="7" b="8792"/>
          <a:stretch/>
        </p:blipFill>
        <p:spPr>
          <a:xfrm>
            <a:off x="9696400" y="4037045"/>
            <a:ext cx="2404938" cy="2404938"/>
          </a:xfrm>
          <a:custGeom>
            <a:avLst/>
            <a:gdLst>
              <a:gd name="connsiteX0" fmla="*/ 1252728 w 2505456"/>
              <a:gd name="connsiteY0" fmla="*/ 0 h 2505456"/>
              <a:gd name="connsiteX1" fmla="*/ 2505456 w 2505456"/>
              <a:gd name="connsiteY1" fmla="*/ 1252728 h 2505456"/>
              <a:gd name="connsiteX2" fmla="*/ 1252728 w 2505456"/>
              <a:gd name="connsiteY2" fmla="*/ 2505456 h 2505456"/>
              <a:gd name="connsiteX3" fmla="*/ 0 w 2505456"/>
              <a:gd name="connsiteY3" fmla="*/ 1252728 h 2505456"/>
              <a:gd name="connsiteX4" fmla="*/ 1252728 w 2505456"/>
              <a:gd name="connsiteY4" fmla="*/ 0 h 25054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5456" h="2505456">
                <a:moveTo>
                  <a:pt x="1252728" y="0"/>
                </a:moveTo>
                <a:cubicBezTo>
                  <a:pt x="1944591" y="0"/>
                  <a:pt x="2505456" y="560865"/>
                  <a:pt x="2505456" y="1252728"/>
                </a:cubicBezTo>
                <a:cubicBezTo>
                  <a:pt x="2505456" y="1944591"/>
                  <a:pt x="1944591" y="2505456"/>
                  <a:pt x="1252728" y="2505456"/>
                </a:cubicBezTo>
                <a:cubicBezTo>
                  <a:pt x="560865" y="2505456"/>
                  <a:pt x="0" y="1944591"/>
                  <a:pt x="0" y="1252728"/>
                </a:cubicBezTo>
                <a:cubicBezTo>
                  <a:pt x="0" y="560865"/>
                  <a:pt x="560865" y="0"/>
                  <a:pt x="1252728" y="0"/>
                </a:cubicBezTo>
                <a:close/>
              </a:path>
            </a:pathLst>
          </a:custGeom>
        </p:spPr>
      </p:pic>
      <p:pic>
        <p:nvPicPr>
          <p:cNvPr id="4" name="Afbeelding 3" descr="Afbeelding met bus, geel, buiten, gebouw&#10;&#10;Automatisch gegenereerde beschrijving">
            <a:extLst>
              <a:ext uri="{FF2B5EF4-FFF2-40B4-BE49-F238E27FC236}">
                <a16:creationId xmlns:a16="http://schemas.microsoft.com/office/drawing/2014/main" id="{A4164528-EBD4-4891-9BB9-0D506E85EF0E}"/>
              </a:ext>
            </a:extLst>
          </p:cNvPr>
          <p:cNvPicPr>
            <a:picLocks noChangeAspect="1"/>
          </p:cNvPicPr>
          <p:nvPr/>
        </p:nvPicPr>
        <p:blipFill rotWithShape="1">
          <a:blip r:embed="rId6"/>
          <a:srcRect l="4688" r="9137" b="6"/>
          <a:stretch/>
        </p:blipFill>
        <p:spPr>
          <a:xfrm>
            <a:off x="0" y="3432807"/>
            <a:ext cx="3935760" cy="3425193"/>
          </a:xfrm>
          <a:custGeom>
            <a:avLst/>
            <a:gdLst>
              <a:gd name="connsiteX0" fmla="*/ 1360112 w 3050387"/>
              <a:gd name="connsiteY0" fmla="*/ 0 h 2654675"/>
              <a:gd name="connsiteX1" fmla="*/ 3050387 w 3050387"/>
              <a:gd name="connsiteY1" fmla="*/ 1690275 h 2654675"/>
              <a:gd name="connsiteX2" fmla="*/ 2761715 w 3050387"/>
              <a:gd name="connsiteY2" fmla="*/ 2635324 h 2654675"/>
              <a:gd name="connsiteX3" fmla="*/ 2747244 w 3050387"/>
              <a:gd name="connsiteY3" fmla="*/ 2654675 h 2654675"/>
              <a:gd name="connsiteX4" fmla="*/ 0 w 3050387"/>
              <a:gd name="connsiteY4" fmla="*/ 2654675 h 2654675"/>
              <a:gd name="connsiteX5" fmla="*/ 0 w 3050387"/>
              <a:gd name="connsiteY5" fmla="*/ 689742 h 2654675"/>
              <a:gd name="connsiteX6" fmla="*/ 55814 w 3050387"/>
              <a:gd name="connsiteY6" fmla="*/ 615103 h 2654675"/>
              <a:gd name="connsiteX7" fmla="*/ 1360112 w 3050387"/>
              <a:gd name="connsiteY7" fmla="*/ 0 h 265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50387" h="2654675">
                <a:moveTo>
                  <a:pt x="1360112" y="0"/>
                </a:moveTo>
                <a:cubicBezTo>
                  <a:pt x="2293625" y="0"/>
                  <a:pt x="3050387" y="756762"/>
                  <a:pt x="3050387" y="1690275"/>
                </a:cubicBezTo>
                <a:cubicBezTo>
                  <a:pt x="3050387" y="2040343"/>
                  <a:pt x="2943967" y="2365554"/>
                  <a:pt x="2761715" y="2635324"/>
                </a:cubicBezTo>
                <a:lnTo>
                  <a:pt x="2747244" y="2654675"/>
                </a:lnTo>
                <a:lnTo>
                  <a:pt x="0" y="2654675"/>
                </a:lnTo>
                <a:lnTo>
                  <a:pt x="0" y="689742"/>
                </a:lnTo>
                <a:lnTo>
                  <a:pt x="55814" y="615103"/>
                </a:lnTo>
                <a:cubicBezTo>
                  <a:pt x="365835" y="239445"/>
                  <a:pt x="835011" y="0"/>
                  <a:pt x="1360112" y="0"/>
                </a:cubicBezTo>
                <a:close/>
              </a:path>
            </a:pathLst>
          </a:custGeom>
        </p:spPr>
      </p:pic>
      <p:sp>
        <p:nvSpPr>
          <p:cNvPr id="65" name="Content Placeholder 64"/>
          <p:cNvSpPr>
            <a:spLocks noGrp="1"/>
          </p:cNvSpPr>
          <p:nvPr>
            <p:ph idx="1"/>
          </p:nvPr>
        </p:nvSpPr>
        <p:spPr>
          <a:xfrm>
            <a:off x="3215680" y="1556792"/>
            <a:ext cx="8976320" cy="3820978"/>
          </a:xfrm>
        </p:spPr>
        <p:txBody>
          <a:bodyPr vert="horz" lIns="91440" tIns="45720" rIns="91440" bIns="45720" rtlCol="0" anchor="t">
            <a:normAutofit/>
          </a:bodyPr>
          <a:lstStyle/>
          <a:p>
            <a:pPr lvl="1" indent="-228600">
              <a:lnSpc>
                <a:spcPct val="90000"/>
              </a:lnSpc>
              <a:buSzPct val="90000"/>
              <a:buFont typeface="Arial" panose="020B0604020202020204" pitchFamily="34" charset="0"/>
              <a:buChar char="•"/>
            </a:pPr>
            <a:r>
              <a:rPr lang="en-US" sz="2200" dirty="0"/>
              <a:t>2014: First 3 e-</a:t>
            </a:r>
            <a:r>
              <a:rPr lang="en-US" sz="2200" dirty="0" err="1"/>
              <a:t>midibuses</a:t>
            </a:r>
            <a:r>
              <a:rPr lang="en-US" sz="2200" dirty="0"/>
              <a:t> in operation  in the city of Utrecht</a:t>
            </a:r>
          </a:p>
          <a:p>
            <a:pPr lvl="1" indent="-228600">
              <a:lnSpc>
                <a:spcPct val="90000"/>
              </a:lnSpc>
              <a:buSzPct val="90000"/>
              <a:buFont typeface="Arial" panose="020B0604020202020204" pitchFamily="34" charset="0"/>
              <a:buChar char="•"/>
            </a:pPr>
            <a:r>
              <a:rPr lang="en-US" sz="2200" dirty="0"/>
              <a:t>2016: Pilot with electric Vienna-bus: charging by tram electricity</a:t>
            </a:r>
          </a:p>
          <a:p>
            <a:pPr lvl="1" indent="-228600">
              <a:lnSpc>
                <a:spcPct val="90000"/>
              </a:lnSpc>
              <a:buSzPct val="90000"/>
              <a:buFont typeface="Arial" panose="020B0604020202020204" pitchFamily="34" charset="0"/>
              <a:buChar char="•"/>
            </a:pPr>
            <a:r>
              <a:rPr lang="en-US" sz="2200" dirty="0"/>
              <a:t>2016: </a:t>
            </a:r>
            <a:r>
              <a:rPr lang="en-GB" sz="2400" b="0" dirty="0">
                <a:latin typeface="Calibri" panose="020F0502020204030204" pitchFamily="34" charset="0"/>
                <a:ea typeface="Batang" panose="02030600000101010101" pitchFamily="18" charset="-127"/>
                <a:cs typeface="Arial" panose="020B0604020202020204" pitchFamily="34" charset="0"/>
              </a:rPr>
              <a:t>Provincial Government adopted the Action Plan ZE-Buses.</a:t>
            </a:r>
            <a:endParaRPr lang="en-US" sz="2200" dirty="0"/>
          </a:p>
          <a:p>
            <a:pPr lvl="1" indent="-228600">
              <a:lnSpc>
                <a:spcPct val="90000"/>
              </a:lnSpc>
              <a:buSzPct val="90000"/>
              <a:buFont typeface="Arial" panose="020B0604020202020204" pitchFamily="34" charset="0"/>
              <a:buChar char="•"/>
            </a:pPr>
            <a:r>
              <a:rPr lang="en-US" sz="2200" dirty="0"/>
              <a:t>2016: National Agreement: Zero Emission Public Transport 2030</a:t>
            </a:r>
          </a:p>
          <a:p>
            <a:pPr lvl="1" indent="-228600">
              <a:lnSpc>
                <a:spcPct val="90000"/>
              </a:lnSpc>
              <a:buSzPct val="90000"/>
              <a:buFont typeface="Arial" panose="020B0604020202020204" pitchFamily="34" charset="0"/>
              <a:buChar char="•"/>
            </a:pPr>
            <a:r>
              <a:rPr lang="en-US" sz="2200" dirty="0"/>
              <a:t>2017: First 12 meter e-buses in Utrecht in operation</a:t>
            </a:r>
          </a:p>
          <a:p>
            <a:pPr lvl="1" indent="-228600">
              <a:lnSpc>
                <a:spcPct val="90000"/>
              </a:lnSpc>
              <a:buSzPct val="90000"/>
              <a:buFont typeface="Arial" panose="020B0604020202020204" pitchFamily="34" charset="0"/>
              <a:buChar char="•"/>
            </a:pPr>
            <a:r>
              <a:rPr lang="en-US" sz="2200" dirty="0"/>
              <a:t>2018 First e-buses in the city of Amersfoort</a:t>
            </a:r>
          </a:p>
          <a:p>
            <a:pPr lvl="1" indent="-228600">
              <a:lnSpc>
                <a:spcPct val="90000"/>
              </a:lnSpc>
              <a:buSzPct val="90000"/>
              <a:buFont typeface="Arial" panose="020B0604020202020204" pitchFamily="34" charset="0"/>
              <a:buChar char="•"/>
            </a:pPr>
            <a:r>
              <a:rPr lang="en-US" sz="2200" dirty="0"/>
              <a:t>Since 2020: 76 e-buses in operation</a:t>
            </a:r>
          </a:p>
          <a:p>
            <a:pPr lvl="1" indent="-228600">
              <a:lnSpc>
                <a:spcPct val="90000"/>
              </a:lnSpc>
              <a:buSzPct val="90000"/>
              <a:buFont typeface="Arial" panose="020B0604020202020204" pitchFamily="34" charset="0"/>
              <a:buChar char="•"/>
            </a:pPr>
            <a:endParaRPr lang="en-US" sz="2200" dirty="0"/>
          </a:p>
          <a:p>
            <a:pPr lvl="1" indent="-228600">
              <a:lnSpc>
                <a:spcPct val="90000"/>
              </a:lnSpc>
              <a:buSzPct val="90000"/>
              <a:buFont typeface="Arial" panose="020B0604020202020204" pitchFamily="34" charset="0"/>
              <a:buChar char="•"/>
            </a:pPr>
            <a:endParaRPr lang="en-US" sz="1800" dirty="0"/>
          </a:p>
          <a:p>
            <a:pPr marL="457200" lvl="1" indent="-228600">
              <a:lnSpc>
                <a:spcPct val="90000"/>
              </a:lnSpc>
              <a:buSzPct val="90000"/>
              <a:buFont typeface="Arial" panose="020B0604020202020204" pitchFamily="34" charset="0"/>
              <a:buChar char="•"/>
            </a:pPr>
            <a:endParaRPr lang="en-US" sz="1350" dirty="0"/>
          </a:p>
          <a:p>
            <a:pPr marL="457200" lvl="1" indent="-228600">
              <a:lnSpc>
                <a:spcPct val="90000"/>
              </a:lnSpc>
              <a:buSzPct val="90000"/>
              <a:buFont typeface="Arial" panose="020B0604020202020204" pitchFamily="34" charset="0"/>
              <a:buChar char="•"/>
            </a:pPr>
            <a:endParaRPr lang="en-US" sz="1350" dirty="0"/>
          </a:p>
          <a:p>
            <a:pPr lvl="1" indent="-228600">
              <a:lnSpc>
                <a:spcPct val="90000"/>
              </a:lnSpc>
              <a:buSzPct val="90000"/>
              <a:buFont typeface="Arial" panose="020B0604020202020204" pitchFamily="34" charset="0"/>
              <a:buChar char="•"/>
            </a:pPr>
            <a:endParaRPr lang="en-US" sz="1350" dirty="0"/>
          </a:p>
          <a:p>
            <a:pPr lvl="1" indent="-228600">
              <a:lnSpc>
                <a:spcPct val="90000"/>
              </a:lnSpc>
              <a:buSzPct val="90000"/>
              <a:buFont typeface="Arial" panose="020B0604020202020204" pitchFamily="34" charset="0"/>
              <a:buChar char="•"/>
            </a:pPr>
            <a:endParaRPr lang="en-US" sz="1350" dirty="0"/>
          </a:p>
          <a:p>
            <a:pPr lvl="1" indent="-228600">
              <a:lnSpc>
                <a:spcPct val="90000"/>
              </a:lnSpc>
              <a:buFont typeface="Arial" panose="020B0604020202020204" pitchFamily="34" charset="0"/>
              <a:buChar char="•"/>
            </a:pPr>
            <a:endParaRPr lang="en-US" sz="1350" dirty="0"/>
          </a:p>
        </p:txBody>
      </p:sp>
      <p:sp>
        <p:nvSpPr>
          <p:cNvPr id="7" name="Tijdelijke aanduiding voor voettekst 4">
            <a:extLst>
              <a:ext uri="{FF2B5EF4-FFF2-40B4-BE49-F238E27FC236}">
                <a16:creationId xmlns:a16="http://schemas.microsoft.com/office/drawing/2014/main" id="{D9657148-BF30-4E4D-BD23-AFA2FCD2C266}"/>
              </a:ext>
            </a:extLst>
          </p:cNvPr>
          <p:cNvSpPr>
            <a:spLocks noGrp="1"/>
          </p:cNvSpPr>
          <p:nvPr>
            <p:ph type="ftr" sz="quarter" idx="11"/>
          </p:nvPr>
        </p:nvSpPr>
        <p:spPr>
          <a:xfrm>
            <a:off x="6396657" y="6405425"/>
            <a:ext cx="3407225" cy="273844"/>
          </a:xfrm>
        </p:spPr>
        <p:txBody>
          <a:bodyPr vert="horz" lIns="91440" tIns="45720" rIns="91440" bIns="45720" rtlCol="0" anchor="ctr">
            <a:normAutofit/>
          </a:bodyPr>
          <a:lstStyle/>
          <a:p>
            <a:pPr algn="r">
              <a:spcAft>
                <a:spcPts val="600"/>
              </a:spcAft>
            </a:pPr>
            <a:endParaRPr lang="en-US" sz="825" b="1" dirty="0">
              <a:solidFill>
                <a:schemeClr val="tx1">
                  <a:alpha val="80000"/>
                </a:schemeClr>
              </a:solidFill>
            </a:endParaRPr>
          </a:p>
        </p:txBody>
      </p:sp>
      <p:sp>
        <p:nvSpPr>
          <p:cNvPr id="13" name="Google Shape;138;p30">
            <a:extLst>
              <a:ext uri="{FF2B5EF4-FFF2-40B4-BE49-F238E27FC236}">
                <a16:creationId xmlns:a16="http://schemas.microsoft.com/office/drawing/2014/main" id="{F8BF9E36-5483-4212-AF75-4B8A9EF7432E}"/>
              </a:ext>
            </a:extLst>
          </p:cNvPr>
          <p:cNvSpPr txBox="1">
            <a:spLocks noGrp="1"/>
          </p:cNvSpPr>
          <p:nvPr>
            <p:ph type="title"/>
          </p:nvPr>
        </p:nvSpPr>
        <p:spPr>
          <a:xfrm>
            <a:off x="3575720" y="338379"/>
            <a:ext cx="5874263" cy="562074"/>
          </a:xfrm>
          <a:prstGeom prst="rect">
            <a:avLst/>
          </a:prstGeom>
          <a:noFill/>
          <a:ln>
            <a:noFill/>
          </a:ln>
        </p:spPr>
        <p:txBody>
          <a:bodyPr spcFirstLastPara="1" vert="horz" wrap="square" lIns="91425" tIns="45700" rIns="91425" bIns="45700" rtlCol="0" anchor="ctr" anchorCtr="0">
            <a:noAutofit/>
          </a:bodyPr>
          <a:lstStyle/>
          <a:p>
            <a:r>
              <a:rPr lang="nl-NL" dirty="0">
                <a:solidFill>
                  <a:schemeClr val="dk2"/>
                </a:solidFill>
                <a:latin typeface="Arial"/>
                <a:ea typeface="Arial"/>
                <a:cs typeface="Arial"/>
                <a:sym typeface="Arial"/>
              </a:rPr>
              <a:t>Just e-bus in Utrecht!</a:t>
            </a:r>
            <a:endParaRPr dirty="0">
              <a:solidFill>
                <a:schemeClr val="dk2"/>
              </a:solidFill>
              <a:latin typeface="Arial"/>
              <a:ea typeface="Arial"/>
              <a:cs typeface="Arial"/>
              <a:sym typeface="Arial"/>
            </a:endParaRPr>
          </a:p>
        </p:txBody>
      </p:sp>
    </p:spTree>
    <p:extLst>
      <p:ext uri="{BB962C8B-B14F-4D97-AF65-F5344CB8AC3E}">
        <p14:creationId xmlns:p14="http://schemas.microsoft.com/office/powerpoint/2010/main" val="18531836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870384" y="1628800"/>
            <a:ext cx="3865880" cy="4024125"/>
          </a:xfrm>
        </p:spPr>
        <p:txBody>
          <a:bodyPr vert="horz" lIns="91440" tIns="45720" rIns="91440" bIns="45720" rtlCol="0">
            <a:normAutofit/>
          </a:bodyPr>
          <a:lstStyle/>
          <a:p>
            <a:pPr indent="-228600">
              <a:lnSpc>
                <a:spcPct val="90000"/>
              </a:lnSpc>
              <a:buFont typeface="Arial" panose="020B0604020202020204" pitchFamily="34" charset="0"/>
              <a:buChar char="•"/>
            </a:pPr>
            <a:r>
              <a:rPr lang="en-US" sz="2400" dirty="0" err="1">
                <a:solidFill>
                  <a:schemeClr val="tx1"/>
                </a:solidFill>
              </a:rPr>
              <a:t>Ebusco</a:t>
            </a:r>
            <a:r>
              <a:rPr lang="en-US" sz="2400" dirty="0">
                <a:solidFill>
                  <a:schemeClr val="tx1"/>
                </a:solidFill>
              </a:rPr>
              <a:t> (31x)</a:t>
            </a:r>
          </a:p>
          <a:p>
            <a:pPr indent="-228600">
              <a:lnSpc>
                <a:spcPct val="90000"/>
              </a:lnSpc>
              <a:buFont typeface="Arial" panose="020B0604020202020204" pitchFamily="34" charset="0"/>
              <a:buChar char="•"/>
            </a:pPr>
            <a:r>
              <a:rPr lang="en-US" sz="2400" dirty="0">
                <a:solidFill>
                  <a:schemeClr val="tx1"/>
                </a:solidFill>
              </a:rPr>
              <a:t>BYD (7x)</a:t>
            </a:r>
          </a:p>
          <a:p>
            <a:pPr indent="-228600">
              <a:lnSpc>
                <a:spcPct val="90000"/>
              </a:lnSpc>
              <a:buFont typeface="Arial" panose="020B0604020202020204" pitchFamily="34" charset="0"/>
              <a:buChar char="•"/>
            </a:pPr>
            <a:r>
              <a:rPr lang="en-US" sz="2400" dirty="0" err="1">
                <a:solidFill>
                  <a:schemeClr val="tx1"/>
                </a:solidFill>
              </a:rPr>
              <a:t>Hueliez</a:t>
            </a:r>
            <a:r>
              <a:rPr lang="en-US" sz="2400" dirty="0">
                <a:solidFill>
                  <a:schemeClr val="tx1"/>
                </a:solidFill>
              </a:rPr>
              <a:t> (38x)</a:t>
            </a:r>
          </a:p>
        </p:txBody>
      </p:sp>
      <p:sp>
        <p:nvSpPr>
          <p:cNvPr id="8" name="Google Shape;138;p30">
            <a:extLst>
              <a:ext uri="{FF2B5EF4-FFF2-40B4-BE49-F238E27FC236}">
                <a16:creationId xmlns:a16="http://schemas.microsoft.com/office/drawing/2014/main" id="{9F516FFF-BAC2-4E18-AC48-9BF526A62800}"/>
              </a:ext>
            </a:extLst>
          </p:cNvPr>
          <p:cNvSpPr txBox="1">
            <a:spLocks/>
          </p:cNvSpPr>
          <p:nvPr/>
        </p:nvSpPr>
        <p:spPr>
          <a:xfrm>
            <a:off x="1988820" y="527640"/>
            <a:ext cx="9435772" cy="669111"/>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chemeClr val="dk2"/>
              </a:buClr>
              <a:buSzPts val="1400"/>
              <a:buFont typeface="Arial"/>
              <a:buNone/>
              <a:defRPr sz="4000" b="0" i="0" u="none" strike="noStrike" cap="none">
                <a:solidFill>
                  <a:schemeClr val="tx1"/>
                </a:solidFill>
                <a:latin typeface="Arial"/>
                <a:ea typeface="Arial"/>
                <a:cs typeface="Arial"/>
                <a:sym typeface="Arial"/>
              </a:defRPr>
            </a:lvl1pPr>
            <a:lvl2pPr marR="0" lvl="1" indent="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indent="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indent="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indent="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indent="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indent="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indent="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indent="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nl-NL" dirty="0" err="1">
                <a:solidFill>
                  <a:schemeClr val="dk2"/>
                </a:solidFill>
              </a:rPr>
              <a:t>Existing</a:t>
            </a:r>
            <a:r>
              <a:rPr lang="nl-NL" dirty="0">
                <a:solidFill>
                  <a:schemeClr val="dk2"/>
                </a:solidFill>
              </a:rPr>
              <a:t> e-Bus </a:t>
            </a:r>
            <a:r>
              <a:rPr lang="nl-NL" dirty="0" err="1">
                <a:solidFill>
                  <a:schemeClr val="dk2"/>
                </a:solidFill>
              </a:rPr>
              <a:t>fleet</a:t>
            </a:r>
            <a:r>
              <a:rPr lang="nl-NL" dirty="0">
                <a:solidFill>
                  <a:schemeClr val="dk2"/>
                </a:solidFill>
              </a:rPr>
              <a:t> in Provincie Utrecht</a:t>
            </a:r>
          </a:p>
        </p:txBody>
      </p:sp>
      <p:pic>
        <p:nvPicPr>
          <p:cNvPr id="9" name="Afbeelding 8" descr="Afbeelding met tekst, lucht, bus, buiten&#10;&#10;Automatisch gegenereerde beschrijving">
            <a:extLst>
              <a:ext uri="{FF2B5EF4-FFF2-40B4-BE49-F238E27FC236}">
                <a16:creationId xmlns:a16="http://schemas.microsoft.com/office/drawing/2014/main" id="{6B52B3E0-F147-49A8-8A48-A2F38F204F6F}"/>
              </a:ext>
            </a:extLst>
          </p:cNvPr>
          <p:cNvPicPr>
            <a:picLocks noChangeAspect="1"/>
          </p:cNvPicPr>
          <p:nvPr/>
        </p:nvPicPr>
        <p:blipFill rotWithShape="1">
          <a:blip r:embed="rId3">
            <a:extLst>
              <a:ext uri="{28A0092B-C50C-407E-A947-70E740481C1C}">
                <a14:useLocalDpi xmlns:a14="http://schemas.microsoft.com/office/drawing/2010/main" val="0"/>
              </a:ext>
            </a:extLst>
          </a:blip>
          <a:srcRect l="21418" r="4874" b="-2"/>
          <a:stretch/>
        </p:blipFill>
        <p:spPr>
          <a:xfrm>
            <a:off x="0" y="3212976"/>
            <a:ext cx="5463676" cy="3595202"/>
          </a:xfrm>
          <a:prstGeom prst="rect">
            <a:avLst/>
          </a:prstGeom>
          <a:noFill/>
        </p:spPr>
      </p:pic>
      <p:pic>
        <p:nvPicPr>
          <p:cNvPr id="11" name="Picture 10" descr="A group of buses parked in a parking lot&#10;&#10;Description automatically generated with low confidence">
            <a:extLst>
              <a:ext uri="{FF2B5EF4-FFF2-40B4-BE49-F238E27FC236}">
                <a16:creationId xmlns:a16="http://schemas.microsoft.com/office/drawing/2014/main" id="{41E05550-ACD3-49AA-A1D7-B887A9EAAB2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30201"/>
          <a:stretch/>
        </p:blipFill>
        <p:spPr bwMode="auto">
          <a:xfrm>
            <a:off x="5463676" y="3186360"/>
            <a:ext cx="6918670" cy="3621818"/>
          </a:xfrm>
          <a:prstGeom prst="rect">
            <a:avLst/>
          </a:prstGeom>
          <a:noFill/>
          <a:ln>
            <a:noFill/>
          </a:ln>
          <a:extLst>
            <a:ext uri="{53640926-AAD7-44D8-BBD7-CCE9431645EC}">
              <a14:shadowObscured xmlns:a14="http://schemas.microsoft.com/office/drawing/2010/main"/>
            </a:ext>
          </a:extLst>
        </p:spPr>
      </p:pic>
      <p:pic>
        <p:nvPicPr>
          <p:cNvPr id="1026" name="Picture 2" descr="De bronafbeelding bekijken">
            <a:extLst>
              <a:ext uri="{FF2B5EF4-FFF2-40B4-BE49-F238E27FC236}">
                <a16:creationId xmlns:a16="http://schemas.microsoft.com/office/drawing/2014/main" id="{903F7EC6-FC12-4338-AD86-7949618315C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99205" y="1487214"/>
            <a:ext cx="3865880" cy="25772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35484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988820" y="2194561"/>
            <a:ext cx="3865880" cy="4024125"/>
          </a:xfrm>
        </p:spPr>
        <p:txBody>
          <a:bodyPr vert="horz" lIns="91440" tIns="45720" rIns="91440" bIns="45720" rtlCol="0">
            <a:normAutofit/>
          </a:bodyPr>
          <a:lstStyle/>
          <a:p>
            <a:pPr indent="-228600">
              <a:lnSpc>
                <a:spcPct val="90000"/>
              </a:lnSpc>
              <a:buFont typeface="Arial" panose="020B0604020202020204" pitchFamily="34" charset="0"/>
              <a:buChar char="•"/>
            </a:pPr>
            <a:r>
              <a:rPr lang="en-US" sz="2400" dirty="0" err="1">
                <a:solidFill>
                  <a:schemeClr val="tx1"/>
                </a:solidFill>
              </a:rPr>
              <a:t>Ebusco</a:t>
            </a:r>
            <a:r>
              <a:rPr lang="en-US" sz="2400" dirty="0">
                <a:solidFill>
                  <a:schemeClr val="tx1"/>
                </a:solidFill>
              </a:rPr>
              <a:t> 2.1 &amp; 2.2</a:t>
            </a:r>
          </a:p>
          <a:p>
            <a:pPr indent="-228600">
              <a:lnSpc>
                <a:spcPct val="90000"/>
              </a:lnSpc>
              <a:buFont typeface="Arial" panose="020B0604020202020204" pitchFamily="34" charset="0"/>
              <a:buChar char="•"/>
            </a:pPr>
            <a:r>
              <a:rPr lang="en-US" sz="2400" b="0" dirty="0">
                <a:solidFill>
                  <a:schemeClr val="tx1"/>
                </a:solidFill>
              </a:rPr>
              <a:t>31 buses</a:t>
            </a:r>
          </a:p>
          <a:p>
            <a:pPr indent="-228600">
              <a:lnSpc>
                <a:spcPct val="90000"/>
              </a:lnSpc>
              <a:buFont typeface="Arial" panose="020B0604020202020204" pitchFamily="34" charset="0"/>
              <a:buChar char="•"/>
            </a:pPr>
            <a:r>
              <a:rPr lang="en-US" sz="2400" b="0" dirty="0">
                <a:solidFill>
                  <a:schemeClr val="tx1"/>
                </a:solidFill>
              </a:rPr>
              <a:t>2017/2020</a:t>
            </a:r>
          </a:p>
          <a:p>
            <a:pPr indent="-228600">
              <a:lnSpc>
                <a:spcPct val="90000"/>
              </a:lnSpc>
              <a:buFont typeface="Arial" panose="020B0604020202020204" pitchFamily="34" charset="0"/>
              <a:buChar char="•"/>
            </a:pPr>
            <a:r>
              <a:rPr lang="en-US" sz="2400" b="0" dirty="0">
                <a:solidFill>
                  <a:schemeClr val="tx1"/>
                </a:solidFill>
              </a:rPr>
              <a:t>Charging: OC or Battery</a:t>
            </a:r>
          </a:p>
        </p:txBody>
      </p:sp>
      <p:pic>
        <p:nvPicPr>
          <p:cNvPr id="2050" name="Picture 2" descr="https://upload.wikimedia.org/wikipedia/commons/3/31/U-OV_4606-III.jpg"/>
          <p:cNvPicPr>
            <a:picLocks noChangeAspect="1" noChangeArrowheads="1"/>
          </p:cNvPicPr>
          <p:nvPr/>
        </p:nvPicPr>
        <p:blipFill rotWithShape="1">
          <a:blip r:embed="rId3">
            <a:extLst>
              <a:ext uri="{28A0092B-C50C-407E-A947-70E740481C1C}">
                <a14:useLocalDpi xmlns:a14="http://schemas.microsoft.com/office/drawing/2010/main" val="0"/>
              </a:ext>
            </a:extLst>
          </a:blip>
          <a:srcRect l="25025" r="33512" b="3"/>
          <a:stretch/>
        </p:blipFill>
        <p:spPr bwMode="auto">
          <a:xfrm>
            <a:off x="6337299" y="11"/>
            <a:ext cx="2452632" cy="3933487"/>
          </a:xfrm>
          <a:prstGeom prst="rect">
            <a:avLst/>
          </a:prstGeom>
          <a:noFill/>
          <a:extLst>
            <a:ext uri="{909E8E84-426E-40DD-AFC4-6F175D3DCCD1}">
              <a14:hiddenFill xmlns:a14="http://schemas.microsoft.com/office/drawing/2010/main">
                <a:solidFill>
                  <a:srgbClr val="FFFFFF"/>
                </a:solidFill>
              </a14:hiddenFill>
            </a:ext>
          </a:extLst>
        </p:spPr>
      </p:pic>
      <p:pic>
        <p:nvPicPr>
          <p:cNvPr id="5" name="Afbeelding 4">
            <a:extLst>
              <a:ext uri="{FF2B5EF4-FFF2-40B4-BE49-F238E27FC236}">
                <a16:creationId xmlns:a16="http://schemas.microsoft.com/office/drawing/2014/main" id="{A7E4EB07-8BCF-4AA7-B8EB-FCA01C2C39D5}"/>
              </a:ext>
            </a:extLst>
          </p:cNvPr>
          <p:cNvPicPr>
            <a:picLocks noChangeAspect="1"/>
          </p:cNvPicPr>
          <p:nvPr/>
        </p:nvPicPr>
        <p:blipFill rotWithShape="1">
          <a:blip r:embed="rId4"/>
          <a:srcRect l="13888" r="19522" b="3"/>
          <a:stretch/>
        </p:blipFill>
        <p:spPr>
          <a:xfrm>
            <a:off x="9054535" y="856213"/>
            <a:ext cx="1413960" cy="3077285"/>
          </a:xfrm>
          <a:prstGeom prst="rect">
            <a:avLst/>
          </a:prstGeom>
        </p:spPr>
      </p:pic>
      <p:pic>
        <p:nvPicPr>
          <p:cNvPr id="6" name="Tijdelijke aanduiding voor inhoud 8">
            <a:extLst>
              <a:ext uri="{FF2B5EF4-FFF2-40B4-BE49-F238E27FC236}">
                <a16:creationId xmlns:a16="http://schemas.microsoft.com/office/drawing/2014/main" id="{F397682F-B128-4F2C-B536-C33CDF1C3CDA}"/>
              </a:ext>
            </a:extLst>
          </p:cNvPr>
          <p:cNvPicPr>
            <a:picLocks noChangeAspect="1"/>
          </p:cNvPicPr>
          <p:nvPr/>
        </p:nvPicPr>
        <p:blipFill rotWithShape="1">
          <a:blip r:embed="rId5"/>
          <a:srcRect l="9213" r="4" b="4"/>
          <a:stretch/>
        </p:blipFill>
        <p:spPr>
          <a:xfrm>
            <a:off x="6337300" y="4019724"/>
            <a:ext cx="4330700" cy="2838276"/>
          </a:xfrm>
          <a:prstGeom prst="rect">
            <a:avLst/>
          </a:prstGeom>
        </p:spPr>
      </p:pic>
      <p:sp>
        <p:nvSpPr>
          <p:cNvPr id="8" name="Google Shape;138;p30">
            <a:extLst>
              <a:ext uri="{FF2B5EF4-FFF2-40B4-BE49-F238E27FC236}">
                <a16:creationId xmlns:a16="http://schemas.microsoft.com/office/drawing/2014/main" id="{9F516FFF-BAC2-4E18-AC48-9BF526A62800}"/>
              </a:ext>
            </a:extLst>
          </p:cNvPr>
          <p:cNvSpPr txBox="1">
            <a:spLocks/>
          </p:cNvSpPr>
          <p:nvPr/>
        </p:nvSpPr>
        <p:spPr>
          <a:xfrm>
            <a:off x="1988820" y="527641"/>
            <a:ext cx="5874263" cy="562074"/>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chemeClr val="dk2"/>
              </a:buClr>
              <a:buSzPts val="1400"/>
              <a:buFont typeface="Arial"/>
              <a:buNone/>
              <a:defRPr sz="4000" b="0" i="0" u="none" strike="noStrike" cap="none">
                <a:solidFill>
                  <a:schemeClr val="tx1"/>
                </a:solidFill>
                <a:latin typeface="Arial"/>
                <a:ea typeface="Arial"/>
                <a:cs typeface="Arial"/>
                <a:sym typeface="Arial"/>
              </a:defRPr>
            </a:lvl1pPr>
            <a:lvl2pPr marR="0" lvl="1" indent="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indent="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indent="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indent="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indent="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indent="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indent="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indent="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nl-NL" dirty="0" err="1">
                <a:solidFill>
                  <a:schemeClr val="dk2"/>
                </a:solidFill>
              </a:rPr>
              <a:t>Existing</a:t>
            </a:r>
            <a:r>
              <a:rPr lang="nl-NL" dirty="0">
                <a:solidFill>
                  <a:schemeClr val="dk2"/>
                </a:solidFill>
              </a:rPr>
              <a:t> </a:t>
            </a:r>
          </a:p>
          <a:p>
            <a:r>
              <a:rPr lang="nl-NL" dirty="0">
                <a:solidFill>
                  <a:schemeClr val="dk2"/>
                </a:solidFill>
              </a:rPr>
              <a:t>e-Bus </a:t>
            </a:r>
            <a:r>
              <a:rPr lang="nl-NL" dirty="0" err="1">
                <a:solidFill>
                  <a:schemeClr val="dk2"/>
                </a:solidFill>
              </a:rPr>
              <a:t>fleet</a:t>
            </a:r>
            <a:r>
              <a:rPr lang="nl-NL" dirty="0">
                <a:solidFill>
                  <a:schemeClr val="dk2"/>
                </a:solidFill>
              </a:rPr>
              <a:t> (1)</a:t>
            </a:r>
          </a:p>
        </p:txBody>
      </p:sp>
      <p:pic>
        <p:nvPicPr>
          <p:cNvPr id="1026" name="Picture 2" descr="De bronafbeelding bekijken">
            <a:extLst>
              <a:ext uri="{FF2B5EF4-FFF2-40B4-BE49-F238E27FC236}">
                <a16:creationId xmlns:a16="http://schemas.microsoft.com/office/drawing/2014/main" id="{903F7EC6-FC12-4338-AD86-7949618315C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52088" y="4330794"/>
            <a:ext cx="3739344" cy="24928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6524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1703512" y="2582546"/>
            <a:ext cx="3542184" cy="3543300"/>
          </a:xfrm>
        </p:spPr>
        <p:txBody>
          <a:bodyPr vert="horz" lIns="91440" tIns="45720" rIns="91440" bIns="45720" rtlCol="0">
            <a:normAutofit/>
          </a:bodyPr>
          <a:lstStyle/>
          <a:p>
            <a:pPr indent="-228600">
              <a:buFont typeface="Arial" panose="020B0604020202020204" pitchFamily="34" charset="0"/>
              <a:buChar char="•"/>
            </a:pPr>
            <a:r>
              <a:rPr lang="nl-NL" dirty="0">
                <a:solidFill>
                  <a:schemeClr val="tx1"/>
                </a:solidFill>
              </a:rPr>
              <a:t>BYD</a:t>
            </a:r>
          </a:p>
          <a:p>
            <a:pPr indent="-228600">
              <a:buFont typeface="Arial" panose="020B0604020202020204" pitchFamily="34" charset="0"/>
              <a:buChar char="•"/>
            </a:pPr>
            <a:r>
              <a:rPr lang="nl-NL" b="0" dirty="0">
                <a:solidFill>
                  <a:schemeClr val="tx1"/>
                </a:solidFill>
              </a:rPr>
              <a:t>7 </a:t>
            </a:r>
            <a:r>
              <a:rPr lang="nl-NL" b="0" dirty="0" err="1">
                <a:solidFill>
                  <a:schemeClr val="tx1"/>
                </a:solidFill>
              </a:rPr>
              <a:t>buses</a:t>
            </a:r>
            <a:endParaRPr lang="nl-NL" b="0" dirty="0">
              <a:solidFill>
                <a:schemeClr val="tx1"/>
              </a:solidFill>
            </a:endParaRPr>
          </a:p>
          <a:p>
            <a:pPr indent="-228600">
              <a:buFont typeface="Arial" panose="020B0604020202020204" pitchFamily="34" charset="0"/>
              <a:buChar char="•"/>
            </a:pPr>
            <a:r>
              <a:rPr lang="nl-NL" b="0" dirty="0">
                <a:solidFill>
                  <a:schemeClr val="tx1"/>
                </a:solidFill>
              </a:rPr>
              <a:t>2018/2020</a:t>
            </a:r>
          </a:p>
          <a:p>
            <a:pPr indent="-228600">
              <a:buFont typeface="Arial" panose="020B0604020202020204" pitchFamily="34" charset="0"/>
              <a:buChar char="•"/>
            </a:pPr>
            <a:r>
              <a:rPr lang="nl-NL" b="0" dirty="0" err="1">
                <a:solidFill>
                  <a:schemeClr val="tx1"/>
                </a:solidFill>
              </a:rPr>
              <a:t>Length</a:t>
            </a:r>
            <a:r>
              <a:rPr lang="nl-NL" b="0" dirty="0">
                <a:solidFill>
                  <a:schemeClr val="tx1"/>
                </a:solidFill>
              </a:rPr>
              <a:t>: 12m</a:t>
            </a:r>
          </a:p>
          <a:p>
            <a:pPr indent="-228600">
              <a:buFont typeface="Arial" panose="020B0604020202020204" pitchFamily="34" charset="0"/>
              <a:buChar char="•"/>
            </a:pPr>
            <a:r>
              <a:rPr lang="nl-NL" b="0" dirty="0" err="1">
                <a:solidFill>
                  <a:schemeClr val="tx1"/>
                </a:solidFill>
              </a:rPr>
              <a:t>Syntus</a:t>
            </a:r>
            <a:r>
              <a:rPr lang="nl-NL" b="0" dirty="0">
                <a:solidFill>
                  <a:schemeClr val="tx1"/>
                </a:solidFill>
              </a:rPr>
              <a:t> (</a:t>
            </a:r>
            <a:r>
              <a:rPr lang="nl-NL" b="0" dirty="0" err="1">
                <a:solidFill>
                  <a:schemeClr val="tx1"/>
                </a:solidFill>
              </a:rPr>
              <a:t>region</a:t>
            </a:r>
            <a:r>
              <a:rPr lang="nl-NL" b="0" dirty="0">
                <a:solidFill>
                  <a:schemeClr val="tx1"/>
                </a:solidFill>
              </a:rPr>
              <a:t> Amersfoort)</a:t>
            </a:r>
          </a:p>
          <a:p>
            <a:pPr indent="-228600">
              <a:buFont typeface="Arial" panose="020B0604020202020204" pitchFamily="34" charset="0"/>
              <a:buChar char="•"/>
            </a:pPr>
            <a:r>
              <a:rPr lang="nl-NL" b="0" dirty="0" err="1">
                <a:solidFill>
                  <a:schemeClr val="tx1"/>
                </a:solidFill>
              </a:rPr>
              <a:t>Charging</a:t>
            </a:r>
            <a:r>
              <a:rPr lang="nl-NL" b="0" dirty="0">
                <a:solidFill>
                  <a:schemeClr val="tx1"/>
                </a:solidFill>
              </a:rPr>
              <a:t>: </a:t>
            </a:r>
            <a:r>
              <a:rPr lang="nl-NL" b="0" dirty="0" err="1">
                <a:solidFill>
                  <a:schemeClr val="tx1"/>
                </a:solidFill>
              </a:rPr>
              <a:t>Battery</a:t>
            </a:r>
            <a:endParaRPr lang="nl-NL" b="0" dirty="0">
              <a:solidFill>
                <a:schemeClr val="tx1"/>
              </a:solidFill>
            </a:endParaRPr>
          </a:p>
        </p:txBody>
      </p:sp>
      <p:pic>
        <p:nvPicPr>
          <p:cNvPr id="4" name="Afbeelding 3" descr="Afbeelding met tekst, lucht, bus, buiten&#10;&#10;Automatisch gegenereerde beschrijving">
            <a:extLst>
              <a:ext uri="{FF2B5EF4-FFF2-40B4-BE49-F238E27FC236}">
                <a16:creationId xmlns:a16="http://schemas.microsoft.com/office/drawing/2014/main" id="{FAFC6FBA-5623-46D4-ABE9-375C38C94F7B}"/>
              </a:ext>
            </a:extLst>
          </p:cNvPr>
          <p:cNvPicPr>
            <a:picLocks noChangeAspect="1"/>
          </p:cNvPicPr>
          <p:nvPr/>
        </p:nvPicPr>
        <p:blipFill rotWithShape="1">
          <a:blip r:embed="rId3">
            <a:extLst>
              <a:ext uri="{28A0092B-C50C-407E-A947-70E740481C1C}">
                <a14:useLocalDpi xmlns:a14="http://schemas.microsoft.com/office/drawing/2010/main" val="0"/>
              </a:ext>
            </a:extLst>
          </a:blip>
          <a:srcRect l="21418" r="4874" b="-2"/>
          <a:stretch/>
        </p:blipFill>
        <p:spPr>
          <a:xfrm>
            <a:off x="6197600" y="2582863"/>
            <a:ext cx="5384800" cy="3543300"/>
          </a:xfrm>
          <a:prstGeom prst="rect">
            <a:avLst/>
          </a:prstGeom>
          <a:noFill/>
        </p:spPr>
      </p:pic>
      <p:sp>
        <p:nvSpPr>
          <p:cNvPr id="8" name="Google Shape;138;p30">
            <a:extLst>
              <a:ext uri="{FF2B5EF4-FFF2-40B4-BE49-F238E27FC236}">
                <a16:creationId xmlns:a16="http://schemas.microsoft.com/office/drawing/2014/main" id="{47D52D5D-2E8C-434E-81CE-EBB6794E41D9}"/>
              </a:ext>
            </a:extLst>
          </p:cNvPr>
          <p:cNvSpPr txBox="1">
            <a:spLocks/>
          </p:cNvSpPr>
          <p:nvPr/>
        </p:nvSpPr>
        <p:spPr>
          <a:xfrm>
            <a:off x="1847528" y="980728"/>
            <a:ext cx="7128792" cy="562074"/>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chemeClr val="dk2"/>
              </a:buClr>
              <a:buSzPts val="1400"/>
              <a:buFont typeface="Arial"/>
              <a:buNone/>
              <a:defRPr sz="4000" b="0" i="0" u="none" strike="noStrike" cap="none">
                <a:solidFill>
                  <a:schemeClr val="tx1"/>
                </a:solidFill>
                <a:latin typeface="Arial"/>
                <a:ea typeface="Arial"/>
                <a:cs typeface="Arial"/>
                <a:sym typeface="Arial"/>
              </a:defRPr>
            </a:lvl1pPr>
            <a:lvl2pPr marR="0" lvl="1" indent="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indent="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indent="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indent="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indent="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indent="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indent="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indent="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nl-NL" dirty="0" err="1">
                <a:solidFill>
                  <a:schemeClr val="dk2"/>
                </a:solidFill>
              </a:rPr>
              <a:t>Existing</a:t>
            </a:r>
            <a:r>
              <a:rPr lang="nl-NL" dirty="0">
                <a:solidFill>
                  <a:schemeClr val="dk2"/>
                </a:solidFill>
              </a:rPr>
              <a:t> e-Bus </a:t>
            </a:r>
            <a:r>
              <a:rPr lang="nl-NL" dirty="0" err="1">
                <a:solidFill>
                  <a:schemeClr val="dk2"/>
                </a:solidFill>
              </a:rPr>
              <a:t>fleet</a:t>
            </a:r>
            <a:r>
              <a:rPr lang="nl-NL" dirty="0">
                <a:solidFill>
                  <a:schemeClr val="dk2"/>
                </a:solidFill>
              </a:rPr>
              <a:t> (2)</a:t>
            </a:r>
          </a:p>
        </p:txBody>
      </p:sp>
    </p:spTree>
    <p:extLst>
      <p:ext uri="{BB962C8B-B14F-4D97-AF65-F5344CB8AC3E}">
        <p14:creationId xmlns:p14="http://schemas.microsoft.com/office/powerpoint/2010/main" val="289923027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 name="Google Shape;138;p30">
            <a:extLst>
              <a:ext uri="{FF2B5EF4-FFF2-40B4-BE49-F238E27FC236}">
                <a16:creationId xmlns:a16="http://schemas.microsoft.com/office/drawing/2014/main" id="{47D52D5D-2E8C-434E-81CE-EBB6794E41D9}"/>
              </a:ext>
            </a:extLst>
          </p:cNvPr>
          <p:cNvSpPr txBox="1">
            <a:spLocks/>
          </p:cNvSpPr>
          <p:nvPr/>
        </p:nvSpPr>
        <p:spPr>
          <a:xfrm>
            <a:off x="1847528" y="980728"/>
            <a:ext cx="7128792" cy="562074"/>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chemeClr val="dk2"/>
              </a:buClr>
              <a:buSzPts val="1400"/>
              <a:buFont typeface="Arial"/>
              <a:buNone/>
              <a:defRPr sz="4000" b="0" i="0" u="none" strike="noStrike" cap="none">
                <a:solidFill>
                  <a:schemeClr val="tx1"/>
                </a:solidFill>
                <a:latin typeface="Arial"/>
                <a:ea typeface="Arial"/>
                <a:cs typeface="Arial"/>
                <a:sym typeface="Arial"/>
              </a:defRPr>
            </a:lvl1pPr>
            <a:lvl2pPr marR="0" lvl="1" indent="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indent="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indent="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indent="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indent="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indent="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indent="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indent="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nl-NL" dirty="0" err="1">
                <a:solidFill>
                  <a:schemeClr val="dk2"/>
                </a:solidFill>
              </a:rPr>
              <a:t>Existing</a:t>
            </a:r>
            <a:r>
              <a:rPr lang="nl-NL" dirty="0">
                <a:solidFill>
                  <a:schemeClr val="dk2"/>
                </a:solidFill>
              </a:rPr>
              <a:t> e-Bus </a:t>
            </a:r>
            <a:r>
              <a:rPr lang="nl-NL" dirty="0" err="1">
                <a:solidFill>
                  <a:schemeClr val="dk2"/>
                </a:solidFill>
              </a:rPr>
              <a:t>fleet</a:t>
            </a:r>
            <a:r>
              <a:rPr lang="nl-NL" dirty="0">
                <a:solidFill>
                  <a:schemeClr val="dk2"/>
                </a:solidFill>
              </a:rPr>
              <a:t> (3)</a:t>
            </a:r>
          </a:p>
        </p:txBody>
      </p:sp>
      <p:sp>
        <p:nvSpPr>
          <p:cNvPr id="5" name="Content Placeholder 1">
            <a:extLst>
              <a:ext uri="{FF2B5EF4-FFF2-40B4-BE49-F238E27FC236}">
                <a16:creationId xmlns:a16="http://schemas.microsoft.com/office/drawing/2014/main" id="{D6ED85B1-949A-4E0E-B4B3-3BD86F697059}"/>
              </a:ext>
            </a:extLst>
          </p:cNvPr>
          <p:cNvSpPr txBox="1">
            <a:spLocks/>
          </p:cNvSpPr>
          <p:nvPr/>
        </p:nvSpPr>
        <p:spPr>
          <a:xfrm>
            <a:off x="1055440" y="2780928"/>
            <a:ext cx="4786993" cy="3181684"/>
          </a:xfrm>
          <a:prstGeom prst="rect">
            <a:avLst/>
          </a:prstGeom>
        </p:spPr>
        <p:txBody>
          <a:bodyPr vert="horz" lIns="91440" tIns="45720" rIns="91440" bIns="45720" rtlCol="0" anchor="t">
            <a:normAutofit/>
          </a:bodyPr>
          <a:lstStyle>
            <a:lvl1pPr marL="0" indent="0" algn="l" defTabSz="914400" rtl="0" eaLnBrk="1" latinLnBrk="0" hangingPunct="1">
              <a:spcBef>
                <a:spcPct val="20000"/>
              </a:spcBef>
              <a:buFontTx/>
              <a:buNone/>
              <a:defRPr sz="2800" b="1" kern="1200">
                <a:solidFill>
                  <a:schemeClr val="tx2"/>
                </a:solidFill>
                <a:latin typeface="+mn-lt"/>
                <a:ea typeface="+mn-ea"/>
                <a:cs typeface="+mn-cs"/>
              </a:defRPr>
            </a:lvl1pPr>
            <a:lvl2pPr marL="742950" indent="-285750" algn="l" defTabSz="914400" rtl="0" eaLnBrk="1" latinLnBrk="0" hangingPunct="1">
              <a:spcBef>
                <a:spcPct val="20000"/>
              </a:spcBef>
              <a:buFont typeface="Wingdings" panose="05000000000000000000" pitchFamily="2" charset="2"/>
              <a:buChar char="§"/>
              <a:defRPr sz="2400" b="0" kern="1200">
                <a:solidFill>
                  <a:schemeClr val="tx1"/>
                </a:solidFill>
                <a:latin typeface="+mn-lt"/>
                <a:ea typeface="+mn-ea"/>
                <a:cs typeface="+mn-cs"/>
              </a:defRPr>
            </a:lvl2pPr>
            <a:lvl3pPr marL="914400" indent="0" algn="l" defTabSz="914400" rtl="0" eaLnBrk="1" latinLnBrk="0" hangingPunct="1">
              <a:spcBef>
                <a:spcPct val="20000"/>
              </a:spcBef>
              <a:buFontTx/>
              <a:buNone/>
              <a:defRPr sz="2000" kern="1200">
                <a:solidFill>
                  <a:schemeClr val="tx1"/>
                </a:solidFill>
                <a:latin typeface="+mn-lt"/>
                <a:ea typeface="+mn-ea"/>
                <a:cs typeface="+mn-cs"/>
              </a:defRPr>
            </a:lvl3pPr>
            <a:lvl4pPr marL="1371600" indent="0" algn="l" defTabSz="914400" rtl="0" eaLnBrk="1" latinLnBrk="0" hangingPunct="1">
              <a:spcBef>
                <a:spcPct val="20000"/>
              </a:spcBef>
              <a:buFontTx/>
              <a:buNone/>
              <a:defRPr sz="1800" kern="1200">
                <a:solidFill>
                  <a:schemeClr val="tx1">
                    <a:lumMod val="65000"/>
                    <a:lumOff val="35000"/>
                  </a:schemeClr>
                </a:solidFill>
                <a:latin typeface="+mn-lt"/>
                <a:ea typeface="+mn-ea"/>
                <a:cs typeface="+mn-cs"/>
              </a:defRPr>
            </a:lvl4pPr>
            <a:lvl5pPr marL="1828800" indent="0" algn="l" defTabSz="914400" rtl="0" eaLnBrk="1" latinLnBrk="0" hangingPunct="1">
              <a:spcBef>
                <a:spcPct val="20000"/>
              </a:spcBef>
              <a:buFont typeface="Courier New" panose="02070309020205020404" pitchFamily="49" charset="0"/>
              <a:buNone/>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indent="-228600">
              <a:lnSpc>
                <a:spcPct val="90000"/>
              </a:lnSpc>
              <a:buFont typeface="Arial" panose="020B0604020202020204" pitchFamily="34" charset="0"/>
              <a:buChar char="•"/>
            </a:pPr>
            <a:r>
              <a:rPr lang="en-US" sz="2400" dirty="0" err="1">
                <a:solidFill>
                  <a:schemeClr val="tx1"/>
                </a:solidFill>
              </a:rPr>
              <a:t>Heuliez</a:t>
            </a:r>
            <a:r>
              <a:rPr lang="en-US" sz="2400" dirty="0">
                <a:solidFill>
                  <a:schemeClr val="tx1"/>
                </a:solidFill>
              </a:rPr>
              <a:t> GX 437/137</a:t>
            </a:r>
          </a:p>
          <a:p>
            <a:pPr indent="-228600">
              <a:lnSpc>
                <a:spcPct val="90000"/>
              </a:lnSpc>
              <a:buFont typeface="Arial" panose="020B0604020202020204" pitchFamily="34" charset="0"/>
              <a:buChar char="•"/>
            </a:pPr>
            <a:r>
              <a:rPr lang="en-US" sz="2400" b="0" dirty="0">
                <a:solidFill>
                  <a:schemeClr val="tx1"/>
                </a:solidFill>
              </a:rPr>
              <a:t>Electric bus (35/3)</a:t>
            </a:r>
          </a:p>
          <a:p>
            <a:pPr indent="-228600">
              <a:lnSpc>
                <a:spcPct val="90000"/>
              </a:lnSpc>
              <a:buFont typeface="Arial" panose="020B0604020202020204" pitchFamily="34" charset="0"/>
              <a:buChar char="•"/>
            </a:pPr>
            <a:r>
              <a:rPr lang="en-US" sz="2400" b="0" dirty="0">
                <a:solidFill>
                  <a:schemeClr val="tx1"/>
                </a:solidFill>
              </a:rPr>
              <a:t>2020</a:t>
            </a:r>
          </a:p>
          <a:p>
            <a:pPr indent="-228600">
              <a:lnSpc>
                <a:spcPct val="90000"/>
              </a:lnSpc>
              <a:buFont typeface="Arial" panose="020B0604020202020204" pitchFamily="34" charset="0"/>
              <a:buChar char="•"/>
            </a:pPr>
            <a:r>
              <a:rPr lang="en-US" sz="2400" b="0" dirty="0">
                <a:solidFill>
                  <a:schemeClr val="tx1"/>
                </a:solidFill>
              </a:rPr>
              <a:t>Length: 18m/9m</a:t>
            </a:r>
          </a:p>
          <a:p>
            <a:pPr indent="-228600">
              <a:lnSpc>
                <a:spcPct val="90000"/>
              </a:lnSpc>
              <a:buFont typeface="Arial" panose="020B0604020202020204" pitchFamily="34" charset="0"/>
              <a:buChar char="•"/>
            </a:pPr>
            <a:r>
              <a:rPr lang="en-US" sz="2400" b="0" dirty="0">
                <a:solidFill>
                  <a:schemeClr val="tx1"/>
                </a:solidFill>
              </a:rPr>
              <a:t>Charging: OC/battery</a:t>
            </a:r>
          </a:p>
        </p:txBody>
      </p:sp>
      <p:pic>
        <p:nvPicPr>
          <p:cNvPr id="6" name="Picture 10" descr="A group of buses parked in a parking lot&#10;&#10;Description automatically generated with low confidence">
            <a:extLst>
              <a:ext uri="{FF2B5EF4-FFF2-40B4-BE49-F238E27FC236}">
                <a16:creationId xmlns:a16="http://schemas.microsoft.com/office/drawing/2014/main" id="{54469624-A427-42ED-A4F4-20748F5984B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30201"/>
          <a:stretch/>
        </p:blipFill>
        <p:spPr bwMode="auto">
          <a:xfrm>
            <a:off x="4612761" y="1909656"/>
            <a:ext cx="7579240" cy="3967616"/>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2354479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2A3B991-55FF-46ED-9039-73E75853C660}"/>
              </a:ext>
            </a:extLst>
          </p:cNvPr>
          <p:cNvSpPr>
            <a:spLocks noGrp="1"/>
          </p:cNvSpPr>
          <p:nvPr>
            <p:ph type="title"/>
          </p:nvPr>
        </p:nvSpPr>
        <p:spPr>
          <a:xfrm>
            <a:off x="624000" y="432000"/>
            <a:ext cx="10972800" cy="562074"/>
          </a:xfrm>
        </p:spPr>
        <p:txBody>
          <a:bodyPr anchor="ctr">
            <a:normAutofit/>
          </a:bodyPr>
          <a:lstStyle/>
          <a:p>
            <a:pPr>
              <a:lnSpc>
                <a:spcPct val="90000"/>
              </a:lnSpc>
            </a:pPr>
            <a:r>
              <a:rPr lang="nl-NL" sz="3400" dirty="0"/>
              <a:t>What </a:t>
            </a:r>
            <a:r>
              <a:rPr lang="nl-NL" sz="3400" dirty="0" err="1"/>
              <a:t>difficulties</a:t>
            </a:r>
            <a:r>
              <a:rPr lang="nl-NL" sz="3400" dirty="0"/>
              <a:t> in e-bus </a:t>
            </a:r>
            <a:r>
              <a:rPr lang="nl-NL" sz="3400" dirty="0" err="1"/>
              <a:t>pratices</a:t>
            </a:r>
            <a:r>
              <a:rPr lang="nl-NL" sz="3400" dirty="0"/>
              <a:t> eBussed found?</a:t>
            </a:r>
          </a:p>
        </p:txBody>
      </p:sp>
      <p:sp>
        <p:nvSpPr>
          <p:cNvPr id="3" name="Tijdelijke aanduiding voor tekst 2">
            <a:extLst>
              <a:ext uri="{FF2B5EF4-FFF2-40B4-BE49-F238E27FC236}">
                <a16:creationId xmlns:a16="http://schemas.microsoft.com/office/drawing/2014/main" id="{AADAC00C-671F-4805-ABED-D63125A84A03}"/>
              </a:ext>
            </a:extLst>
          </p:cNvPr>
          <p:cNvSpPr>
            <a:spLocks noGrp="1"/>
          </p:cNvSpPr>
          <p:nvPr>
            <p:ph sz="half" idx="1"/>
          </p:nvPr>
        </p:nvSpPr>
        <p:spPr>
          <a:xfrm>
            <a:off x="335360" y="1496589"/>
            <a:ext cx="10454952" cy="4929411"/>
          </a:xfrm>
        </p:spPr>
        <p:txBody>
          <a:bodyPr>
            <a:normAutofit/>
          </a:bodyPr>
          <a:lstStyle/>
          <a:p>
            <a:pPr marL="342900" indent="-342900">
              <a:lnSpc>
                <a:spcPct val="90000"/>
              </a:lnSpc>
              <a:buFont typeface="Arial" panose="020B0604020202020204" pitchFamily="34" charset="0"/>
              <a:buChar char="•"/>
            </a:pPr>
            <a:r>
              <a:rPr lang="nl-NL" sz="2400" dirty="0"/>
              <a:t>Technical </a:t>
            </a:r>
            <a:r>
              <a:rPr lang="nl-NL" sz="2400" dirty="0" err="1"/>
              <a:t>limitations</a:t>
            </a:r>
            <a:r>
              <a:rPr lang="nl-NL" sz="2400" dirty="0"/>
              <a:t>:</a:t>
            </a:r>
          </a:p>
          <a:p>
            <a:pPr marL="1085850" lvl="1" indent="-342900">
              <a:lnSpc>
                <a:spcPct val="90000"/>
              </a:lnSpc>
              <a:buFont typeface="Arial" panose="020B0604020202020204" pitchFamily="34" charset="0"/>
              <a:buChar char="•"/>
            </a:pPr>
            <a:r>
              <a:rPr lang="nl-NL" dirty="0" err="1"/>
              <a:t>Reliability</a:t>
            </a:r>
            <a:r>
              <a:rPr lang="nl-NL" dirty="0"/>
              <a:t>-performance</a:t>
            </a:r>
          </a:p>
          <a:p>
            <a:pPr marL="1085850" lvl="1" indent="-342900">
              <a:lnSpc>
                <a:spcPct val="90000"/>
              </a:lnSpc>
              <a:buFont typeface="Arial" panose="020B0604020202020204" pitchFamily="34" charset="0"/>
              <a:buChar char="•"/>
            </a:pPr>
            <a:r>
              <a:rPr lang="nl-NL" dirty="0" err="1"/>
              <a:t>Early</a:t>
            </a:r>
            <a:r>
              <a:rPr lang="nl-NL" dirty="0"/>
              <a:t> </a:t>
            </a:r>
            <a:r>
              <a:rPr lang="nl-NL" dirty="0" err="1"/>
              <a:t>technology</a:t>
            </a:r>
            <a:r>
              <a:rPr lang="nl-NL" dirty="0"/>
              <a:t> &amp; innovations</a:t>
            </a:r>
          </a:p>
          <a:p>
            <a:pPr marL="1085850" lvl="1" indent="-342900">
              <a:lnSpc>
                <a:spcPct val="90000"/>
              </a:lnSpc>
              <a:buFont typeface="Arial" panose="020B0604020202020204" pitchFamily="34" charset="0"/>
              <a:buChar char="•"/>
            </a:pPr>
            <a:r>
              <a:rPr lang="nl-NL" dirty="0" err="1"/>
              <a:t>Operational</a:t>
            </a:r>
            <a:r>
              <a:rPr lang="nl-NL" dirty="0"/>
              <a:t> ranges/</a:t>
            </a:r>
            <a:r>
              <a:rPr lang="nl-NL" dirty="0" err="1"/>
              <a:t>longer</a:t>
            </a:r>
            <a:r>
              <a:rPr lang="nl-NL" dirty="0"/>
              <a:t> </a:t>
            </a:r>
            <a:r>
              <a:rPr lang="nl-NL" dirty="0" err="1"/>
              <a:t>buses</a:t>
            </a:r>
            <a:endParaRPr lang="nl-NL" dirty="0"/>
          </a:p>
          <a:p>
            <a:pPr marL="1085850" lvl="1" indent="-342900">
              <a:lnSpc>
                <a:spcPct val="90000"/>
              </a:lnSpc>
              <a:buFont typeface="Arial" panose="020B0604020202020204" pitchFamily="34" charset="0"/>
              <a:buChar char="•"/>
            </a:pPr>
            <a:r>
              <a:rPr lang="nl-NL" dirty="0" err="1"/>
              <a:t>Weather</a:t>
            </a:r>
            <a:r>
              <a:rPr lang="nl-NL" dirty="0"/>
              <a:t> </a:t>
            </a:r>
            <a:r>
              <a:rPr lang="nl-NL" dirty="0" err="1"/>
              <a:t>conditions</a:t>
            </a:r>
            <a:r>
              <a:rPr lang="nl-NL" dirty="0"/>
              <a:t>: airco &amp; </a:t>
            </a:r>
            <a:r>
              <a:rPr lang="nl-NL" dirty="0" err="1"/>
              <a:t>heating</a:t>
            </a:r>
            <a:endParaRPr lang="nl-NL" dirty="0"/>
          </a:p>
          <a:p>
            <a:pPr marL="1085850" lvl="1" indent="-342900">
              <a:lnSpc>
                <a:spcPct val="90000"/>
              </a:lnSpc>
              <a:buFont typeface="Arial" panose="020B0604020202020204" pitchFamily="34" charset="0"/>
              <a:buChar char="•"/>
            </a:pPr>
            <a:r>
              <a:rPr lang="nl-NL" dirty="0"/>
              <a:t>More &amp; complex System </a:t>
            </a:r>
            <a:r>
              <a:rPr lang="nl-NL" dirty="0" err="1"/>
              <a:t>integration</a:t>
            </a:r>
            <a:endParaRPr lang="nl-NL" dirty="0"/>
          </a:p>
          <a:p>
            <a:pPr marL="342900" indent="-342900">
              <a:lnSpc>
                <a:spcPct val="90000"/>
              </a:lnSpc>
              <a:buFont typeface="Arial" panose="020B0604020202020204" pitchFamily="34" charset="0"/>
              <a:buChar char="•"/>
            </a:pPr>
            <a:r>
              <a:rPr lang="nl-NL" sz="2400" dirty="0" err="1"/>
              <a:t>Longer</a:t>
            </a:r>
            <a:r>
              <a:rPr lang="nl-NL" sz="2400" dirty="0"/>
              <a:t> </a:t>
            </a:r>
            <a:r>
              <a:rPr lang="nl-NL" sz="2400" dirty="0" err="1"/>
              <a:t>Implementation-phases</a:t>
            </a:r>
            <a:endParaRPr lang="nl-NL" sz="2400" dirty="0"/>
          </a:p>
          <a:p>
            <a:pPr marL="1085850" lvl="1" indent="-342900">
              <a:lnSpc>
                <a:spcPct val="90000"/>
              </a:lnSpc>
              <a:buFont typeface="Arial" panose="020B0604020202020204" pitchFamily="34" charset="0"/>
              <a:buChar char="•"/>
            </a:pPr>
            <a:r>
              <a:rPr lang="nl-NL" dirty="0" err="1"/>
              <a:t>Realistic</a:t>
            </a:r>
            <a:r>
              <a:rPr lang="nl-NL" dirty="0"/>
              <a:t> time </a:t>
            </a:r>
            <a:r>
              <a:rPr lang="nl-NL" dirty="0" err="1"/>
              <a:t>schedule</a:t>
            </a:r>
            <a:endParaRPr lang="nl-NL" dirty="0"/>
          </a:p>
          <a:p>
            <a:pPr marL="1085850" lvl="1" indent="-342900">
              <a:lnSpc>
                <a:spcPct val="90000"/>
              </a:lnSpc>
              <a:buFont typeface="Arial" panose="020B0604020202020204" pitchFamily="34" charset="0"/>
              <a:buChar char="•"/>
            </a:pPr>
            <a:r>
              <a:rPr lang="nl-NL" dirty="0" err="1"/>
              <a:t>Testing</a:t>
            </a:r>
            <a:r>
              <a:rPr lang="nl-NL" dirty="0"/>
              <a:t> &amp; Training &amp; </a:t>
            </a:r>
            <a:r>
              <a:rPr lang="nl-NL" dirty="0" err="1"/>
              <a:t>Acceptance</a:t>
            </a:r>
            <a:endParaRPr lang="nl-NL" dirty="0"/>
          </a:p>
          <a:p>
            <a:pPr marL="342900" indent="-342900">
              <a:lnSpc>
                <a:spcPct val="90000"/>
              </a:lnSpc>
              <a:buFont typeface="Arial" panose="020B0604020202020204" pitchFamily="34" charset="0"/>
              <a:buChar char="•"/>
            </a:pPr>
            <a:r>
              <a:rPr lang="nl-NL" sz="2400" dirty="0" err="1"/>
              <a:t>Acceptance</a:t>
            </a:r>
            <a:r>
              <a:rPr lang="nl-NL" sz="2400" dirty="0"/>
              <a:t> &amp; commitment new innovations</a:t>
            </a:r>
          </a:p>
          <a:p>
            <a:pPr marL="1085850" lvl="1" indent="-342900">
              <a:lnSpc>
                <a:spcPct val="90000"/>
              </a:lnSpc>
              <a:buFont typeface="Arial" panose="020B0604020202020204" pitchFamily="34" charset="0"/>
              <a:buChar char="•"/>
            </a:pPr>
            <a:r>
              <a:rPr lang="nl-NL" dirty="0" err="1"/>
              <a:t>Politicians</a:t>
            </a:r>
            <a:r>
              <a:rPr lang="nl-NL" dirty="0"/>
              <a:t> </a:t>
            </a:r>
            <a:r>
              <a:rPr lang="nl-NL" dirty="0" err="1"/>
              <a:t>and</a:t>
            </a:r>
            <a:r>
              <a:rPr lang="nl-NL" dirty="0"/>
              <a:t> </a:t>
            </a:r>
            <a:r>
              <a:rPr lang="nl-NL" dirty="0" err="1"/>
              <a:t>citizens</a:t>
            </a:r>
            <a:endParaRPr lang="nl-NL" dirty="0"/>
          </a:p>
          <a:p>
            <a:pPr marL="1085850" lvl="1" indent="-342900">
              <a:lnSpc>
                <a:spcPct val="90000"/>
              </a:lnSpc>
              <a:buFont typeface="Arial" panose="020B0604020202020204" pitchFamily="34" charset="0"/>
              <a:buChar char="•"/>
            </a:pPr>
            <a:r>
              <a:rPr lang="nl-NL" dirty="0"/>
              <a:t>PT-company: management &amp; </a:t>
            </a:r>
            <a:r>
              <a:rPr lang="nl-NL" dirty="0" err="1"/>
              <a:t>operational</a:t>
            </a:r>
            <a:r>
              <a:rPr lang="nl-NL" dirty="0"/>
              <a:t> </a:t>
            </a:r>
            <a:r>
              <a:rPr lang="nl-NL" dirty="0" err="1"/>
              <a:t>staff</a:t>
            </a:r>
            <a:endParaRPr lang="nl-NL" dirty="0"/>
          </a:p>
          <a:p>
            <a:pPr>
              <a:lnSpc>
                <a:spcPct val="90000"/>
              </a:lnSpc>
            </a:pPr>
            <a:endParaRPr lang="nl-NL" dirty="0">
              <a:solidFill>
                <a:schemeClr val="tx2"/>
              </a:solidFill>
            </a:endParaRPr>
          </a:p>
          <a:p>
            <a:pPr marL="342900" indent="-342900">
              <a:lnSpc>
                <a:spcPct val="90000"/>
              </a:lnSpc>
              <a:buFont typeface="Arial" panose="020B0604020202020204" pitchFamily="34" charset="0"/>
              <a:buChar char="•"/>
            </a:pPr>
            <a:endParaRPr lang="nl-NL" sz="2400" dirty="0"/>
          </a:p>
          <a:p>
            <a:pPr marL="342900" indent="-342900">
              <a:lnSpc>
                <a:spcPct val="90000"/>
              </a:lnSpc>
              <a:buFont typeface="Arial" panose="020B0604020202020204" pitchFamily="34" charset="0"/>
              <a:buChar char="•"/>
            </a:pPr>
            <a:endParaRPr lang="nl-NL" sz="2400" dirty="0"/>
          </a:p>
        </p:txBody>
      </p:sp>
      <p:pic>
        <p:nvPicPr>
          <p:cNvPr id="4" name="Tijdelijke aanduiding voor inhoud 8">
            <a:extLst>
              <a:ext uri="{FF2B5EF4-FFF2-40B4-BE49-F238E27FC236}">
                <a16:creationId xmlns:a16="http://schemas.microsoft.com/office/drawing/2014/main" id="{5EFFFF75-2FDD-4927-A49B-44C22D638832}"/>
              </a:ext>
            </a:extLst>
          </p:cNvPr>
          <p:cNvPicPr>
            <a:picLocks noChangeAspect="1"/>
          </p:cNvPicPr>
          <p:nvPr/>
        </p:nvPicPr>
        <p:blipFill rotWithShape="1">
          <a:blip r:embed="rId3"/>
          <a:srcRect l="9577" r="1" b="1"/>
          <a:stretch/>
        </p:blipFill>
        <p:spPr>
          <a:xfrm>
            <a:off x="6888089" y="1191929"/>
            <a:ext cx="5303912" cy="3490074"/>
          </a:xfrm>
          <a:prstGeom prst="rect">
            <a:avLst/>
          </a:prstGeom>
          <a:noFill/>
        </p:spPr>
      </p:pic>
    </p:spTree>
    <p:extLst>
      <p:ext uri="{BB962C8B-B14F-4D97-AF65-F5344CB8AC3E}">
        <p14:creationId xmlns:p14="http://schemas.microsoft.com/office/powerpoint/2010/main" val="885883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 calcmode="lin" valueType="num">
                                      <p:cBhvr additive="base">
                                        <p:cTn id="2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4" end="4"/>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 calcmode="lin" valueType="num">
                                      <p:cBhvr additive="base">
                                        <p:cTn id="2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3">
                                            <p:txEl>
                                              <p:pRg st="6" end="6"/>
                                            </p:txEl>
                                          </p:spTgt>
                                        </p:tgtEl>
                                        <p:attrNameLst>
                                          <p:attrName>style.visibility</p:attrName>
                                        </p:attrNameLst>
                                      </p:cBhvr>
                                      <p:to>
                                        <p:strVal val="visible"/>
                                      </p:to>
                                    </p:set>
                                    <p:anim calcmode="lin" valueType="num">
                                      <p:cBhvr additive="base">
                                        <p:cTn id="3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3">
                                            <p:txEl>
                                              <p:pRg st="6" end="6"/>
                                            </p:txEl>
                                          </p:spTgt>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anim calcmode="lin" valueType="num">
                                      <p:cBhvr additive="base">
                                        <p:cTn id="37"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7" end="7"/>
                                            </p:txEl>
                                          </p:spTgt>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3">
                                            <p:txEl>
                                              <p:pRg st="8" end="8"/>
                                            </p:txEl>
                                          </p:spTgt>
                                        </p:tgtEl>
                                        <p:attrNameLst>
                                          <p:attrName>style.visibility</p:attrName>
                                        </p:attrNameLst>
                                      </p:cBhvr>
                                      <p:to>
                                        <p:strVal val="visible"/>
                                      </p:to>
                                    </p:set>
                                    <p:anim calcmode="lin" valueType="num">
                                      <p:cBhvr additive="base">
                                        <p:cTn id="41"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3">
                                            <p:txEl>
                                              <p:pRg st="9" end="9"/>
                                            </p:txEl>
                                          </p:spTgt>
                                        </p:tgtEl>
                                        <p:attrNameLst>
                                          <p:attrName>style.visibility</p:attrName>
                                        </p:attrNameLst>
                                      </p:cBhvr>
                                      <p:to>
                                        <p:strVal val="visible"/>
                                      </p:to>
                                    </p:set>
                                    <p:anim calcmode="lin" valueType="num">
                                      <p:cBhvr additive="base">
                                        <p:cTn id="47"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3">
                                            <p:txEl>
                                              <p:pRg st="9" end="9"/>
                                            </p:txEl>
                                          </p:spTgt>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3">
                                            <p:txEl>
                                              <p:pRg st="10" end="10"/>
                                            </p:txEl>
                                          </p:spTgt>
                                        </p:tgtEl>
                                        <p:attrNameLst>
                                          <p:attrName>style.visibility</p:attrName>
                                        </p:attrNameLst>
                                      </p:cBhvr>
                                      <p:to>
                                        <p:strVal val="visible"/>
                                      </p:to>
                                    </p:set>
                                    <p:anim calcmode="lin" valueType="num">
                                      <p:cBhvr additive="base">
                                        <p:cTn id="51"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52" dur="500" fill="hold"/>
                                        <p:tgtEl>
                                          <p:spTgt spid="3">
                                            <p:txEl>
                                              <p:pRg st="10" end="10"/>
                                            </p:txEl>
                                          </p:spTgt>
                                        </p:tgtEl>
                                        <p:attrNameLst>
                                          <p:attrName>ppt_y</p:attrName>
                                        </p:attrNameLst>
                                      </p:cBhvr>
                                      <p:tavLst>
                                        <p:tav tm="0">
                                          <p:val>
                                            <p:strVal val="1+#ppt_h/2"/>
                                          </p:val>
                                        </p:tav>
                                        <p:tav tm="100000">
                                          <p:val>
                                            <p:strVal val="#ppt_y"/>
                                          </p:val>
                                        </p:tav>
                                      </p:tavLst>
                                    </p:anim>
                                  </p:childTnLst>
                                </p:cTn>
                              </p:par>
                              <p:par>
                                <p:cTn id="53" presetID="2" presetClass="entr" presetSubtype="4" fill="hold" nodeType="withEffect">
                                  <p:stCondLst>
                                    <p:cond delay="0"/>
                                  </p:stCondLst>
                                  <p:childTnLst>
                                    <p:set>
                                      <p:cBhvr>
                                        <p:cTn id="54" dur="1" fill="hold">
                                          <p:stCondLst>
                                            <p:cond delay="0"/>
                                          </p:stCondLst>
                                        </p:cTn>
                                        <p:tgtEl>
                                          <p:spTgt spid="3">
                                            <p:txEl>
                                              <p:pRg st="11" end="11"/>
                                            </p:txEl>
                                          </p:spTgt>
                                        </p:tgtEl>
                                        <p:attrNameLst>
                                          <p:attrName>style.visibility</p:attrName>
                                        </p:attrNameLst>
                                      </p:cBhvr>
                                      <p:to>
                                        <p:strVal val="visible"/>
                                      </p:to>
                                    </p:set>
                                    <p:anim calcmode="lin" valueType="num">
                                      <p:cBhvr additive="base">
                                        <p:cTn id="55" dur="500" fill="hold"/>
                                        <p:tgtEl>
                                          <p:spTgt spid="3">
                                            <p:txEl>
                                              <p:pRg st="11" end="11"/>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3">
                                            <p:txEl>
                                              <p:pRg st="11" end="1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2F95471-B60A-4EAF-BEA2-6E986BDDBB3A}"/>
              </a:ext>
            </a:extLst>
          </p:cNvPr>
          <p:cNvSpPr>
            <a:spLocks noGrp="1"/>
          </p:cNvSpPr>
          <p:nvPr>
            <p:ph type="title"/>
          </p:nvPr>
        </p:nvSpPr>
        <p:spPr/>
        <p:txBody>
          <a:bodyPr/>
          <a:lstStyle/>
          <a:p>
            <a:r>
              <a:rPr lang="nl-NL" dirty="0" err="1"/>
              <a:t>Mapping</a:t>
            </a:r>
            <a:r>
              <a:rPr lang="nl-NL" dirty="0"/>
              <a:t> </a:t>
            </a:r>
            <a:r>
              <a:rPr lang="nl-NL" dirty="0" err="1"/>
              <a:t>the</a:t>
            </a:r>
            <a:r>
              <a:rPr lang="nl-NL" dirty="0"/>
              <a:t> </a:t>
            </a:r>
            <a:r>
              <a:rPr lang="nl-NL" dirty="0" err="1"/>
              <a:t>value</a:t>
            </a:r>
            <a:r>
              <a:rPr lang="nl-NL" dirty="0"/>
              <a:t> chain in eBussed:</a:t>
            </a:r>
          </a:p>
        </p:txBody>
      </p:sp>
      <p:sp>
        <p:nvSpPr>
          <p:cNvPr id="4" name="Tijdelijke aanduiding voor inhoud 3">
            <a:extLst>
              <a:ext uri="{FF2B5EF4-FFF2-40B4-BE49-F238E27FC236}">
                <a16:creationId xmlns:a16="http://schemas.microsoft.com/office/drawing/2014/main" id="{D2396C13-6078-40CC-B5A0-B469ABFFBCA1}"/>
              </a:ext>
            </a:extLst>
          </p:cNvPr>
          <p:cNvSpPr>
            <a:spLocks noGrp="1"/>
          </p:cNvSpPr>
          <p:nvPr>
            <p:ph sz="half" idx="2"/>
          </p:nvPr>
        </p:nvSpPr>
        <p:spPr>
          <a:xfrm>
            <a:off x="624000" y="1657350"/>
            <a:ext cx="10273196" cy="3543300"/>
          </a:xfrm>
        </p:spPr>
        <p:txBody>
          <a:bodyPr/>
          <a:lstStyle/>
          <a:p>
            <a:r>
              <a:rPr lang="nl-NL" dirty="0" err="1"/>
              <a:t>Example</a:t>
            </a:r>
            <a:r>
              <a:rPr lang="nl-NL" dirty="0"/>
              <a:t> of </a:t>
            </a:r>
            <a:r>
              <a:rPr lang="nl-NL" dirty="0" err="1"/>
              <a:t>the</a:t>
            </a:r>
            <a:r>
              <a:rPr lang="nl-NL" dirty="0"/>
              <a:t> </a:t>
            </a:r>
            <a:r>
              <a:rPr lang="nl-NL" dirty="0" err="1"/>
              <a:t>existing</a:t>
            </a:r>
            <a:r>
              <a:rPr lang="nl-NL" dirty="0"/>
              <a:t> </a:t>
            </a:r>
            <a:r>
              <a:rPr lang="nl-NL" dirty="0" err="1"/>
              <a:t>situation</a:t>
            </a:r>
            <a:r>
              <a:rPr lang="nl-NL" dirty="0"/>
              <a:t> in Utrecht (U-OV): </a:t>
            </a:r>
          </a:p>
        </p:txBody>
      </p:sp>
      <p:pic>
        <p:nvPicPr>
          <p:cNvPr id="7" name="Afbeelding 6">
            <a:extLst>
              <a:ext uri="{FF2B5EF4-FFF2-40B4-BE49-F238E27FC236}">
                <a16:creationId xmlns:a16="http://schemas.microsoft.com/office/drawing/2014/main" id="{D06777D1-2E08-4E16-B773-B1B4BEBF083C}"/>
              </a:ext>
            </a:extLst>
          </p:cNvPr>
          <p:cNvPicPr>
            <a:picLocks noChangeAspect="1"/>
          </p:cNvPicPr>
          <p:nvPr/>
        </p:nvPicPr>
        <p:blipFill>
          <a:blip r:embed="rId3"/>
          <a:stretch>
            <a:fillRect/>
          </a:stretch>
        </p:blipFill>
        <p:spPr>
          <a:xfrm>
            <a:off x="954051" y="2916719"/>
            <a:ext cx="9135928" cy="1584176"/>
          </a:xfrm>
          <a:prstGeom prst="rect">
            <a:avLst/>
          </a:prstGeom>
        </p:spPr>
      </p:pic>
      <p:sp>
        <p:nvSpPr>
          <p:cNvPr id="10" name="Pijl: rechts 9">
            <a:extLst>
              <a:ext uri="{FF2B5EF4-FFF2-40B4-BE49-F238E27FC236}">
                <a16:creationId xmlns:a16="http://schemas.microsoft.com/office/drawing/2014/main" id="{EF7452EF-E0B0-4AC6-924F-0CDA0776B59A}"/>
              </a:ext>
            </a:extLst>
          </p:cNvPr>
          <p:cNvSpPr/>
          <p:nvPr/>
        </p:nvSpPr>
        <p:spPr>
          <a:xfrm>
            <a:off x="1294804" y="4718323"/>
            <a:ext cx="3087163" cy="96465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 name="Tekstvak 7">
            <a:extLst>
              <a:ext uri="{FF2B5EF4-FFF2-40B4-BE49-F238E27FC236}">
                <a16:creationId xmlns:a16="http://schemas.microsoft.com/office/drawing/2014/main" id="{940C724E-FBE8-45F8-AAB2-879DD45B6182}"/>
              </a:ext>
            </a:extLst>
          </p:cNvPr>
          <p:cNvSpPr txBox="1"/>
          <p:nvPr/>
        </p:nvSpPr>
        <p:spPr>
          <a:xfrm>
            <a:off x="1487488" y="5015984"/>
            <a:ext cx="1697901" cy="369332"/>
          </a:xfrm>
          <a:prstGeom prst="rect">
            <a:avLst/>
          </a:prstGeom>
          <a:solidFill>
            <a:srgbClr val="FFC000"/>
          </a:solidFill>
        </p:spPr>
        <p:txBody>
          <a:bodyPr wrap="square" rtlCol="0">
            <a:spAutoFit/>
          </a:bodyPr>
          <a:lstStyle/>
          <a:p>
            <a:r>
              <a:rPr lang="nl-NL" dirty="0"/>
              <a:t>Energy-market</a:t>
            </a:r>
          </a:p>
        </p:txBody>
      </p:sp>
      <p:sp>
        <p:nvSpPr>
          <p:cNvPr id="11" name="Pijl: rechts 10">
            <a:extLst>
              <a:ext uri="{FF2B5EF4-FFF2-40B4-BE49-F238E27FC236}">
                <a16:creationId xmlns:a16="http://schemas.microsoft.com/office/drawing/2014/main" id="{73F52B58-ACF4-4042-BF4A-7FBF0282F533}"/>
              </a:ext>
            </a:extLst>
          </p:cNvPr>
          <p:cNvSpPr/>
          <p:nvPr/>
        </p:nvSpPr>
        <p:spPr>
          <a:xfrm rot="10800000">
            <a:off x="6602135" y="4637902"/>
            <a:ext cx="3517224" cy="96465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Tekstvak 8">
            <a:extLst>
              <a:ext uri="{FF2B5EF4-FFF2-40B4-BE49-F238E27FC236}">
                <a16:creationId xmlns:a16="http://schemas.microsoft.com/office/drawing/2014/main" id="{D66D8FC5-1586-4A80-B8AA-07182C2079ED}"/>
              </a:ext>
            </a:extLst>
          </p:cNvPr>
          <p:cNvSpPr txBox="1"/>
          <p:nvPr/>
        </p:nvSpPr>
        <p:spPr>
          <a:xfrm>
            <a:off x="7003284" y="4923651"/>
            <a:ext cx="2815360" cy="369332"/>
          </a:xfrm>
          <a:prstGeom prst="rect">
            <a:avLst/>
          </a:prstGeom>
          <a:solidFill>
            <a:srgbClr val="FFC000"/>
          </a:solidFill>
        </p:spPr>
        <p:txBody>
          <a:bodyPr wrap="square" rtlCol="0">
            <a:spAutoFit/>
          </a:bodyPr>
          <a:lstStyle/>
          <a:p>
            <a:r>
              <a:rPr lang="nl-NL" dirty="0"/>
              <a:t>Public Transport-market</a:t>
            </a:r>
          </a:p>
        </p:txBody>
      </p:sp>
      <p:sp>
        <p:nvSpPr>
          <p:cNvPr id="12" name="Ovaal 11">
            <a:extLst>
              <a:ext uri="{FF2B5EF4-FFF2-40B4-BE49-F238E27FC236}">
                <a16:creationId xmlns:a16="http://schemas.microsoft.com/office/drawing/2014/main" id="{6ACE07EC-DB2D-4D6D-B552-0A747D75218D}"/>
              </a:ext>
            </a:extLst>
          </p:cNvPr>
          <p:cNvSpPr/>
          <p:nvPr/>
        </p:nvSpPr>
        <p:spPr>
          <a:xfrm>
            <a:off x="4441895" y="2339964"/>
            <a:ext cx="2160241" cy="374441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1374003531"/>
      </p:ext>
    </p:extLst>
  </p:cSld>
  <p:clrMapOvr>
    <a:masterClrMapping/>
  </p:clrMapOvr>
  <p:transition spd="slow">
    <p:push dir="u"/>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746CCB94-483C-4FC2-4849-37A1B15DFAE8}"/>
              </a:ext>
            </a:extLst>
          </p:cNvPr>
          <p:cNvSpPr>
            <a:spLocks noGrp="1"/>
          </p:cNvSpPr>
          <p:nvPr>
            <p:ph type="title"/>
          </p:nvPr>
        </p:nvSpPr>
        <p:spPr>
          <a:xfrm>
            <a:off x="624000" y="432000"/>
            <a:ext cx="10972800" cy="562074"/>
          </a:xfrm>
        </p:spPr>
        <p:txBody>
          <a:bodyPr/>
          <a:lstStyle/>
          <a:p>
            <a:r>
              <a:rPr lang="en-US" dirty="0"/>
              <a:t>E-Depots Province Utrecht &amp; Charging infra</a:t>
            </a:r>
          </a:p>
        </p:txBody>
      </p:sp>
      <p:pic>
        <p:nvPicPr>
          <p:cNvPr id="5" name="Picture 2" descr="A computer screen capture&#10;&#10;Description automatically generated with low confidence">
            <a:extLst>
              <a:ext uri="{FF2B5EF4-FFF2-40B4-BE49-F238E27FC236}">
                <a16:creationId xmlns:a16="http://schemas.microsoft.com/office/drawing/2014/main" id="{E5AABA18-1C7B-48FA-9713-01347461E6B1}"/>
              </a:ext>
            </a:extLst>
          </p:cNvPr>
          <p:cNvPicPr>
            <a:picLocks noChangeAspect="1"/>
          </p:cNvPicPr>
          <p:nvPr/>
        </p:nvPicPr>
        <p:blipFill rotWithShape="1">
          <a:blip r:embed="rId3"/>
          <a:srcRect l="34391" t="31746" r="35516" b="21517"/>
          <a:stretch/>
        </p:blipFill>
        <p:spPr bwMode="auto">
          <a:xfrm>
            <a:off x="5328357" y="950060"/>
            <a:ext cx="6652948" cy="5812087"/>
          </a:xfrm>
          <a:prstGeom prst="rect">
            <a:avLst/>
          </a:prstGeom>
          <a:noFill/>
          <a:ln>
            <a:noFill/>
          </a:ln>
          <a:extLst>
            <a:ext uri="{53640926-AAD7-44D8-BBD7-CCE9431645EC}">
              <a14:shadowObscured xmlns:a14="http://schemas.microsoft.com/office/drawing/2010/main"/>
            </a:ext>
          </a:extLst>
        </p:spPr>
      </p:pic>
      <p:sp>
        <p:nvSpPr>
          <p:cNvPr id="6" name="Ster: 5 punten 5">
            <a:extLst>
              <a:ext uri="{FF2B5EF4-FFF2-40B4-BE49-F238E27FC236}">
                <a16:creationId xmlns:a16="http://schemas.microsoft.com/office/drawing/2014/main" id="{DA360ECD-7C26-42EB-9B95-79DDB5E48C64}"/>
              </a:ext>
            </a:extLst>
          </p:cNvPr>
          <p:cNvSpPr/>
          <p:nvPr/>
        </p:nvSpPr>
        <p:spPr>
          <a:xfrm>
            <a:off x="7873601" y="3953313"/>
            <a:ext cx="360040" cy="36004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Ster: 5 punten 8">
            <a:extLst>
              <a:ext uri="{FF2B5EF4-FFF2-40B4-BE49-F238E27FC236}">
                <a16:creationId xmlns:a16="http://schemas.microsoft.com/office/drawing/2014/main" id="{784A84B6-BFD2-4331-ACBD-D289B81D8ED8}"/>
              </a:ext>
            </a:extLst>
          </p:cNvPr>
          <p:cNvSpPr/>
          <p:nvPr/>
        </p:nvSpPr>
        <p:spPr>
          <a:xfrm>
            <a:off x="7659166" y="3986550"/>
            <a:ext cx="360040" cy="36004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Ster: 5 punten 11">
            <a:extLst>
              <a:ext uri="{FF2B5EF4-FFF2-40B4-BE49-F238E27FC236}">
                <a16:creationId xmlns:a16="http://schemas.microsoft.com/office/drawing/2014/main" id="{5A433745-6F63-4FE9-B344-B5BE14DFA586}"/>
              </a:ext>
            </a:extLst>
          </p:cNvPr>
          <p:cNvSpPr/>
          <p:nvPr/>
        </p:nvSpPr>
        <p:spPr>
          <a:xfrm>
            <a:off x="9624392" y="2546262"/>
            <a:ext cx="360040" cy="36004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 name="Ruit 7">
            <a:extLst>
              <a:ext uri="{FF2B5EF4-FFF2-40B4-BE49-F238E27FC236}">
                <a16:creationId xmlns:a16="http://schemas.microsoft.com/office/drawing/2014/main" id="{011C5800-9DBE-46C8-8127-0BF94650E773}"/>
              </a:ext>
            </a:extLst>
          </p:cNvPr>
          <p:cNvSpPr/>
          <p:nvPr/>
        </p:nvSpPr>
        <p:spPr>
          <a:xfrm>
            <a:off x="8093768" y="4048884"/>
            <a:ext cx="216024" cy="180020"/>
          </a:xfrm>
          <a:prstGeom prst="diamond">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Ruit 12">
            <a:extLst>
              <a:ext uri="{FF2B5EF4-FFF2-40B4-BE49-F238E27FC236}">
                <a16:creationId xmlns:a16="http://schemas.microsoft.com/office/drawing/2014/main" id="{D09C8B17-705E-4FE8-9E03-A95B6837D309}"/>
              </a:ext>
            </a:extLst>
          </p:cNvPr>
          <p:cNvSpPr/>
          <p:nvPr/>
        </p:nvSpPr>
        <p:spPr>
          <a:xfrm>
            <a:off x="8093768" y="3533300"/>
            <a:ext cx="216024" cy="180020"/>
          </a:xfrm>
          <a:prstGeom prst="diamond">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4" name="Ruit 13">
            <a:extLst>
              <a:ext uri="{FF2B5EF4-FFF2-40B4-BE49-F238E27FC236}">
                <a16:creationId xmlns:a16="http://schemas.microsoft.com/office/drawing/2014/main" id="{D1878862-D68C-44A0-AB61-98518CF41680}"/>
              </a:ext>
            </a:extLst>
          </p:cNvPr>
          <p:cNvSpPr/>
          <p:nvPr/>
        </p:nvSpPr>
        <p:spPr>
          <a:xfrm>
            <a:off x="7695170" y="3303537"/>
            <a:ext cx="216024" cy="180020"/>
          </a:xfrm>
          <a:prstGeom prst="diamond">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6" name="Ruit 15">
            <a:extLst>
              <a:ext uri="{FF2B5EF4-FFF2-40B4-BE49-F238E27FC236}">
                <a16:creationId xmlns:a16="http://schemas.microsoft.com/office/drawing/2014/main" id="{941FDAB3-5913-462D-882B-EA43FE087523}"/>
              </a:ext>
            </a:extLst>
          </p:cNvPr>
          <p:cNvSpPr/>
          <p:nvPr/>
        </p:nvSpPr>
        <p:spPr>
          <a:xfrm>
            <a:off x="7877744" y="3628871"/>
            <a:ext cx="216024" cy="180020"/>
          </a:xfrm>
          <a:prstGeom prst="diamond">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9" name="Ruit 18">
            <a:extLst>
              <a:ext uri="{FF2B5EF4-FFF2-40B4-BE49-F238E27FC236}">
                <a16:creationId xmlns:a16="http://schemas.microsoft.com/office/drawing/2014/main" id="{74618701-D1A5-4795-82DF-7CC1AC5933C8}"/>
              </a:ext>
            </a:extLst>
          </p:cNvPr>
          <p:cNvSpPr/>
          <p:nvPr/>
        </p:nvSpPr>
        <p:spPr>
          <a:xfrm>
            <a:off x="7753092" y="4457198"/>
            <a:ext cx="180020" cy="144016"/>
          </a:xfrm>
          <a:prstGeom prst="diamond">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2" name="Tekstvak 21">
            <a:extLst>
              <a:ext uri="{FF2B5EF4-FFF2-40B4-BE49-F238E27FC236}">
                <a16:creationId xmlns:a16="http://schemas.microsoft.com/office/drawing/2014/main" id="{9F9DCCC1-5476-4B26-9048-BAFCE1DF89C2}"/>
              </a:ext>
            </a:extLst>
          </p:cNvPr>
          <p:cNvSpPr txBox="1"/>
          <p:nvPr/>
        </p:nvSpPr>
        <p:spPr>
          <a:xfrm>
            <a:off x="8692115" y="4546155"/>
            <a:ext cx="3513594" cy="656167"/>
          </a:xfrm>
          <a:prstGeom prst="rect">
            <a:avLst/>
          </a:prstGeom>
          <a:solidFill>
            <a:schemeClr val="bg1"/>
          </a:solidFill>
        </p:spPr>
        <p:txBody>
          <a:bodyPr wrap="square" rtlCol="0">
            <a:spAutoFit/>
          </a:bodyPr>
          <a:lstStyle/>
          <a:p>
            <a:r>
              <a:rPr lang="nl-NL" i="1" dirty="0" err="1"/>
              <a:t>Busdepots</a:t>
            </a:r>
            <a:r>
              <a:rPr lang="nl-NL" i="1" dirty="0"/>
              <a:t> </a:t>
            </a:r>
            <a:r>
              <a:rPr lang="nl-NL" i="1" dirty="0" err="1"/>
              <a:t>with</a:t>
            </a:r>
            <a:r>
              <a:rPr lang="nl-NL" i="1" dirty="0"/>
              <a:t> e-</a:t>
            </a:r>
            <a:r>
              <a:rPr lang="nl-NL" i="1" dirty="0" err="1"/>
              <a:t>charging</a:t>
            </a:r>
            <a:r>
              <a:rPr lang="nl-NL" i="1" dirty="0"/>
              <a:t> </a:t>
            </a:r>
          </a:p>
          <a:p>
            <a:r>
              <a:rPr lang="nl-NL" i="1" dirty="0"/>
              <a:t>(Amersfoort in development)</a:t>
            </a:r>
          </a:p>
        </p:txBody>
      </p:sp>
      <p:sp>
        <p:nvSpPr>
          <p:cNvPr id="24" name="Tekstvak 23">
            <a:extLst>
              <a:ext uri="{FF2B5EF4-FFF2-40B4-BE49-F238E27FC236}">
                <a16:creationId xmlns:a16="http://schemas.microsoft.com/office/drawing/2014/main" id="{5BA1D80C-3DC2-4E3F-B90F-47F250F5C358}"/>
              </a:ext>
            </a:extLst>
          </p:cNvPr>
          <p:cNvSpPr txBox="1"/>
          <p:nvPr/>
        </p:nvSpPr>
        <p:spPr>
          <a:xfrm>
            <a:off x="8692114" y="5192486"/>
            <a:ext cx="3499885" cy="646331"/>
          </a:xfrm>
          <a:prstGeom prst="rect">
            <a:avLst/>
          </a:prstGeom>
          <a:solidFill>
            <a:schemeClr val="bg1"/>
          </a:solidFill>
        </p:spPr>
        <p:txBody>
          <a:bodyPr wrap="square" rtlCol="0">
            <a:spAutoFit/>
          </a:bodyPr>
          <a:lstStyle/>
          <a:p>
            <a:r>
              <a:rPr lang="nl-NL" i="1" dirty="0"/>
              <a:t>e-</a:t>
            </a:r>
            <a:r>
              <a:rPr lang="nl-NL" i="1" dirty="0" err="1"/>
              <a:t>charging</a:t>
            </a:r>
            <a:r>
              <a:rPr lang="nl-NL" i="1" dirty="0"/>
              <a:t> </a:t>
            </a:r>
            <a:r>
              <a:rPr lang="nl-NL" i="1" dirty="0" err="1"/>
              <a:t>infrastructure</a:t>
            </a:r>
            <a:r>
              <a:rPr lang="nl-NL" i="1" dirty="0"/>
              <a:t> </a:t>
            </a:r>
          </a:p>
          <a:p>
            <a:r>
              <a:rPr lang="nl-NL" i="1" dirty="0"/>
              <a:t>(</a:t>
            </a:r>
            <a:r>
              <a:rPr lang="nl-NL" i="1" dirty="0" err="1"/>
              <a:t>Oppertunity</a:t>
            </a:r>
            <a:r>
              <a:rPr lang="nl-NL" i="1" dirty="0"/>
              <a:t> </a:t>
            </a:r>
            <a:r>
              <a:rPr lang="nl-NL" i="1" dirty="0" err="1"/>
              <a:t>Charging</a:t>
            </a:r>
            <a:r>
              <a:rPr lang="nl-NL" i="1" dirty="0"/>
              <a:t>)</a:t>
            </a:r>
          </a:p>
        </p:txBody>
      </p:sp>
      <p:sp>
        <p:nvSpPr>
          <p:cNvPr id="25" name="Tekstvak 24">
            <a:extLst>
              <a:ext uri="{FF2B5EF4-FFF2-40B4-BE49-F238E27FC236}">
                <a16:creationId xmlns:a16="http://schemas.microsoft.com/office/drawing/2014/main" id="{47D853FF-261F-4B10-8929-7EFA788F35B5}"/>
              </a:ext>
            </a:extLst>
          </p:cNvPr>
          <p:cNvSpPr txBox="1"/>
          <p:nvPr/>
        </p:nvSpPr>
        <p:spPr>
          <a:xfrm>
            <a:off x="8685625" y="5838817"/>
            <a:ext cx="3513594" cy="923330"/>
          </a:xfrm>
          <a:prstGeom prst="rect">
            <a:avLst/>
          </a:prstGeom>
          <a:solidFill>
            <a:schemeClr val="bg1"/>
          </a:solidFill>
        </p:spPr>
        <p:txBody>
          <a:bodyPr wrap="square" rtlCol="0">
            <a:spAutoFit/>
          </a:bodyPr>
          <a:lstStyle/>
          <a:p>
            <a:r>
              <a:rPr lang="nl-NL" i="1" dirty="0"/>
              <a:t>e-</a:t>
            </a:r>
            <a:r>
              <a:rPr lang="nl-NL" i="1" dirty="0" err="1"/>
              <a:t>charging</a:t>
            </a:r>
            <a:r>
              <a:rPr lang="nl-NL" i="1" dirty="0"/>
              <a:t> </a:t>
            </a:r>
            <a:r>
              <a:rPr lang="nl-NL" i="1" dirty="0" err="1"/>
              <a:t>infrastructure</a:t>
            </a:r>
            <a:r>
              <a:rPr lang="nl-NL" i="1" dirty="0"/>
              <a:t> </a:t>
            </a:r>
            <a:r>
              <a:rPr lang="nl-NL" i="1" dirty="0" err="1"/>
              <a:t>prepared</a:t>
            </a:r>
            <a:r>
              <a:rPr lang="nl-NL" i="1" dirty="0"/>
              <a:t> Nieuwegein</a:t>
            </a:r>
          </a:p>
          <a:p>
            <a:r>
              <a:rPr lang="nl-NL" i="1" dirty="0"/>
              <a:t>(Opportunity </a:t>
            </a:r>
            <a:r>
              <a:rPr lang="nl-NL" i="1" dirty="0" err="1"/>
              <a:t>Charging</a:t>
            </a:r>
            <a:r>
              <a:rPr lang="nl-NL" i="1" dirty="0"/>
              <a:t>)</a:t>
            </a:r>
          </a:p>
        </p:txBody>
      </p:sp>
      <p:sp>
        <p:nvSpPr>
          <p:cNvPr id="26" name="Text Placeholder 2">
            <a:extLst>
              <a:ext uri="{FF2B5EF4-FFF2-40B4-BE49-F238E27FC236}">
                <a16:creationId xmlns:a16="http://schemas.microsoft.com/office/drawing/2014/main" id="{4B5BA44E-4818-4895-8A22-CEB1F91AB795}"/>
              </a:ext>
            </a:extLst>
          </p:cNvPr>
          <p:cNvSpPr txBox="1">
            <a:spLocks/>
          </p:cNvSpPr>
          <p:nvPr/>
        </p:nvSpPr>
        <p:spPr>
          <a:xfrm>
            <a:off x="69616" y="1294999"/>
            <a:ext cx="5592677" cy="5316628"/>
          </a:xfrm>
        </p:spPr>
        <p:txBody>
          <a:bodyPr>
            <a:normAutofit lnSpcReduction="10000"/>
          </a:bodyPr>
          <a:lst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buSzPct val="150000"/>
            </a:pPr>
            <a:r>
              <a:rPr lang="fi-FI" b="1" dirty="0"/>
              <a:t>Provincie Utrecht </a:t>
            </a:r>
            <a:r>
              <a:rPr lang="fi-FI" b="1" u="sng" dirty="0"/>
              <a:t>owns</a:t>
            </a:r>
            <a:r>
              <a:rPr lang="fi-FI" b="1" dirty="0"/>
              <a:t> the main bus depots:</a:t>
            </a:r>
          </a:p>
          <a:p>
            <a:pPr marL="342900" indent="-342900">
              <a:lnSpc>
                <a:spcPct val="150000"/>
              </a:lnSpc>
              <a:buSzPct val="150000"/>
              <a:buFont typeface="Wingdings" panose="05000000000000000000" pitchFamily="2" charset="2"/>
              <a:buChar char="§"/>
            </a:pPr>
            <a:r>
              <a:rPr lang="fi-FI" dirty="0"/>
              <a:t>Essentials for e-buses opeations </a:t>
            </a:r>
          </a:p>
          <a:p>
            <a:pPr marL="342900" indent="-342900">
              <a:lnSpc>
                <a:spcPct val="150000"/>
              </a:lnSpc>
              <a:buSzPct val="150000"/>
              <a:buFont typeface="Wingdings" panose="05000000000000000000" pitchFamily="2" charset="2"/>
              <a:buChar char="§"/>
            </a:pPr>
            <a:r>
              <a:rPr lang="fi-FI" dirty="0"/>
              <a:t>Level-playing field in tenders</a:t>
            </a:r>
          </a:p>
          <a:p>
            <a:pPr>
              <a:lnSpc>
                <a:spcPct val="150000"/>
              </a:lnSpc>
              <a:buSzPct val="150000"/>
            </a:pPr>
            <a:endParaRPr lang="fi-FI" dirty="0"/>
          </a:p>
          <a:p>
            <a:pPr>
              <a:lnSpc>
                <a:spcPct val="150000"/>
              </a:lnSpc>
              <a:buSzPct val="150000"/>
            </a:pPr>
            <a:r>
              <a:rPr lang="fi-FI" b="1" dirty="0"/>
              <a:t>What we see:</a:t>
            </a:r>
          </a:p>
          <a:p>
            <a:pPr marL="342900" indent="-342900">
              <a:lnSpc>
                <a:spcPct val="150000"/>
              </a:lnSpc>
              <a:buSzPct val="150000"/>
              <a:buFont typeface="Wingdings" panose="05000000000000000000" pitchFamily="2" charset="2"/>
              <a:buChar char="§"/>
            </a:pPr>
            <a:r>
              <a:rPr lang="fi-FI" dirty="0"/>
              <a:t>More depot charing; due larger range battery-buses</a:t>
            </a:r>
          </a:p>
          <a:p>
            <a:pPr marL="342900" indent="-342900">
              <a:lnSpc>
                <a:spcPct val="150000"/>
              </a:lnSpc>
              <a:buSzPct val="150000"/>
              <a:buFont typeface="Wingdings" panose="05000000000000000000" pitchFamily="2" charset="2"/>
              <a:buChar char="§"/>
            </a:pPr>
            <a:r>
              <a:rPr lang="fi-FI" dirty="0"/>
              <a:t>Big-scale e-charging on depots is challenging:</a:t>
            </a:r>
          </a:p>
          <a:p>
            <a:pPr marL="800100" lvl="1" indent="-342900">
              <a:lnSpc>
                <a:spcPct val="150000"/>
              </a:lnSpc>
              <a:buSzPct val="150000"/>
              <a:buFont typeface="Wingdings" panose="05000000000000000000" pitchFamily="2" charset="2"/>
              <a:buChar char="§"/>
            </a:pPr>
            <a:r>
              <a:rPr lang="fi-FI" dirty="0"/>
              <a:t>E-network capacity/Energy storage/peak shaving</a:t>
            </a:r>
          </a:p>
          <a:p>
            <a:pPr marL="800100" lvl="1" indent="-342900">
              <a:lnSpc>
                <a:spcPct val="150000"/>
              </a:lnSpc>
              <a:buSzPct val="150000"/>
              <a:buFont typeface="Wingdings" panose="05000000000000000000" pitchFamily="2" charset="2"/>
              <a:buChar char="§"/>
            </a:pPr>
            <a:r>
              <a:rPr lang="fi-FI" dirty="0"/>
              <a:t>Safety</a:t>
            </a:r>
          </a:p>
          <a:p>
            <a:pPr marL="800100" lvl="1" indent="-342900">
              <a:lnSpc>
                <a:spcPct val="150000"/>
              </a:lnSpc>
              <a:buSzPct val="150000"/>
              <a:buFont typeface="Wingdings" panose="05000000000000000000" pitchFamily="2" charset="2"/>
              <a:buChar char="§"/>
            </a:pPr>
            <a:r>
              <a:rPr lang="fi-FI" dirty="0"/>
              <a:t>Space &amp; Costs</a:t>
            </a:r>
          </a:p>
          <a:p>
            <a:pPr marL="800100" lvl="1" indent="-342900">
              <a:lnSpc>
                <a:spcPct val="150000"/>
              </a:lnSpc>
              <a:buSzPct val="150000"/>
              <a:buFont typeface="Wingdings" panose="05000000000000000000" pitchFamily="2" charset="2"/>
              <a:buChar char="§"/>
            </a:pPr>
            <a:r>
              <a:rPr lang="fi-FI" dirty="0"/>
              <a:t>Development and building time</a:t>
            </a:r>
          </a:p>
          <a:p>
            <a:pPr marL="800100" lvl="1" indent="-342900">
              <a:lnSpc>
                <a:spcPct val="150000"/>
              </a:lnSpc>
              <a:buSzPct val="150000"/>
              <a:buFont typeface="Wingdings" panose="05000000000000000000" pitchFamily="2" charset="2"/>
              <a:buChar char="§"/>
            </a:pPr>
            <a:endParaRPr lang="fi-FI" dirty="0"/>
          </a:p>
        </p:txBody>
      </p:sp>
      <p:sp>
        <p:nvSpPr>
          <p:cNvPr id="11" name="Ster: 5 punten 10">
            <a:extLst>
              <a:ext uri="{FF2B5EF4-FFF2-40B4-BE49-F238E27FC236}">
                <a16:creationId xmlns:a16="http://schemas.microsoft.com/office/drawing/2014/main" id="{22614DCE-6264-46EE-B713-027BE6FBDDDA}"/>
              </a:ext>
            </a:extLst>
          </p:cNvPr>
          <p:cNvSpPr/>
          <p:nvPr/>
        </p:nvSpPr>
        <p:spPr>
          <a:xfrm>
            <a:off x="11665650" y="4656140"/>
            <a:ext cx="360040" cy="36004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5" name="Ruit 14">
            <a:extLst>
              <a:ext uri="{FF2B5EF4-FFF2-40B4-BE49-F238E27FC236}">
                <a16:creationId xmlns:a16="http://schemas.microsoft.com/office/drawing/2014/main" id="{F65933FD-CF30-414A-8264-C20777A7CAEA}"/>
              </a:ext>
            </a:extLst>
          </p:cNvPr>
          <p:cNvSpPr/>
          <p:nvPr/>
        </p:nvSpPr>
        <p:spPr>
          <a:xfrm>
            <a:off x="11702984" y="5423596"/>
            <a:ext cx="216024" cy="180020"/>
          </a:xfrm>
          <a:prstGeom prst="diamond">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1" name="Ruit 20">
            <a:extLst>
              <a:ext uri="{FF2B5EF4-FFF2-40B4-BE49-F238E27FC236}">
                <a16:creationId xmlns:a16="http://schemas.microsoft.com/office/drawing/2014/main" id="{249B8468-6450-4C02-97B7-3E9CCA490D76}"/>
              </a:ext>
            </a:extLst>
          </p:cNvPr>
          <p:cNvSpPr/>
          <p:nvPr/>
        </p:nvSpPr>
        <p:spPr>
          <a:xfrm rot="10800000">
            <a:off x="11697150" y="6105931"/>
            <a:ext cx="180020" cy="144016"/>
          </a:xfrm>
          <a:prstGeom prst="diamond">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164859308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2A3B991-55FF-46ED-9039-73E75853C660}"/>
              </a:ext>
            </a:extLst>
          </p:cNvPr>
          <p:cNvSpPr>
            <a:spLocks noGrp="1"/>
          </p:cNvSpPr>
          <p:nvPr>
            <p:ph type="title"/>
          </p:nvPr>
        </p:nvSpPr>
        <p:spPr>
          <a:xfrm>
            <a:off x="624000" y="432000"/>
            <a:ext cx="10972800" cy="562074"/>
          </a:xfrm>
        </p:spPr>
        <p:txBody>
          <a:bodyPr anchor="ctr">
            <a:normAutofit/>
          </a:bodyPr>
          <a:lstStyle/>
          <a:p>
            <a:pPr>
              <a:lnSpc>
                <a:spcPct val="90000"/>
              </a:lnSpc>
            </a:pPr>
            <a:r>
              <a:rPr lang="nl-NL" sz="3400" dirty="0"/>
              <a:t>What are </a:t>
            </a:r>
            <a:r>
              <a:rPr lang="nl-NL" sz="3400" dirty="0" err="1"/>
              <a:t>our</a:t>
            </a:r>
            <a:r>
              <a:rPr lang="nl-NL" sz="3400" dirty="0"/>
              <a:t> next steps </a:t>
            </a:r>
            <a:r>
              <a:rPr lang="nl-NL" sz="3400" dirty="0" err="1"/>
              <a:t>towards</a:t>
            </a:r>
            <a:r>
              <a:rPr lang="nl-NL" sz="3400" dirty="0"/>
              <a:t> 100% clean PT?</a:t>
            </a:r>
          </a:p>
        </p:txBody>
      </p:sp>
      <p:sp>
        <p:nvSpPr>
          <p:cNvPr id="3" name="Tijdelijke aanduiding voor tekst 2">
            <a:extLst>
              <a:ext uri="{FF2B5EF4-FFF2-40B4-BE49-F238E27FC236}">
                <a16:creationId xmlns:a16="http://schemas.microsoft.com/office/drawing/2014/main" id="{AADAC00C-671F-4805-ABED-D63125A84A03}"/>
              </a:ext>
            </a:extLst>
          </p:cNvPr>
          <p:cNvSpPr>
            <a:spLocks noGrp="1"/>
          </p:cNvSpPr>
          <p:nvPr>
            <p:ph sz="half" idx="1"/>
          </p:nvPr>
        </p:nvSpPr>
        <p:spPr>
          <a:xfrm>
            <a:off x="13530" y="1308908"/>
            <a:ext cx="10042910" cy="5634219"/>
          </a:xfrm>
        </p:spPr>
        <p:txBody>
          <a:bodyPr>
            <a:normAutofit/>
          </a:bodyPr>
          <a:lstStyle/>
          <a:p>
            <a:pPr marL="342900" indent="-342900">
              <a:lnSpc>
                <a:spcPct val="90000"/>
              </a:lnSpc>
              <a:buFont typeface="Arial" panose="020B0604020202020204" pitchFamily="34" charset="0"/>
              <a:buChar char="•"/>
            </a:pPr>
            <a:r>
              <a:rPr lang="nl-NL" dirty="0"/>
              <a:t>eBussed Action Plan:</a:t>
            </a:r>
          </a:p>
          <a:p>
            <a:pPr marL="1085850" lvl="1" indent="-342900">
              <a:lnSpc>
                <a:spcPct val="90000"/>
              </a:lnSpc>
              <a:buFont typeface="Arial" panose="020B0604020202020204" pitchFamily="34" charset="0"/>
              <a:buChar char="•"/>
            </a:pPr>
            <a:r>
              <a:rPr lang="nl-NL" dirty="0"/>
              <a:t>More monitoring, training-</a:t>
            </a:r>
            <a:r>
              <a:rPr lang="nl-NL" dirty="0" err="1"/>
              <a:t>projects</a:t>
            </a:r>
            <a:r>
              <a:rPr lang="nl-NL" dirty="0"/>
              <a:t> </a:t>
            </a:r>
            <a:r>
              <a:rPr lang="nl-NL" dirty="0" err="1"/>
              <a:t>and</a:t>
            </a:r>
            <a:r>
              <a:rPr lang="nl-NL" dirty="0"/>
              <a:t> pilots</a:t>
            </a:r>
          </a:p>
          <a:p>
            <a:pPr marL="342900" indent="-342900">
              <a:lnSpc>
                <a:spcPct val="90000"/>
              </a:lnSpc>
              <a:buFont typeface="Arial" panose="020B0604020202020204" pitchFamily="34" charset="0"/>
              <a:buChar char="•"/>
            </a:pPr>
            <a:r>
              <a:rPr lang="nl-NL" dirty="0" err="1"/>
              <a:t>Procumement</a:t>
            </a:r>
            <a:r>
              <a:rPr lang="nl-NL" dirty="0"/>
              <a:t> of new e-</a:t>
            </a:r>
            <a:r>
              <a:rPr lang="nl-NL" dirty="0" err="1"/>
              <a:t>buses</a:t>
            </a:r>
            <a:r>
              <a:rPr lang="nl-NL" dirty="0"/>
              <a:t> in </a:t>
            </a:r>
            <a:r>
              <a:rPr lang="nl-NL" dirty="0" err="1"/>
              <a:t>the</a:t>
            </a:r>
            <a:r>
              <a:rPr lang="nl-NL" dirty="0"/>
              <a:t> U-OV </a:t>
            </a:r>
            <a:r>
              <a:rPr lang="nl-NL" dirty="0" err="1"/>
              <a:t>concession</a:t>
            </a:r>
            <a:endParaRPr lang="nl-NL" dirty="0"/>
          </a:p>
          <a:p>
            <a:pPr marL="1085850" lvl="1" indent="-342900">
              <a:lnSpc>
                <a:spcPct val="90000"/>
              </a:lnSpc>
              <a:buFont typeface="Arial" panose="020B0604020202020204" pitchFamily="34" charset="0"/>
              <a:buChar char="•"/>
            </a:pPr>
            <a:r>
              <a:rPr lang="nl-NL" dirty="0" err="1"/>
              <a:t>About</a:t>
            </a:r>
            <a:r>
              <a:rPr lang="nl-NL" dirty="0"/>
              <a:t> 20 </a:t>
            </a:r>
            <a:r>
              <a:rPr lang="nl-NL" dirty="0" err="1"/>
              <a:t>buses</a:t>
            </a:r>
            <a:r>
              <a:rPr lang="nl-NL" dirty="0"/>
              <a:t> in </a:t>
            </a:r>
            <a:r>
              <a:rPr lang="nl-NL" dirty="0" err="1"/>
              <a:t>operation</a:t>
            </a:r>
            <a:r>
              <a:rPr lang="nl-NL" dirty="0"/>
              <a:t> 2023-2025</a:t>
            </a:r>
          </a:p>
          <a:p>
            <a:pPr marL="342900" indent="-342900">
              <a:lnSpc>
                <a:spcPct val="90000"/>
              </a:lnSpc>
              <a:buFont typeface="Arial" panose="020B0604020202020204" pitchFamily="34" charset="0"/>
              <a:buChar char="•"/>
            </a:pPr>
            <a:r>
              <a:rPr lang="nl-NL" dirty="0" err="1"/>
              <a:t>Preparations</a:t>
            </a:r>
            <a:r>
              <a:rPr lang="nl-NL" dirty="0"/>
              <a:t> </a:t>
            </a:r>
            <a:r>
              <a:rPr lang="nl-NL" dirty="0" err="1"/>
              <a:t>for</a:t>
            </a:r>
            <a:r>
              <a:rPr lang="nl-NL" dirty="0"/>
              <a:t> new Tender 2025-2035:</a:t>
            </a:r>
          </a:p>
          <a:p>
            <a:pPr marL="1085850" lvl="1" indent="-342900">
              <a:lnSpc>
                <a:spcPct val="90000"/>
              </a:lnSpc>
              <a:buFont typeface="Arial" panose="020B0604020202020204" pitchFamily="34" charset="0"/>
              <a:buChar char="•"/>
            </a:pPr>
            <a:r>
              <a:rPr lang="nl-NL" dirty="0"/>
              <a:t>Market </a:t>
            </a:r>
            <a:r>
              <a:rPr lang="nl-NL" dirty="0" err="1"/>
              <a:t>consultations</a:t>
            </a:r>
            <a:r>
              <a:rPr lang="nl-NL" dirty="0"/>
              <a:t> (</a:t>
            </a:r>
            <a:r>
              <a:rPr lang="nl-NL" dirty="0" err="1"/>
              <a:t>electric</a:t>
            </a:r>
            <a:r>
              <a:rPr lang="nl-NL" dirty="0"/>
              <a:t> </a:t>
            </a:r>
            <a:r>
              <a:rPr lang="nl-NL" dirty="0" err="1"/>
              <a:t>and</a:t>
            </a:r>
            <a:r>
              <a:rPr lang="nl-NL" dirty="0"/>
              <a:t> </a:t>
            </a:r>
            <a:r>
              <a:rPr lang="nl-NL" dirty="0" err="1"/>
              <a:t>hydrogen</a:t>
            </a:r>
            <a:r>
              <a:rPr lang="nl-NL" dirty="0"/>
              <a:t> </a:t>
            </a:r>
            <a:r>
              <a:rPr lang="nl-NL" dirty="0" err="1"/>
              <a:t>fuel</a:t>
            </a:r>
            <a:r>
              <a:rPr lang="nl-NL" dirty="0"/>
              <a:t>)</a:t>
            </a:r>
          </a:p>
          <a:p>
            <a:pPr marL="1085850" lvl="1" indent="-342900">
              <a:lnSpc>
                <a:spcPct val="90000"/>
              </a:lnSpc>
              <a:buFont typeface="Arial" panose="020B0604020202020204" pitchFamily="34" charset="0"/>
              <a:buChar char="•"/>
            </a:pPr>
            <a:r>
              <a:rPr lang="nl-NL" dirty="0"/>
              <a:t>ZE-bus </a:t>
            </a:r>
            <a:r>
              <a:rPr lang="nl-NL" dirty="0" err="1"/>
              <a:t>transition</a:t>
            </a:r>
            <a:r>
              <a:rPr lang="nl-NL" dirty="0"/>
              <a:t> in Program of </a:t>
            </a:r>
            <a:r>
              <a:rPr lang="nl-NL" dirty="0" err="1"/>
              <a:t>Requirements</a:t>
            </a:r>
            <a:r>
              <a:rPr lang="nl-NL" dirty="0"/>
              <a:t> </a:t>
            </a:r>
          </a:p>
          <a:p>
            <a:pPr marL="1085850" lvl="1" indent="-342900">
              <a:lnSpc>
                <a:spcPct val="90000"/>
              </a:lnSpc>
              <a:buFont typeface="Arial" panose="020B0604020202020204" pitchFamily="34" charset="0"/>
              <a:buChar char="•"/>
            </a:pPr>
            <a:r>
              <a:rPr lang="nl-NL" dirty="0"/>
              <a:t>Make </a:t>
            </a:r>
            <a:r>
              <a:rPr lang="nl-NL" dirty="0" err="1"/>
              <a:t>our</a:t>
            </a:r>
            <a:r>
              <a:rPr lang="nl-NL" dirty="0"/>
              <a:t> </a:t>
            </a:r>
            <a:r>
              <a:rPr lang="nl-NL" dirty="0" err="1"/>
              <a:t>main</a:t>
            </a:r>
            <a:r>
              <a:rPr lang="nl-NL" dirty="0"/>
              <a:t> bus depots Zero </a:t>
            </a:r>
            <a:r>
              <a:rPr lang="nl-NL" dirty="0" err="1"/>
              <a:t>Emission</a:t>
            </a:r>
            <a:r>
              <a:rPr lang="nl-NL" dirty="0"/>
              <a:t> ready</a:t>
            </a:r>
          </a:p>
          <a:p>
            <a:pPr marL="342900" indent="-342900">
              <a:lnSpc>
                <a:spcPct val="90000"/>
              </a:lnSpc>
              <a:buFont typeface="Arial" panose="020B0604020202020204" pitchFamily="34" charset="0"/>
              <a:buChar char="•"/>
            </a:pPr>
            <a:r>
              <a:rPr lang="nl-NL" dirty="0" err="1"/>
              <a:t>Implementation</a:t>
            </a:r>
            <a:r>
              <a:rPr lang="nl-NL" dirty="0"/>
              <a:t> ZE-</a:t>
            </a:r>
            <a:r>
              <a:rPr lang="nl-NL" dirty="0" err="1"/>
              <a:t>fleet</a:t>
            </a:r>
            <a:r>
              <a:rPr lang="nl-NL" dirty="0"/>
              <a:t>/new </a:t>
            </a:r>
            <a:r>
              <a:rPr lang="nl-NL" dirty="0" err="1"/>
              <a:t>concession</a:t>
            </a:r>
            <a:endParaRPr lang="nl-NL" dirty="0"/>
          </a:p>
          <a:p>
            <a:pPr marL="1085850" lvl="1" indent="-342900">
              <a:lnSpc>
                <a:spcPct val="90000"/>
              </a:lnSpc>
              <a:buFont typeface="Arial" panose="020B0604020202020204" pitchFamily="34" charset="0"/>
              <a:buChar char="•"/>
            </a:pPr>
            <a:r>
              <a:rPr lang="nl-NL" sz="2300" dirty="0"/>
              <a:t>2025-2028 (</a:t>
            </a:r>
            <a:r>
              <a:rPr lang="nl-NL" sz="2300" dirty="0" err="1"/>
              <a:t>depends</a:t>
            </a:r>
            <a:r>
              <a:rPr lang="nl-NL" sz="2300" dirty="0"/>
              <a:t> on </a:t>
            </a:r>
            <a:r>
              <a:rPr lang="nl-NL" sz="2300" dirty="0" err="1"/>
              <a:t>outcome</a:t>
            </a:r>
            <a:r>
              <a:rPr lang="nl-NL" sz="2300" dirty="0"/>
              <a:t> </a:t>
            </a:r>
            <a:r>
              <a:rPr lang="nl-NL" sz="2300" dirty="0" err="1"/>
              <a:t>tendering</a:t>
            </a:r>
            <a:r>
              <a:rPr lang="nl-NL" sz="2300" dirty="0"/>
              <a:t>)</a:t>
            </a:r>
          </a:p>
          <a:p>
            <a:pPr marL="1085850" lvl="1" indent="-342900">
              <a:lnSpc>
                <a:spcPct val="90000"/>
              </a:lnSpc>
              <a:buFont typeface="Arial" panose="020B0604020202020204" pitchFamily="34" charset="0"/>
              <a:buChar char="•"/>
            </a:pPr>
            <a:endParaRPr lang="nl-NL" sz="2300" dirty="0"/>
          </a:p>
        </p:txBody>
      </p:sp>
      <p:pic>
        <p:nvPicPr>
          <p:cNvPr id="6" name="Afbeelding 5">
            <a:extLst>
              <a:ext uri="{FF2B5EF4-FFF2-40B4-BE49-F238E27FC236}">
                <a16:creationId xmlns:a16="http://schemas.microsoft.com/office/drawing/2014/main" id="{B600427C-2D48-4A8D-9E0B-783A95733DFC}"/>
              </a:ext>
            </a:extLst>
          </p:cNvPr>
          <p:cNvPicPr>
            <a:picLocks noChangeAspect="1"/>
          </p:cNvPicPr>
          <p:nvPr/>
        </p:nvPicPr>
        <p:blipFill>
          <a:blip r:embed="rId3"/>
          <a:stretch>
            <a:fillRect/>
          </a:stretch>
        </p:blipFill>
        <p:spPr>
          <a:xfrm>
            <a:off x="8033669" y="3429000"/>
            <a:ext cx="4158331" cy="2857258"/>
          </a:xfrm>
          <a:prstGeom prst="rect">
            <a:avLst/>
          </a:prstGeom>
        </p:spPr>
      </p:pic>
    </p:spTree>
    <p:extLst>
      <p:ext uri="{BB962C8B-B14F-4D97-AF65-F5344CB8AC3E}">
        <p14:creationId xmlns:p14="http://schemas.microsoft.com/office/powerpoint/2010/main" val="3037297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1400754" y="1431451"/>
            <a:ext cx="10705773" cy="1499462"/>
          </a:xfrm>
        </p:spPr>
        <p:txBody>
          <a:bodyPr/>
          <a:lstStyle/>
          <a:p>
            <a:r>
              <a:rPr lang="en-GB" sz="4800" b="1" dirty="0"/>
              <a:t>Thank you!</a:t>
            </a:r>
            <a:endParaRPr lang="en-GB" dirty="0"/>
          </a:p>
        </p:txBody>
      </p:sp>
      <p:pic>
        <p:nvPicPr>
          <p:cNvPr id="9" name="Picture 8">
            <a:extLst>
              <a:ext uri="{FF2B5EF4-FFF2-40B4-BE49-F238E27FC236}">
                <a16:creationId xmlns:a16="http://schemas.microsoft.com/office/drawing/2014/main" id="{287C73EF-079C-6244-A780-BD6B97768F0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84708" y="4473867"/>
            <a:ext cx="4813365" cy="1135672"/>
          </a:xfrm>
          <a:prstGeom prst="rect">
            <a:avLst/>
          </a:prstGeom>
        </p:spPr>
      </p:pic>
      <p:sp>
        <p:nvSpPr>
          <p:cNvPr id="8" name="ZoneTexte 1">
            <a:extLst>
              <a:ext uri="{FF2B5EF4-FFF2-40B4-BE49-F238E27FC236}">
                <a16:creationId xmlns:a16="http://schemas.microsoft.com/office/drawing/2014/main" id="{7E4FBF1A-A2DA-4B7A-A022-A74EA9FDA487}"/>
              </a:ext>
            </a:extLst>
          </p:cNvPr>
          <p:cNvSpPr txBox="1"/>
          <p:nvPr/>
        </p:nvSpPr>
        <p:spPr>
          <a:xfrm>
            <a:off x="5983359" y="2226364"/>
            <a:ext cx="1540565" cy="8617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500" b="0" i="0" u="none" strike="noStrike" kern="1200" cap="none" spc="0" normalizeH="0" baseline="0" noProof="0" dirty="0">
                <a:ln>
                  <a:noFill/>
                </a:ln>
                <a:solidFill>
                  <a:prstClr val="white"/>
                </a:solidFill>
                <a:effectLst/>
                <a:uLnTx/>
                <a:uFillTx/>
                <a:latin typeface="Calibri" panose="020F0502020204030204"/>
                <a:ea typeface="+mn-ea"/>
                <a:cs typeface="+mn-cs"/>
              </a:rPr>
              <a:t>Katharina Krell</a:t>
            </a:r>
          </a:p>
        </p:txBody>
      </p:sp>
      <p:pic>
        <p:nvPicPr>
          <p:cNvPr id="7" name="Image 7">
            <a:extLst>
              <a:ext uri="{FF2B5EF4-FFF2-40B4-BE49-F238E27FC236}">
                <a16:creationId xmlns:a16="http://schemas.microsoft.com/office/drawing/2014/main" id="{7B261368-45E6-456E-9286-8979ED9C03C0}"/>
              </a:ext>
            </a:extLst>
          </p:cNvPr>
          <p:cNvPicPr>
            <a:picLocks noChangeAspect="1"/>
          </p:cNvPicPr>
          <p:nvPr/>
        </p:nvPicPr>
        <p:blipFill rotWithShape="1">
          <a:blip r:embed="rId4">
            <a:extLst>
              <a:ext uri="{28A0092B-C50C-407E-A947-70E740481C1C}">
                <a14:useLocalDpi xmlns:a14="http://schemas.microsoft.com/office/drawing/2010/main" val="0"/>
              </a:ext>
            </a:extLst>
          </a:blip>
          <a:srcRect l="6652" b="46099"/>
          <a:stretch/>
        </p:blipFill>
        <p:spPr>
          <a:xfrm>
            <a:off x="-87086" y="3429000"/>
            <a:ext cx="7179222" cy="3813629"/>
          </a:xfrm>
          <a:prstGeom prst="rect">
            <a:avLst/>
          </a:prstGeom>
        </p:spPr>
      </p:pic>
      <p:sp>
        <p:nvSpPr>
          <p:cNvPr id="6" name="Text Placeholder 2"/>
          <p:cNvSpPr>
            <a:spLocks noGrp="1"/>
          </p:cNvSpPr>
          <p:nvPr>
            <p:ph type="body" sz="quarter" idx="10"/>
          </p:nvPr>
        </p:nvSpPr>
        <p:spPr>
          <a:xfrm>
            <a:off x="5307294" y="1610513"/>
            <a:ext cx="6173954" cy="3339431"/>
          </a:xfrm>
        </p:spPr>
        <p:txBody>
          <a:bodyPr>
            <a:normAutofit/>
          </a:bodyPr>
          <a:lstStyle/>
          <a:p>
            <a:pPr algn="r"/>
            <a:r>
              <a:rPr lang="en-GB" b="0" dirty="0"/>
              <a:t>Rob van Hout</a:t>
            </a:r>
          </a:p>
          <a:p>
            <a:pPr algn="r"/>
            <a:r>
              <a:rPr lang="en-GB" b="0" dirty="0" err="1"/>
              <a:t>Teammanager</a:t>
            </a:r>
            <a:r>
              <a:rPr lang="en-GB" b="0" dirty="0"/>
              <a:t> Public Transport and Hubs</a:t>
            </a:r>
          </a:p>
          <a:p>
            <a:pPr algn="r"/>
            <a:r>
              <a:rPr lang="en-GB" b="0" dirty="0"/>
              <a:t>Rob.van.Hout@provincie-Utrecht.nl</a:t>
            </a:r>
          </a:p>
          <a:p>
            <a:pPr algn="r"/>
            <a:r>
              <a:rPr lang="en-GB" b="0" dirty="0">
                <a:hlinkClick r:id="rId5"/>
              </a:rPr>
              <a:t>www.interregeurope.eu/ebussed/</a:t>
            </a:r>
            <a:endParaRPr lang="en-GB" b="0" dirty="0"/>
          </a:p>
          <a:p>
            <a:pPr algn="r"/>
            <a:endParaRPr lang="en-GB" b="0" dirty="0"/>
          </a:p>
        </p:txBody>
      </p:sp>
      <p:sp>
        <p:nvSpPr>
          <p:cNvPr id="11" name="Text Placeholder 2">
            <a:extLst>
              <a:ext uri="{FF2B5EF4-FFF2-40B4-BE49-F238E27FC236}">
                <a16:creationId xmlns:a16="http://schemas.microsoft.com/office/drawing/2014/main" id="{2F637028-321E-4F9A-8275-CC5DFC22235A}"/>
              </a:ext>
            </a:extLst>
          </p:cNvPr>
          <p:cNvSpPr txBox="1">
            <a:spLocks/>
          </p:cNvSpPr>
          <p:nvPr/>
        </p:nvSpPr>
        <p:spPr>
          <a:xfrm>
            <a:off x="885493" y="4023285"/>
            <a:ext cx="5600799" cy="3241320"/>
          </a:xfrm>
          <a:prstGeom prst="rect">
            <a:avLst/>
          </a:prstGeom>
        </p:spPr>
        <p:txBody>
          <a:bodyPr vert="horz" lIns="91440" tIns="45720" rIns="91440" bIns="45720" rtlCol="0">
            <a:normAutofit/>
          </a:bodyPr>
          <a:lstStyle>
            <a:lvl1pPr marL="0" indent="0" algn="l" defTabSz="914400" rtl="0" eaLnBrk="1" latinLnBrk="0" hangingPunct="1">
              <a:spcBef>
                <a:spcPct val="20000"/>
              </a:spcBef>
              <a:buFontTx/>
              <a:buNone/>
              <a:defRPr sz="2400" b="1" kern="1200">
                <a:solidFill>
                  <a:schemeClr val="tx2"/>
                </a:solidFill>
                <a:latin typeface="+mn-lt"/>
                <a:ea typeface="+mn-ea"/>
                <a:cs typeface="+mn-cs"/>
              </a:defRPr>
            </a:lvl1pPr>
            <a:lvl2pPr marL="742950" indent="-285750" algn="l" defTabSz="914400" rtl="0" eaLnBrk="1" latinLnBrk="0" hangingPunct="1">
              <a:spcBef>
                <a:spcPct val="20000"/>
              </a:spcBef>
              <a:buFont typeface="Wingdings" panose="05000000000000000000" pitchFamily="2" charset="2"/>
              <a:buChar char="§"/>
              <a:defRPr sz="2400" b="0" kern="1200">
                <a:solidFill>
                  <a:schemeClr val="tx1"/>
                </a:solidFill>
                <a:latin typeface="+mn-lt"/>
                <a:ea typeface="+mn-ea"/>
                <a:cs typeface="+mn-cs"/>
              </a:defRPr>
            </a:lvl2pPr>
            <a:lvl3pPr marL="914400" indent="0" algn="l" defTabSz="914400" rtl="0" eaLnBrk="1" latinLnBrk="0" hangingPunct="1">
              <a:spcBef>
                <a:spcPct val="20000"/>
              </a:spcBef>
              <a:buFontTx/>
              <a:buNone/>
              <a:defRPr sz="2400" kern="1200">
                <a:solidFill>
                  <a:schemeClr val="tx1"/>
                </a:solidFill>
                <a:latin typeface="+mn-lt"/>
                <a:ea typeface="+mn-ea"/>
                <a:cs typeface="+mn-cs"/>
              </a:defRPr>
            </a:lvl3pPr>
            <a:lvl4pPr marL="1371600" indent="0" algn="l" defTabSz="914400" rtl="0" eaLnBrk="1" latinLnBrk="0" hangingPunct="1">
              <a:spcBef>
                <a:spcPct val="20000"/>
              </a:spcBef>
              <a:buFontTx/>
              <a:buNone/>
              <a:defRPr sz="2000" kern="1200">
                <a:solidFill>
                  <a:schemeClr val="tx1">
                    <a:lumMod val="65000"/>
                    <a:lumOff val="35000"/>
                  </a:schemeClr>
                </a:solidFill>
                <a:latin typeface="+mn-lt"/>
                <a:ea typeface="+mn-ea"/>
                <a:cs typeface="+mn-cs"/>
              </a:defRPr>
            </a:lvl4pPr>
            <a:lvl5pPr marL="1828800" indent="0" algn="l" defTabSz="914400" rtl="0" eaLnBrk="1" latinLnBrk="0" hangingPunct="1">
              <a:spcBef>
                <a:spcPct val="20000"/>
              </a:spcBef>
              <a:buFont typeface="Courier New" panose="02070309020205020404" pitchFamily="49" charset="0"/>
              <a:buNone/>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dirty="0">
                <a:solidFill>
                  <a:schemeClr val="bg1"/>
                </a:solidFill>
              </a:rPr>
              <a:t>More information</a:t>
            </a:r>
            <a:endParaRPr lang="en-US" b="0" dirty="0">
              <a:solidFill>
                <a:schemeClr val="bg1"/>
              </a:solidFill>
            </a:endParaRPr>
          </a:p>
          <a:p>
            <a:pPr marL="342900" indent="-342900">
              <a:buFont typeface="Arial" panose="020B0604020202020204" pitchFamily="34" charset="0"/>
              <a:buChar char="•"/>
            </a:pPr>
            <a:r>
              <a:rPr lang="en-US" sz="1800" b="0" dirty="0">
                <a:solidFill>
                  <a:schemeClr val="bg1"/>
                </a:solidFill>
                <a:hlinkClick r:id="rId6">
                  <a:extLst>
                    <a:ext uri="{A12FA001-AC4F-418D-AE19-62706E023703}">
                      <ahyp:hlinkClr xmlns:ahyp="http://schemas.microsoft.com/office/drawing/2018/hyperlinkcolor" val="tx"/>
                    </a:ext>
                  </a:extLst>
                </a:hlinkClick>
              </a:rPr>
              <a:t>on e-Bussed website</a:t>
            </a:r>
            <a:r>
              <a:rPr lang="en-US" sz="1800" b="0" dirty="0">
                <a:solidFill>
                  <a:schemeClr val="bg1"/>
                </a:solidFill>
              </a:rPr>
              <a:t>:</a:t>
            </a:r>
          </a:p>
          <a:p>
            <a:pPr marL="1085850" lvl="1" indent="-342900">
              <a:buFont typeface="Arial" panose="020B0604020202020204" pitchFamily="34" charset="0"/>
              <a:buChar char="•"/>
            </a:pPr>
            <a:r>
              <a:rPr lang="en-US" sz="1800" b="0" dirty="0" err="1">
                <a:solidFill>
                  <a:schemeClr val="bg1"/>
                </a:solidFill>
              </a:rPr>
              <a:t>Ebussed</a:t>
            </a:r>
            <a:r>
              <a:rPr lang="en-US" sz="1800" b="0" dirty="0">
                <a:solidFill>
                  <a:schemeClr val="bg1"/>
                </a:solidFill>
              </a:rPr>
              <a:t> Library-Status Quo Fact Sheets</a:t>
            </a:r>
          </a:p>
          <a:p>
            <a:pPr marL="1085850" lvl="1" indent="-342900">
              <a:buFont typeface="Arial" panose="020B0604020202020204" pitchFamily="34" charset="0"/>
              <a:buChar char="•"/>
            </a:pPr>
            <a:r>
              <a:rPr lang="en-US" sz="1800" dirty="0">
                <a:solidFill>
                  <a:schemeClr val="bg1"/>
                </a:solidFill>
              </a:rPr>
              <a:t>Good Practices</a:t>
            </a:r>
          </a:p>
          <a:p>
            <a:pPr marL="1085850" lvl="1" indent="-342900">
              <a:buFont typeface="Arial" panose="020B0604020202020204" pitchFamily="34" charset="0"/>
              <a:buChar char="•"/>
            </a:pPr>
            <a:r>
              <a:rPr lang="en-US" sz="1800" dirty="0">
                <a:solidFill>
                  <a:schemeClr val="bg1"/>
                </a:solidFill>
              </a:rPr>
              <a:t>T</a:t>
            </a:r>
            <a:r>
              <a:rPr lang="en-US" sz="1800" b="0" dirty="0">
                <a:solidFill>
                  <a:schemeClr val="bg1"/>
                </a:solidFill>
              </a:rPr>
              <a:t>hematic articles</a:t>
            </a:r>
          </a:p>
          <a:p>
            <a:pPr marL="1085850" lvl="1" indent="-342900">
              <a:buFont typeface="Arial" panose="020B0604020202020204" pitchFamily="34" charset="0"/>
              <a:buChar char="•"/>
            </a:pPr>
            <a:r>
              <a:rPr lang="en-US" sz="1800" b="0" dirty="0">
                <a:solidFill>
                  <a:schemeClr val="bg1"/>
                </a:solidFill>
              </a:rPr>
              <a:t>News</a:t>
            </a:r>
            <a:endParaRPr lang="en-US" b="0" dirty="0">
              <a:solidFill>
                <a:schemeClr val="bg1"/>
              </a:solidFill>
            </a:endParaRPr>
          </a:p>
        </p:txBody>
      </p:sp>
    </p:spTree>
    <p:extLst>
      <p:ext uri="{BB962C8B-B14F-4D97-AF65-F5344CB8AC3E}">
        <p14:creationId xmlns:p14="http://schemas.microsoft.com/office/powerpoint/2010/main" val="21253511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4000" y="432000"/>
            <a:ext cx="10972800" cy="562074"/>
          </a:xfrm>
        </p:spPr>
        <p:txBody>
          <a:bodyPr anchor="ctr">
            <a:normAutofit/>
          </a:bodyPr>
          <a:lstStyle/>
          <a:p>
            <a:pPr>
              <a:lnSpc>
                <a:spcPct val="90000"/>
              </a:lnSpc>
            </a:pPr>
            <a:r>
              <a:rPr lang="en-US" sz="3400"/>
              <a:t>Content</a:t>
            </a:r>
          </a:p>
        </p:txBody>
      </p:sp>
      <p:sp>
        <p:nvSpPr>
          <p:cNvPr id="18" name="Text Placeholder 3">
            <a:extLst>
              <a:ext uri="{FF2B5EF4-FFF2-40B4-BE49-F238E27FC236}">
                <a16:creationId xmlns:a16="http://schemas.microsoft.com/office/drawing/2014/main" id="{4D11254A-B7A0-466C-A774-D56EF12E33BD}"/>
              </a:ext>
            </a:extLst>
          </p:cNvPr>
          <p:cNvSpPr>
            <a:spLocks noGrp="1"/>
          </p:cNvSpPr>
          <p:nvPr>
            <p:ph sz="half" idx="1"/>
          </p:nvPr>
        </p:nvSpPr>
        <p:spPr>
          <a:xfrm>
            <a:off x="479376" y="1700808"/>
            <a:ext cx="6912768" cy="4425355"/>
          </a:xfrm>
        </p:spPr>
        <p:txBody>
          <a:bodyPr>
            <a:normAutofit/>
          </a:bodyPr>
          <a:lstStyle/>
          <a:p>
            <a:pPr marL="285750">
              <a:buFont typeface="Arial" panose="020B0604020202020204" pitchFamily="34" charset="0"/>
              <a:buChar char="•"/>
            </a:pPr>
            <a:r>
              <a:rPr lang="en-US" dirty="0">
                <a:solidFill>
                  <a:srgbClr val="1F497D"/>
                </a:solidFill>
              </a:rPr>
              <a:t>Short Introduction Province</a:t>
            </a:r>
          </a:p>
          <a:p>
            <a:pPr marL="1028700" lvl="1">
              <a:buFont typeface="Arial" panose="020B0604020202020204" pitchFamily="34" charset="0"/>
              <a:buChar char="•"/>
            </a:pPr>
            <a:r>
              <a:rPr lang="en-US" dirty="0">
                <a:solidFill>
                  <a:srgbClr val="1F497D"/>
                </a:solidFill>
              </a:rPr>
              <a:t>Housing, Mobility &amp; Energy</a:t>
            </a:r>
          </a:p>
          <a:p>
            <a:pPr marL="285750">
              <a:buFont typeface="Arial" panose="020B0604020202020204" pitchFamily="34" charset="0"/>
              <a:buChar char="•"/>
            </a:pPr>
            <a:r>
              <a:rPr lang="en-US" dirty="0">
                <a:solidFill>
                  <a:srgbClr val="1F497D"/>
                </a:solidFill>
              </a:rPr>
              <a:t>Public Transport Utrecht</a:t>
            </a:r>
          </a:p>
          <a:p>
            <a:pPr marL="1028700" lvl="1">
              <a:buFont typeface="Arial" panose="020B0604020202020204" pitchFamily="34" charset="0"/>
              <a:buChar char="•"/>
            </a:pPr>
            <a:r>
              <a:rPr lang="en-US" dirty="0" err="1">
                <a:solidFill>
                  <a:srgbClr val="1F497D"/>
                </a:solidFill>
              </a:rPr>
              <a:t>Organisation</a:t>
            </a:r>
            <a:r>
              <a:rPr lang="en-US" dirty="0">
                <a:solidFill>
                  <a:srgbClr val="1F497D"/>
                </a:solidFill>
              </a:rPr>
              <a:t> &amp; </a:t>
            </a:r>
            <a:r>
              <a:rPr lang="en-US" dirty="0" err="1">
                <a:solidFill>
                  <a:srgbClr val="1F497D"/>
                </a:solidFill>
              </a:rPr>
              <a:t>Tenderingproces</a:t>
            </a:r>
            <a:endParaRPr lang="en-US" dirty="0">
              <a:solidFill>
                <a:srgbClr val="1F497D"/>
              </a:solidFill>
            </a:endParaRPr>
          </a:p>
          <a:p>
            <a:pPr marL="1028700" lvl="1">
              <a:buFont typeface="Arial" panose="020B0604020202020204" pitchFamily="34" charset="0"/>
              <a:buChar char="•"/>
            </a:pPr>
            <a:r>
              <a:rPr lang="en-US" dirty="0">
                <a:solidFill>
                  <a:srgbClr val="1F497D"/>
                </a:solidFill>
              </a:rPr>
              <a:t>Zero Emission PT so far</a:t>
            </a:r>
          </a:p>
          <a:p>
            <a:pPr marL="1028700" lvl="1">
              <a:buFont typeface="Arial" panose="020B0604020202020204" pitchFamily="34" charset="0"/>
              <a:buChar char="•"/>
            </a:pPr>
            <a:r>
              <a:rPr lang="en-US" dirty="0">
                <a:solidFill>
                  <a:srgbClr val="1F497D"/>
                </a:solidFill>
              </a:rPr>
              <a:t>Buses &amp; Charging Infrastructure</a:t>
            </a:r>
          </a:p>
          <a:p>
            <a:pPr marL="1028700" lvl="1">
              <a:buFont typeface="Arial" panose="020B0604020202020204" pitchFamily="34" charset="0"/>
              <a:buChar char="•"/>
            </a:pPr>
            <a:r>
              <a:rPr lang="en-US" dirty="0">
                <a:solidFill>
                  <a:srgbClr val="1F497D"/>
                </a:solidFill>
              </a:rPr>
              <a:t>Our experiences</a:t>
            </a:r>
          </a:p>
          <a:p>
            <a:pPr marL="285750">
              <a:buFont typeface="Arial" panose="020B0604020202020204" pitchFamily="34" charset="0"/>
              <a:buChar char="•"/>
            </a:pPr>
            <a:r>
              <a:rPr lang="en-US" dirty="0">
                <a:solidFill>
                  <a:srgbClr val="1F497D"/>
                </a:solidFill>
              </a:rPr>
              <a:t>Our our next steps</a:t>
            </a:r>
          </a:p>
          <a:p>
            <a:pPr marL="285750">
              <a:buFont typeface="Arial" panose="020B0604020202020204" pitchFamily="34" charset="0"/>
              <a:buChar char="•"/>
            </a:pPr>
            <a:endParaRPr lang="en-US" dirty="0">
              <a:solidFill>
                <a:srgbClr val="FF0000"/>
              </a:solidFill>
              <a:highlight>
                <a:srgbClr val="FFFF00"/>
              </a:highlight>
            </a:endParaRPr>
          </a:p>
          <a:p>
            <a:pPr marL="285750">
              <a:buFont typeface="Arial" panose="020B0604020202020204" pitchFamily="34" charset="0"/>
              <a:buChar char="•"/>
            </a:pPr>
            <a:endParaRPr lang="en-US" dirty="0"/>
          </a:p>
          <a:p>
            <a:pPr marL="285750">
              <a:buFont typeface="Arial" panose="020B0604020202020204" pitchFamily="34" charset="0"/>
              <a:buChar char="•"/>
            </a:pPr>
            <a:endParaRPr lang="en-US" dirty="0"/>
          </a:p>
          <a:p>
            <a:pPr marL="285750">
              <a:buFont typeface="Arial" panose="020B0604020202020204" pitchFamily="34" charset="0"/>
              <a:buChar char="•"/>
            </a:pPr>
            <a:endParaRPr lang="en-US" dirty="0"/>
          </a:p>
          <a:p>
            <a:pPr marL="285750">
              <a:buFont typeface="Arial" panose="020B0604020202020204" pitchFamily="34" charset="0"/>
              <a:buChar char="•"/>
            </a:pPr>
            <a:endParaRPr lang="en-US" dirty="0"/>
          </a:p>
        </p:txBody>
      </p:sp>
      <p:pic>
        <p:nvPicPr>
          <p:cNvPr id="8" name="Afbeelding 7" descr="Afbeelding met tekst, geel, bus, lucht&#10;&#10;Automatisch gegenereerde beschrijving">
            <a:extLst>
              <a:ext uri="{FF2B5EF4-FFF2-40B4-BE49-F238E27FC236}">
                <a16:creationId xmlns:a16="http://schemas.microsoft.com/office/drawing/2014/main" id="{0F056269-36F5-4151-A49C-2497F7F83D4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43757" y="1700808"/>
            <a:ext cx="5900474" cy="4425355"/>
          </a:xfrm>
          <a:prstGeom prst="rect">
            <a:avLst/>
          </a:prstGeom>
          <a:noFill/>
        </p:spPr>
      </p:pic>
    </p:spTree>
    <p:extLst>
      <p:ext uri="{BB962C8B-B14F-4D97-AF65-F5344CB8AC3E}">
        <p14:creationId xmlns:p14="http://schemas.microsoft.com/office/powerpoint/2010/main" val="40895093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sp>
        <p:nvSpPr>
          <p:cNvPr id="144" name="Google Shape;144;p31"/>
          <p:cNvSpPr txBox="1">
            <a:spLocks noGrp="1"/>
          </p:cNvSpPr>
          <p:nvPr>
            <p:ph type="title"/>
          </p:nvPr>
        </p:nvSpPr>
        <p:spPr>
          <a:xfrm>
            <a:off x="1981200" y="184771"/>
            <a:ext cx="8229600" cy="562074"/>
          </a:xfrm>
          <a:prstGeom prst="rect">
            <a:avLst/>
          </a:prstGeom>
          <a:noFill/>
          <a:ln>
            <a:noFill/>
          </a:ln>
        </p:spPr>
        <p:txBody>
          <a:bodyPr spcFirstLastPara="1" vert="horz" wrap="square" lIns="91425" tIns="45700" rIns="91425" bIns="45700" rtlCol="0" anchor="ctr" anchorCtr="0">
            <a:noAutofit/>
          </a:bodyPr>
          <a:lstStyle/>
          <a:p>
            <a:r>
              <a:rPr lang="nl-NL" dirty="0"/>
              <a:t>Provincie Utrecht:</a:t>
            </a:r>
            <a:endParaRPr dirty="0"/>
          </a:p>
        </p:txBody>
      </p:sp>
      <p:sp>
        <p:nvSpPr>
          <p:cNvPr id="146" name="Google Shape;146;p31"/>
          <p:cNvSpPr txBox="1">
            <a:spLocks noGrp="1"/>
          </p:cNvSpPr>
          <p:nvPr>
            <p:ph type="body" idx="2"/>
          </p:nvPr>
        </p:nvSpPr>
        <p:spPr>
          <a:xfrm>
            <a:off x="119336" y="4032303"/>
            <a:ext cx="11593288" cy="5040000"/>
          </a:xfrm>
          <a:prstGeom prst="rect">
            <a:avLst/>
          </a:prstGeom>
          <a:noFill/>
          <a:ln>
            <a:noFill/>
          </a:ln>
        </p:spPr>
        <p:txBody>
          <a:bodyPr spcFirstLastPara="1" vert="horz" wrap="square" lIns="91425" tIns="45700" rIns="91425" bIns="45700" rtlCol="0" anchor="t" anchorCtr="0">
            <a:noAutofit/>
          </a:bodyPr>
          <a:lstStyle/>
          <a:p>
            <a:pPr marL="742950" lvl="1" indent="-285750">
              <a:buClr>
                <a:srgbClr val="000000"/>
              </a:buClr>
            </a:pPr>
            <a:r>
              <a:rPr lang="nl-NL" dirty="0"/>
              <a:t>1,3 </a:t>
            </a:r>
            <a:r>
              <a:rPr lang="nl-NL" dirty="0" err="1"/>
              <a:t>mln</a:t>
            </a:r>
            <a:r>
              <a:rPr lang="nl-NL" dirty="0"/>
              <a:t> </a:t>
            </a:r>
            <a:r>
              <a:rPr lang="nl-NL" dirty="0" err="1"/>
              <a:t>inhabitans</a:t>
            </a:r>
            <a:endParaRPr lang="nl-NL" dirty="0"/>
          </a:p>
          <a:p>
            <a:pPr marL="742950" lvl="1" indent="-285750">
              <a:buClr>
                <a:srgbClr val="000000"/>
              </a:buClr>
            </a:pPr>
            <a:r>
              <a:rPr lang="nl-NL" dirty="0"/>
              <a:t>26 </a:t>
            </a:r>
            <a:r>
              <a:rPr lang="nl-NL" dirty="0" err="1"/>
              <a:t>municipality’s</a:t>
            </a:r>
            <a:endParaRPr lang="en-GB" dirty="0">
              <a:solidFill>
                <a:srgbClr val="000000"/>
              </a:solidFill>
            </a:endParaRPr>
          </a:p>
          <a:p>
            <a:pPr marL="742950" lvl="1" indent="-285750">
              <a:buClr>
                <a:srgbClr val="000000"/>
              </a:buClr>
            </a:pPr>
            <a:r>
              <a:rPr lang="nl-NL" dirty="0"/>
              <a:t>2 urban area’s; </a:t>
            </a:r>
            <a:r>
              <a:rPr lang="nl-NL" dirty="0" err="1"/>
              <a:t>densely</a:t>
            </a:r>
            <a:r>
              <a:rPr lang="nl-NL" dirty="0"/>
              <a:t> </a:t>
            </a:r>
            <a:r>
              <a:rPr lang="nl-NL" dirty="0" err="1"/>
              <a:t>populated</a:t>
            </a:r>
            <a:r>
              <a:rPr lang="nl-NL" dirty="0"/>
              <a:t> </a:t>
            </a:r>
            <a:r>
              <a:rPr lang="nl-NL" dirty="0" err="1"/>
              <a:t>and</a:t>
            </a:r>
            <a:r>
              <a:rPr lang="nl-NL" dirty="0"/>
              <a:t> </a:t>
            </a:r>
            <a:r>
              <a:rPr lang="nl-NL" dirty="0" err="1"/>
              <a:t>dynamic</a:t>
            </a:r>
            <a:r>
              <a:rPr lang="nl-NL" dirty="0"/>
              <a:t> </a:t>
            </a:r>
            <a:r>
              <a:rPr lang="nl-NL" dirty="0" err="1"/>
              <a:t>economic</a:t>
            </a:r>
            <a:r>
              <a:rPr lang="nl-NL" dirty="0"/>
              <a:t> </a:t>
            </a:r>
            <a:r>
              <a:rPr lang="nl-NL" dirty="0" err="1"/>
              <a:t>region</a:t>
            </a:r>
            <a:endParaRPr lang="nl-NL" dirty="0"/>
          </a:p>
          <a:p>
            <a:pPr marL="800100" lvl="1" indent="-342900">
              <a:buClr>
                <a:srgbClr val="000000"/>
              </a:buClr>
              <a:buFont typeface="Arial" panose="020B0604020202020204" pitchFamily="34" charset="0"/>
              <a:buChar char="•"/>
            </a:pPr>
            <a:r>
              <a:rPr lang="nl-NL" dirty="0"/>
              <a:t>National/UNESCO-</a:t>
            </a:r>
            <a:r>
              <a:rPr lang="nl-NL" dirty="0" err="1"/>
              <a:t>landscape’s</a:t>
            </a:r>
            <a:endParaRPr lang="nl-NL" dirty="0"/>
          </a:p>
          <a:p>
            <a:pPr marL="742950" lvl="1" indent="-285750">
              <a:buClr>
                <a:srgbClr val="000000"/>
              </a:buClr>
            </a:pPr>
            <a:r>
              <a:rPr lang="nl-NL" dirty="0"/>
              <a:t>Central </a:t>
            </a:r>
            <a:r>
              <a:rPr lang="nl-NL" dirty="0" err="1"/>
              <a:t>Position</a:t>
            </a:r>
            <a:r>
              <a:rPr lang="nl-NL" dirty="0"/>
              <a:t> in </a:t>
            </a:r>
            <a:r>
              <a:rPr lang="nl-NL" dirty="0" err="1"/>
              <a:t>the</a:t>
            </a:r>
            <a:r>
              <a:rPr lang="nl-NL" dirty="0"/>
              <a:t> Netherlands: </a:t>
            </a:r>
          </a:p>
          <a:p>
            <a:pPr marL="1257300" lvl="2" indent="-342900">
              <a:buClr>
                <a:srgbClr val="000000"/>
              </a:buClr>
              <a:buFont typeface="Wingdings" panose="05000000000000000000" pitchFamily="2" charset="2"/>
              <a:buChar char="Ø"/>
            </a:pPr>
            <a:r>
              <a:rPr lang="nl-NL" dirty="0"/>
              <a:t>High </a:t>
            </a:r>
            <a:r>
              <a:rPr lang="nl-NL" dirty="0" err="1"/>
              <a:t>Mobility</a:t>
            </a:r>
            <a:r>
              <a:rPr lang="nl-NL" dirty="0"/>
              <a:t>-profile (water, rail, </a:t>
            </a:r>
            <a:r>
              <a:rPr lang="nl-NL" dirty="0" err="1"/>
              <a:t>road</a:t>
            </a:r>
            <a:r>
              <a:rPr lang="nl-NL" dirty="0"/>
              <a:t>)</a:t>
            </a:r>
          </a:p>
        </p:txBody>
      </p:sp>
      <p:pic>
        <p:nvPicPr>
          <p:cNvPr id="5" name="Picture 4" descr="Afbeeldingsresultaat voor provincie utrecht">
            <a:extLst>
              <a:ext uri="{FF2B5EF4-FFF2-40B4-BE49-F238E27FC236}">
                <a16:creationId xmlns:a16="http://schemas.microsoft.com/office/drawing/2014/main" id="{81922182-B8B1-405C-AA86-16D8BB7FB35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32219" y="772143"/>
            <a:ext cx="5616704" cy="395132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Afbeeldingsresultaat voor provincie utrecht">
            <a:extLst>
              <a:ext uri="{FF2B5EF4-FFF2-40B4-BE49-F238E27FC236}">
                <a16:creationId xmlns:a16="http://schemas.microsoft.com/office/drawing/2014/main" id="{5D980904-146E-400A-A82B-5914A577DCA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75094" y="1117242"/>
            <a:ext cx="2266675" cy="2544664"/>
          </a:xfrm>
          <a:prstGeom prst="rect">
            <a:avLst/>
          </a:prstGeom>
          <a:noFill/>
          <a:extLst>
            <a:ext uri="{909E8E84-426E-40DD-AFC4-6F175D3DCCD1}">
              <a14:hiddenFill xmlns:a14="http://schemas.microsoft.com/office/drawing/2010/main">
                <a:solidFill>
                  <a:srgbClr val="FFFFFF"/>
                </a:solidFill>
              </a14:hiddenFill>
            </a:ext>
          </a:extLst>
        </p:spPr>
      </p:pic>
      <p:sp>
        <p:nvSpPr>
          <p:cNvPr id="4" name="Rechthoek 3">
            <a:extLst>
              <a:ext uri="{FF2B5EF4-FFF2-40B4-BE49-F238E27FC236}">
                <a16:creationId xmlns:a16="http://schemas.microsoft.com/office/drawing/2014/main" id="{5EB188EF-6637-4202-B93A-948EAB5069BE}"/>
              </a:ext>
            </a:extLst>
          </p:cNvPr>
          <p:cNvSpPr/>
          <p:nvPr/>
        </p:nvSpPr>
        <p:spPr>
          <a:xfrm>
            <a:off x="3810000" y="2736503"/>
            <a:ext cx="4572000" cy="369332"/>
          </a:xfrm>
          <a:prstGeom prst="rect">
            <a:avLst/>
          </a:prstGeom>
        </p:spPr>
        <p:txBody>
          <a:bodyPr>
            <a:spAutoFit/>
          </a:bodyPr>
          <a:lstStyle/>
          <a:p>
            <a:r>
              <a:rPr lang="nl-NL" dirty="0"/>
              <a:t>;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Main challenges in Utrecht Region Transport:</a:t>
            </a:r>
          </a:p>
        </p:txBody>
      </p:sp>
      <p:sp>
        <p:nvSpPr>
          <p:cNvPr id="3" name="Text Placeholder 2"/>
          <p:cNvSpPr>
            <a:spLocks noGrp="1"/>
          </p:cNvSpPr>
          <p:nvPr>
            <p:ph type="body" sz="quarter" idx="10"/>
          </p:nvPr>
        </p:nvSpPr>
        <p:spPr>
          <a:xfrm>
            <a:off x="335360" y="1124744"/>
            <a:ext cx="9649072" cy="3203657"/>
          </a:xfrm>
        </p:spPr>
        <p:txBody>
          <a:bodyPr>
            <a:noAutofit/>
          </a:bodyPr>
          <a:lstStyle/>
          <a:p>
            <a:pPr marL="1085850" lvl="1" indent="-342900">
              <a:lnSpc>
                <a:spcPct val="150000"/>
              </a:lnSpc>
              <a:spcBef>
                <a:spcPts val="0"/>
              </a:spcBef>
            </a:pPr>
            <a:r>
              <a:rPr lang="en-US" dirty="0">
                <a:solidFill>
                  <a:schemeClr val="tx2"/>
                </a:solidFill>
              </a:rPr>
              <a:t>Facilitation growing population in new urban housing project</a:t>
            </a:r>
          </a:p>
          <a:p>
            <a:pPr marL="1085850" lvl="1" indent="-342900">
              <a:lnSpc>
                <a:spcPct val="150000"/>
              </a:lnSpc>
              <a:spcBef>
                <a:spcPts val="0"/>
              </a:spcBef>
            </a:pPr>
            <a:r>
              <a:rPr lang="en-US" dirty="0">
                <a:solidFill>
                  <a:schemeClr val="tx2"/>
                </a:solidFill>
              </a:rPr>
              <a:t>Towards Healthy Urban Living</a:t>
            </a:r>
          </a:p>
          <a:p>
            <a:pPr marL="1085850" lvl="1" indent="-342900">
              <a:lnSpc>
                <a:spcPct val="150000"/>
              </a:lnSpc>
              <a:spcBef>
                <a:spcPts val="0"/>
              </a:spcBef>
            </a:pPr>
            <a:r>
              <a:rPr lang="en-US" dirty="0">
                <a:solidFill>
                  <a:schemeClr val="tx2"/>
                </a:solidFill>
              </a:rPr>
              <a:t>Transition to Carbon free energy</a:t>
            </a:r>
          </a:p>
          <a:p>
            <a:pPr marL="1085850" lvl="1" indent="-342900">
              <a:lnSpc>
                <a:spcPct val="150000"/>
              </a:lnSpc>
              <a:spcBef>
                <a:spcPts val="0"/>
              </a:spcBef>
            </a:pPr>
            <a:r>
              <a:rPr lang="en-US" dirty="0">
                <a:solidFill>
                  <a:schemeClr val="tx2"/>
                </a:solidFill>
              </a:rPr>
              <a:t>Transition to sustainable Mobility:</a:t>
            </a:r>
          </a:p>
          <a:p>
            <a:pPr marL="1257300" lvl="2" indent="-342900">
              <a:lnSpc>
                <a:spcPct val="150000"/>
              </a:lnSpc>
              <a:spcBef>
                <a:spcPts val="0"/>
              </a:spcBef>
              <a:buFont typeface="Wingdings" panose="05000000000000000000" pitchFamily="2" charset="2"/>
              <a:buChar char="Ø"/>
            </a:pPr>
            <a:r>
              <a:rPr lang="en-US" b="1" dirty="0">
                <a:solidFill>
                  <a:schemeClr val="tx2"/>
                </a:solidFill>
              </a:rPr>
              <a:t>Modal Shift to walking, bike and Public Transport</a:t>
            </a:r>
          </a:p>
          <a:p>
            <a:pPr marL="1257300" lvl="2" indent="-342900">
              <a:lnSpc>
                <a:spcPct val="150000"/>
              </a:lnSpc>
              <a:spcBef>
                <a:spcPts val="0"/>
              </a:spcBef>
              <a:buFont typeface="Wingdings" panose="05000000000000000000" pitchFamily="2" charset="2"/>
              <a:buChar char="Ø"/>
            </a:pPr>
            <a:r>
              <a:rPr lang="en-US" b="1" dirty="0">
                <a:solidFill>
                  <a:schemeClr val="tx2"/>
                </a:solidFill>
              </a:rPr>
              <a:t>From carbon fuel Mobility to Zero Emission vehicles</a:t>
            </a:r>
          </a:p>
        </p:txBody>
      </p:sp>
      <p:pic>
        <p:nvPicPr>
          <p:cNvPr id="4" name="Picture 3">
            <a:extLst>
              <a:ext uri="{FF2B5EF4-FFF2-40B4-BE49-F238E27FC236}">
                <a16:creationId xmlns:a16="http://schemas.microsoft.com/office/drawing/2014/main" id="{61FC509E-C188-4E83-B5DA-E09F54A90253}"/>
              </a:ext>
            </a:extLst>
          </p:cNvPr>
          <p:cNvPicPr>
            <a:picLocks noChangeAspect="1"/>
          </p:cNvPicPr>
          <p:nvPr/>
        </p:nvPicPr>
        <p:blipFill rotWithShape="1">
          <a:blip r:embed="rId3"/>
          <a:srcRect l="12055" t="4167" r="10254" b="11087"/>
          <a:stretch/>
        </p:blipFill>
        <p:spPr>
          <a:xfrm>
            <a:off x="9661434" y="1772816"/>
            <a:ext cx="2188672" cy="2301880"/>
          </a:xfrm>
          <a:prstGeom prst="rect">
            <a:avLst/>
          </a:prstGeom>
        </p:spPr>
      </p:pic>
      <p:pic>
        <p:nvPicPr>
          <p:cNvPr id="6" name="Afbeelding 5">
            <a:extLst>
              <a:ext uri="{FF2B5EF4-FFF2-40B4-BE49-F238E27FC236}">
                <a16:creationId xmlns:a16="http://schemas.microsoft.com/office/drawing/2014/main" id="{85FA19A5-E7C8-4499-87A1-013687CB34FC}"/>
              </a:ext>
            </a:extLst>
          </p:cNvPr>
          <p:cNvPicPr>
            <a:picLocks noChangeAspect="1"/>
          </p:cNvPicPr>
          <p:nvPr/>
        </p:nvPicPr>
        <p:blipFill>
          <a:blip r:embed="rId4"/>
          <a:stretch>
            <a:fillRect/>
          </a:stretch>
        </p:blipFill>
        <p:spPr>
          <a:xfrm>
            <a:off x="6528048" y="4572251"/>
            <a:ext cx="4608512" cy="2270861"/>
          </a:xfrm>
          <a:prstGeom prst="rect">
            <a:avLst/>
          </a:prstGeom>
        </p:spPr>
      </p:pic>
      <p:pic>
        <p:nvPicPr>
          <p:cNvPr id="7" name="Afbeelding 6">
            <a:extLst>
              <a:ext uri="{FF2B5EF4-FFF2-40B4-BE49-F238E27FC236}">
                <a16:creationId xmlns:a16="http://schemas.microsoft.com/office/drawing/2014/main" id="{F9DE90C6-9847-4EE0-94A1-0FDB0F23A9DD}"/>
              </a:ext>
            </a:extLst>
          </p:cNvPr>
          <p:cNvPicPr>
            <a:picLocks noChangeAspect="1"/>
          </p:cNvPicPr>
          <p:nvPr/>
        </p:nvPicPr>
        <p:blipFill>
          <a:blip r:embed="rId5"/>
          <a:stretch>
            <a:fillRect/>
          </a:stretch>
        </p:blipFill>
        <p:spPr>
          <a:xfrm>
            <a:off x="839416" y="4575744"/>
            <a:ext cx="4608512" cy="2252509"/>
          </a:xfrm>
          <a:prstGeom prst="rect">
            <a:avLst/>
          </a:prstGeom>
        </p:spPr>
      </p:pic>
    </p:spTree>
    <p:extLst>
      <p:ext uri="{BB962C8B-B14F-4D97-AF65-F5344CB8AC3E}">
        <p14:creationId xmlns:p14="http://schemas.microsoft.com/office/powerpoint/2010/main" val="42519397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sp>
        <p:nvSpPr>
          <p:cNvPr id="138" name="Google Shape;138;p30"/>
          <p:cNvSpPr txBox="1">
            <a:spLocks noGrp="1"/>
          </p:cNvSpPr>
          <p:nvPr>
            <p:ph type="title"/>
          </p:nvPr>
        </p:nvSpPr>
        <p:spPr>
          <a:xfrm>
            <a:off x="1981200" y="257300"/>
            <a:ext cx="8229600" cy="562074"/>
          </a:xfrm>
          <a:prstGeom prst="rect">
            <a:avLst/>
          </a:prstGeom>
          <a:noFill/>
          <a:ln>
            <a:noFill/>
          </a:ln>
        </p:spPr>
        <p:txBody>
          <a:bodyPr spcFirstLastPara="1" vert="horz" wrap="square" lIns="91425" tIns="45700" rIns="91425" bIns="45700" rtlCol="0" anchor="ctr" anchorCtr="0">
            <a:noAutofit/>
          </a:bodyPr>
          <a:lstStyle/>
          <a:p>
            <a:r>
              <a:rPr lang="nl-NL" dirty="0" err="1"/>
              <a:t>Contracts</a:t>
            </a:r>
            <a:r>
              <a:rPr lang="nl-NL" dirty="0"/>
              <a:t>:</a:t>
            </a:r>
            <a:endParaRPr dirty="0"/>
          </a:p>
        </p:txBody>
      </p:sp>
      <p:pic>
        <p:nvPicPr>
          <p:cNvPr id="7" name="Picture 2">
            <a:extLst>
              <a:ext uri="{FF2B5EF4-FFF2-40B4-BE49-F238E27FC236}">
                <a16:creationId xmlns:a16="http://schemas.microsoft.com/office/drawing/2014/main" id="{7936FAF8-75E9-4787-945B-5A43FBA6A29C}"/>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3868190" y="791927"/>
            <a:ext cx="6799811" cy="47211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9" name="Google Shape;139;p30"/>
          <p:cNvSpPr txBox="1">
            <a:spLocks noGrp="1"/>
          </p:cNvSpPr>
          <p:nvPr>
            <p:ph type="body" idx="1"/>
          </p:nvPr>
        </p:nvSpPr>
        <p:spPr>
          <a:xfrm>
            <a:off x="1216429" y="860097"/>
            <a:ext cx="5079076" cy="1143272"/>
          </a:xfrm>
          <a:prstGeom prst="rect">
            <a:avLst/>
          </a:prstGeom>
          <a:noFill/>
          <a:ln>
            <a:noFill/>
          </a:ln>
        </p:spPr>
        <p:txBody>
          <a:bodyPr spcFirstLastPara="1" vert="horz" wrap="square" lIns="91425" tIns="45700" rIns="91425" bIns="45700" rtlCol="0" anchor="t" anchorCtr="0">
            <a:noAutofit/>
          </a:bodyPr>
          <a:lstStyle/>
          <a:p>
            <a:pPr marL="742950" lvl="1" indent="-285750">
              <a:buClr>
                <a:srgbClr val="000000"/>
              </a:buClr>
            </a:pPr>
            <a:r>
              <a:rPr lang="nl-NL" dirty="0"/>
              <a:t>2 Public transport-operators</a:t>
            </a:r>
          </a:p>
          <a:p>
            <a:pPr marL="742950" lvl="1" indent="-285750">
              <a:buClr>
                <a:srgbClr val="000000"/>
              </a:buClr>
            </a:pPr>
            <a:r>
              <a:rPr lang="nl-NL" dirty="0" err="1"/>
              <a:t>Social</a:t>
            </a:r>
            <a:r>
              <a:rPr lang="nl-NL" dirty="0"/>
              <a:t> taxi services</a:t>
            </a:r>
            <a:endParaRPr dirty="0"/>
          </a:p>
        </p:txBody>
      </p:sp>
      <p:pic>
        <p:nvPicPr>
          <p:cNvPr id="11" name="Picture 2">
            <a:extLst>
              <a:ext uri="{FF2B5EF4-FFF2-40B4-BE49-F238E27FC236}">
                <a16:creationId xmlns:a16="http://schemas.microsoft.com/office/drawing/2014/main" id="{69601F5D-4933-4BDD-A26B-99A6FE75EB4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38" y="5367262"/>
            <a:ext cx="7059998" cy="14708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3">
            <a:extLst>
              <a:ext uri="{FF2B5EF4-FFF2-40B4-BE49-F238E27FC236}">
                <a16:creationId xmlns:a16="http://schemas.microsoft.com/office/drawing/2014/main" id="{9D965CBB-75C8-4F33-8C98-AEB1D497D57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45292" y="5132032"/>
            <a:ext cx="3040129" cy="17060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1">
            <a:extLst>
              <a:ext uri="{FF2B5EF4-FFF2-40B4-BE49-F238E27FC236}">
                <a16:creationId xmlns:a16="http://schemas.microsoft.com/office/drawing/2014/main" id="{6E36ADE1-56CA-4922-BD57-82DB67CA985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777501" y="2693583"/>
            <a:ext cx="2414499" cy="14708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Afbeelding 2" descr="Afbeelding met geel, gebouw, trein, station&#10;&#10;Automatisch gegenereerde beschrijving">
            <a:extLst>
              <a:ext uri="{FF2B5EF4-FFF2-40B4-BE49-F238E27FC236}">
                <a16:creationId xmlns:a16="http://schemas.microsoft.com/office/drawing/2014/main" id="{57416AC9-F79B-4313-B168-E4FF5561750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638" y="2537996"/>
            <a:ext cx="4243899" cy="2829266"/>
          </a:xfrm>
          <a:prstGeom prst="rect">
            <a:avLst/>
          </a:prstGeom>
        </p:spPr>
      </p:pic>
    </p:spTree>
    <p:extLst>
      <p:ext uri="{BB962C8B-B14F-4D97-AF65-F5344CB8AC3E}">
        <p14:creationId xmlns:p14="http://schemas.microsoft.com/office/powerpoint/2010/main" val="15720241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Shape 137"/>
        <p:cNvGrpSpPr/>
        <p:nvPr/>
      </p:nvGrpSpPr>
      <p:grpSpPr>
        <a:xfrm>
          <a:off x="0" y="0"/>
          <a:ext cx="0" cy="0"/>
          <a:chOff x="0" y="0"/>
          <a:chExt cx="0" cy="0"/>
        </a:xfrm>
      </p:grpSpPr>
      <p:sp>
        <p:nvSpPr>
          <p:cNvPr id="138" name="Google Shape;138;p30"/>
          <p:cNvSpPr txBox="1">
            <a:spLocks noGrp="1"/>
          </p:cNvSpPr>
          <p:nvPr>
            <p:ph type="title"/>
          </p:nvPr>
        </p:nvSpPr>
        <p:spPr>
          <a:xfrm>
            <a:off x="1981200" y="432000"/>
            <a:ext cx="8229600" cy="562074"/>
          </a:xfrm>
          <a:prstGeom prst="rect">
            <a:avLst/>
          </a:prstGeom>
          <a:noFill/>
          <a:ln>
            <a:noFill/>
          </a:ln>
        </p:spPr>
        <p:txBody>
          <a:bodyPr spcFirstLastPara="1" vert="horz" wrap="square" lIns="91425" tIns="45700" rIns="91425" bIns="45700" rtlCol="0" anchor="ctr" anchorCtr="0">
            <a:noAutofit/>
          </a:bodyPr>
          <a:lstStyle/>
          <a:p>
            <a:r>
              <a:rPr lang="nl-NL" dirty="0"/>
              <a:t>2 PT-</a:t>
            </a:r>
            <a:r>
              <a:rPr lang="nl-NL" dirty="0" err="1"/>
              <a:t>concessions</a:t>
            </a:r>
            <a:r>
              <a:rPr lang="nl-NL" dirty="0"/>
              <a:t>: </a:t>
            </a:r>
            <a:r>
              <a:rPr lang="nl-NL" dirty="0" err="1"/>
              <a:t>facts</a:t>
            </a:r>
            <a:endParaRPr dirty="0"/>
          </a:p>
        </p:txBody>
      </p:sp>
      <p:sp>
        <p:nvSpPr>
          <p:cNvPr id="139" name="Google Shape;139;p30"/>
          <p:cNvSpPr txBox="1">
            <a:spLocks noGrp="1"/>
          </p:cNvSpPr>
          <p:nvPr>
            <p:ph type="body" idx="1"/>
          </p:nvPr>
        </p:nvSpPr>
        <p:spPr>
          <a:xfrm>
            <a:off x="1524001" y="1351376"/>
            <a:ext cx="6600305" cy="5183187"/>
          </a:xfrm>
          <a:prstGeom prst="rect">
            <a:avLst/>
          </a:prstGeom>
          <a:noFill/>
          <a:ln>
            <a:noFill/>
          </a:ln>
        </p:spPr>
        <p:txBody>
          <a:bodyPr spcFirstLastPara="1" vert="horz" wrap="square" lIns="91425" tIns="45700" rIns="91425" bIns="45700" rtlCol="0" anchor="t" anchorCtr="0">
            <a:noAutofit/>
          </a:bodyPr>
          <a:lstStyle/>
          <a:p>
            <a:pPr marL="457200" lvl="1" indent="0">
              <a:buClr>
                <a:srgbClr val="000000"/>
              </a:buClr>
              <a:buNone/>
            </a:pPr>
            <a:endParaRPr lang="nl-NL" dirty="0"/>
          </a:p>
          <a:p>
            <a:pPr marL="742950" lvl="1" indent="-285750">
              <a:buClr>
                <a:srgbClr val="000000"/>
              </a:buClr>
            </a:pPr>
            <a:endParaRPr lang="nl-NL" dirty="0"/>
          </a:p>
          <a:p>
            <a:pPr marL="1257300" lvl="2" indent="-190500">
              <a:buSzPts val="2400"/>
            </a:pPr>
            <a:endParaRPr dirty="0"/>
          </a:p>
        </p:txBody>
      </p:sp>
      <p:sp>
        <p:nvSpPr>
          <p:cNvPr id="8" name="Content Placeholder 2">
            <a:extLst>
              <a:ext uri="{FF2B5EF4-FFF2-40B4-BE49-F238E27FC236}">
                <a16:creationId xmlns:a16="http://schemas.microsoft.com/office/drawing/2014/main" id="{AAD877DD-2512-48AA-AE66-EFF40EC715FD}"/>
              </a:ext>
            </a:extLst>
          </p:cNvPr>
          <p:cNvSpPr txBox="1">
            <a:spLocks/>
          </p:cNvSpPr>
          <p:nvPr/>
        </p:nvSpPr>
        <p:spPr>
          <a:xfrm>
            <a:off x="1127448" y="1432243"/>
            <a:ext cx="4892352" cy="3773487"/>
          </a:xfrm>
          <a:prstGeom prst="rect">
            <a:avLst/>
          </a:prstGeom>
          <a:solidFill>
            <a:schemeClr val="accent2">
              <a:lumMod val="20000"/>
              <a:lumOff val="80000"/>
            </a:schemeClr>
          </a:solid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228600" algn="l" rtl="0">
              <a:lnSpc>
                <a:spcPct val="100000"/>
              </a:lnSpc>
              <a:spcBef>
                <a:spcPts val="480"/>
              </a:spcBef>
              <a:spcAft>
                <a:spcPts val="0"/>
              </a:spcAft>
              <a:buClr>
                <a:schemeClr val="dk2"/>
              </a:buClr>
              <a:buSzPts val="1400"/>
              <a:buFont typeface="Arial"/>
              <a:buNone/>
              <a:defRPr sz="2400" b="1" i="0" u="none" strike="noStrike" cap="none">
                <a:solidFill>
                  <a:schemeClr val="dk2"/>
                </a:solidFill>
                <a:latin typeface="Arial"/>
                <a:ea typeface="Arial"/>
                <a:cs typeface="Arial"/>
                <a:sym typeface="Arial"/>
              </a:defRPr>
            </a:lvl1pPr>
            <a:lvl2pPr marL="914400" marR="0" lvl="1" indent="-381000" algn="l" rtl="0">
              <a:lnSpc>
                <a:spcPct val="100000"/>
              </a:lnSpc>
              <a:spcBef>
                <a:spcPts val="480"/>
              </a:spcBef>
              <a:spcAft>
                <a:spcPts val="0"/>
              </a:spcAft>
              <a:buClr>
                <a:schemeClr val="dk1"/>
              </a:buClr>
              <a:buSzPts val="2400"/>
              <a:buFont typeface="Noto Sans Symbols"/>
              <a:buChar char="▪"/>
              <a:defRPr sz="2400" b="0" i="0" u="none" strike="noStrike" cap="none">
                <a:solidFill>
                  <a:schemeClr val="dk1"/>
                </a:solidFill>
                <a:latin typeface="Arial"/>
                <a:ea typeface="Arial"/>
                <a:cs typeface="Arial"/>
                <a:sym typeface="Arial"/>
              </a:defRPr>
            </a:lvl2pPr>
            <a:lvl3pPr marL="1371600" marR="0" lvl="2" indent="-228600" algn="l" rtl="0">
              <a:lnSpc>
                <a:spcPct val="100000"/>
              </a:lnSpc>
              <a:spcBef>
                <a:spcPts val="480"/>
              </a:spcBef>
              <a:spcAft>
                <a:spcPts val="0"/>
              </a:spcAft>
              <a:buClr>
                <a:schemeClr val="dk1"/>
              </a:buClr>
              <a:buSzPts val="1400"/>
              <a:buFont typeface="Arial"/>
              <a:buNone/>
              <a:defRPr sz="2400" b="0" i="0" u="none" strike="noStrike" cap="none">
                <a:solidFill>
                  <a:schemeClr val="dk1"/>
                </a:solidFill>
                <a:latin typeface="Arial"/>
                <a:ea typeface="Arial"/>
                <a:cs typeface="Arial"/>
                <a:sym typeface="Arial"/>
              </a:defRPr>
            </a:lvl3pPr>
            <a:lvl4pPr marL="1828800" marR="0" lvl="3" indent="-228600" algn="l" rtl="0">
              <a:lnSpc>
                <a:spcPct val="100000"/>
              </a:lnSpc>
              <a:spcBef>
                <a:spcPts val="400"/>
              </a:spcBef>
              <a:spcAft>
                <a:spcPts val="0"/>
              </a:spcAft>
              <a:buClr>
                <a:srgbClr val="595959"/>
              </a:buClr>
              <a:buSzPts val="1400"/>
              <a:buFont typeface="Arial"/>
              <a:buNone/>
              <a:defRPr sz="2000" b="0" i="0" u="none" strike="noStrike" cap="none">
                <a:solidFill>
                  <a:srgbClr val="595959"/>
                </a:solidFill>
                <a:latin typeface="Arial"/>
                <a:ea typeface="Arial"/>
                <a:cs typeface="Arial"/>
                <a:sym typeface="Arial"/>
              </a:defRPr>
            </a:lvl4pPr>
            <a:lvl5pPr marL="2286000" marR="0" lvl="4" indent="-228600" algn="l" rtl="0">
              <a:lnSpc>
                <a:spcPct val="100000"/>
              </a:lnSpc>
              <a:spcBef>
                <a:spcPts val="400"/>
              </a:spcBef>
              <a:spcAft>
                <a:spcPts val="0"/>
              </a:spcAft>
              <a:buClr>
                <a:schemeClr val="dk1"/>
              </a:buClr>
              <a:buSzPts val="1400"/>
              <a:buFont typeface="Courier New"/>
              <a:buNone/>
              <a:defRPr sz="2000" b="0" i="0" u="none" strike="noStrike" cap="none">
                <a:solidFill>
                  <a:schemeClr val="dk1"/>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pPr marL="57150" indent="0">
              <a:lnSpc>
                <a:spcPct val="80000"/>
              </a:lnSpc>
            </a:pPr>
            <a:r>
              <a:rPr lang="nl-NL" dirty="0">
                <a:solidFill>
                  <a:schemeClr val="tx1"/>
                </a:solidFill>
              </a:rPr>
              <a:t>U-OV Regio Utrecht (</a:t>
            </a:r>
            <a:r>
              <a:rPr lang="nl-NL" dirty="0" err="1">
                <a:solidFill>
                  <a:schemeClr val="tx1"/>
                </a:solidFill>
              </a:rPr>
              <a:t>by</a:t>
            </a:r>
            <a:r>
              <a:rPr lang="nl-NL" dirty="0">
                <a:solidFill>
                  <a:schemeClr val="tx1"/>
                </a:solidFill>
              </a:rPr>
              <a:t> </a:t>
            </a:r>
            <a:r>
              <a:rPr lang="nl-NL" dirty="0" err="1">
                <a:solidFill>
                  <a:schemeClr val="tx1"/>
                </a:solidFill>
              </a:rPr>
              <a:t>Qbuzz</a:t>
            </a:r>
            <a:r>
              <a:rPr lang="nl-NL" dirty="0">
                <a:solidFill>
                  <a:schemeClr val="tx1"/>
                </a:solidFill>
              </a:rPr>
              <a:t>):</a:t>
            </a:r>
          </a:p>
          <a:p>
            <a:pPr>
              <a:lnSpc>
                <a:spcPct val="80000"/>
              </a:lnSpc>
            </a:pPr>
            <a:r>
              <a:rPr lang="nl-NL" b="0" dirty="0">
                <a:solidFill>
                  <a:schemeClr val="tx1"/>
                </a:solidFill>
              </a:rPr>
              <a:t>2013-2025</a:t>
            </a:r>
          </a:p>
          <a:p>
            <a:pPr>
              <a:lnSpc>
                <a:spcPct val="80000"/>
              </a:lnSpc>
            </a:pPr>
            <a:r>
              <a:rPr lang="nl-NL" b="0" dirty="0">
                <a:solidFill>
                  <a:schemeClr val="tx1"/>
                </a:solidFill>
              </a:rPr>
              <a:t>180.000 </a:t>
            </a:r>
            <a:r>
              <a:rPr lang="nl-NL" b="0" dirty="0" err="1">
                <a:solidFill>
                  <a:schemeClr val="tx1"/>
                </a:solidFill>
              </a:rPr>
              <a:t>travellers</a:t>
            </a:r>
            <a:r>
              <a:rPr lang="nl-NL" b="0" dirty="0">
                <a:solidFill>
                  <a:schemeClr val="tx1"/>
                </a:solidFill>
              </a:rPr>
              <a:t>/</a:t>
            </a:r>
            <a:r>
              <a:rPr lang="nl-NL" b="0" dirty="0" err="1">
                <a:solidFill>
                  <a:schemeClr val="tx1"/>
                </a:solidFill>
              </a:rPr>
              <a:t>day</a:t>
            </a:r>
            <a:endParaRPr lang="nl-NL" b="0" dirty="0">
              <a:solidFill>
                <a:schemeClr val="tx1"/>
              </a:solidFill>
            </a:endParaRPr>
          </a:p>
          <a:p>
            <a:pPr>
              <a:lnSpc>
                <a:spcPct val="80000"/>
              </a:lnSpc>
            </a:pPr>
            <a:endParaRPr lang="nl-NL" b="0" dirty="0">
              <a:solidFill>
                <a:schemeClr val="tx1"/>
              </a:solidFill>
            </a:endParaRPr>
          </a:p>
          <a:p>
            <a:pPr>
              <a:lnSpc>
                <a:spcPct val="80000"/>
              </a:lnSpc>
            </a:pPr>
            <a:r>
              <a:rPr lang="nl-NL" b="0" dirty="0">
                <a:solidFill>
                  <a:schemeClr val="tx1"/>
                </a:solidFill>
              </a:rPr>
              <a:t>€ 95 </a:t>
            </a:r>
            <a:r>
              <a:rPr lang="nl-NL" b="0" dirty="0" err="1">
                <a:solidFill>
                  <a:schemeClr val="tx1"/>
                </a:solidFill>
              </a:rPr>
              <a:t>mio</a:t>
            </a:r>
            <a:r>
              <a:rPr lang="nl-NL" b="0" dirty="0">
                <a:solidFill>
                  <a:schemeClr val="tx1"/>
                </a:solidFill>
              </a:rPr>
              <a:t> </a:t>
            </a:r>
            <a:r>
              <a:rPr lang="nl-NL" b="0" dirty="0" err="1">
                <a:solidFill>
                  <a:schemeClr val="tx1"/>
                </a:solidFill>
              </a:rPr>
              <a:t>costs</a:t>
            </a:r>
            <a:r>
              <a:rPr lang="nl-NL" b="0" dirty="0">
                <a:solidFill>
                  <a:schemeClr val="tx1"/>
                </a:solidFill>
              </a:rPr>
              <a:t>/</a:t>
            </a:r>
            <a:r>
              <a:rPr lang="nl-NL" b="0" dirty="0" err="1">
                <a:solidFill>
                  <a:schemeClr val="tx1"/>
                </a:solidFill>
              </a:rPr>
              <a:t>year</a:t>
            </a:r>
            <a:endParaRPr lang="nl-NL" b="0" dirty="0">
              <a:solidFill>
                <a:schemeClr val="tx1"/>
              </a:solidFill>
            </a:endParaRPr>
          </a:p>
          <a:p>
            <a:pPr>
              <a:lnSpc>
                <a:spcPct val="80000"/>
              </a:lnSpc>
            </a:pPr>
            <a:r>
              <a:rPr lang="nl-NL" b="0" dirty="0">
                <a:solidFill>
                  <a:schemeClr val="tx1"/>
                </a:solidFill>
              </a:rPr>
              <a:t>€ 65 </a:t>
            </a:r>
            <a:r>
              <a:rPr lang="nl-NL" b="0" dirty="0" err="1">
                <a:solidFill>
                  <a:schemeClr val="tx1"/>
                </a:solidFill>
              </a:rPr>
              <a:t>mio</a:t>
            </a:r>
            <a:r>
              <a:rPr lang="nl-NL" b="0" dirty="0">
                <a:solidFill>
                  <a:schemeClr val="tx1"/>
                </a:solidFill>
              </a:rPr>
              <a:t> </a:t>
            </a:r>
            <a:r>
              <a:rPr lang="nl-NL" b="0" dirty="0" err="1">
                <a:solidFill>
                  <a:schemeClr val="tx1"/>
                </a:solidFill>
              </a:rPr>
              <a:t>income</a:t>
            </a:r>
            <a:r>
              <a:rPr lang="nl-NL" b="0" dirty="0">
                <a:solidFill>
                  <a:schemeClr val="tx1"/>
                </a:solidFill>
              </a:rPr>
              <a:t>/</a:t>
            </a:r>
            <a:r>
              <a:rPr lang="nl-NL" b="0" dirty="0" err="1">
                <a:solidFill>
                  <a:schemeClr val="tx1"/>
                </a:solidFill>
              </a:rPr>
              <a:t>year</a:t>
            </a:r>
            <a:endParaRPr lang="nl-NL" b="0" dirty="0">
              <a:solidFill>
                <a:schemeClr val="tx1"/>
              </a:solidFill>
            </a:endParaRPr>
          </a:p>
          <a:p>
            <a:pPr>
              <a:lnSpc>
                <a:spcPct val="80000"/>
              </a:lnSpc>
            </a:pPr>
            <a:r>
              <a:rPr lang="nl-NL" b="0" dirty="0">
                <a:solidFill>
                  <a:schemeClr val="tx1"/>
                </a:solidFill>
              </a:rPr>
              <a:t>€ 30 </a:t>
            </a:r>
            <a:r>
              <a:rPr lang="nl-NL" b="0" dirty="0" err="1">
                <a:solidFill>
                  <a:schemeClr val="tx1"/>
                </a:solidFill>
              </a:rPr>
              <a:t>mio</a:t>
            </a:r>
            <a:r>
              <a:rPr lang="nl-NL" b="0" dirty="0">
                <a:solidFill>
                  <a:schemeClr val="tx1"/>
                </a:solidFill>
              </a:rPr>
              <a:t> </a:t>
            </a:r>
            <a:r>
              <a:rPr lang="nl-NL" b="0" dirty="0" err="1">
                <a:solidFill>
                  <a:schemeClr val="tx1"/>
                </a:solidFill>
              </a:rPr>
              <a:t>subsidy</a:t>
            </a:r>
            <a:r>
              <a:rPr lang="nl-NL" b="0" dirty="0">
                <a:solidFill>
                  <a:schemeClr val="tx1"/>
                </a:solidFill>
              </a:rPr>
              <a:t>/</a:t>
            </a:r>
            <a:r>
              <a:rPr lang="nl-NL" b="0" dirty="0" err="1">
                <a:solidFill>
                  <a:schemeClr val="tx1"/>
                </a:solidFill>
              </a:rPr>
              <a:t>year</a:t>
            </a:r>
            <a:endParaRPr lang="nl-NL" b="0" dirty="0">
              <a:solidFill>
                <a:schemeClr val="tx1"/>
              </a:solidFill>
            </a:endParaRPr>
          </a:p>
          <a:p>
            <a:pPr>
              <a:lnSpc>
                <a:spcPct val="80000"/>
              </a:lnSpc>
            </a:pPr>
            <a:endParaRPr lang="nl-NL" b="0" dirty="0">
              <a:solidFill>
                <a:schemeClr val="tx1"/>
              </a:solidFill>
            </a:endParaRPr>
          </a:p>
          <a:p>
            <a:pPr>
              <a:lnSpc>
                <a:spcPct val="80000"/>
              </a:lnSpc>
            </a:pPr>
            <a:r>
              <a:rPr lang="nl-NL" b="0" dirty="0">
                <a:solidFill>
                  <a:schemeClr val="tx1"/>
                </a:solidFill>
              </a:rPr>
              <a:t>350 </a:t>
            </a:r>
            <a:r>
              <a:rPr lang="nl-NL" b="0" dirty="0" err="1">
                <a:solidFill>
                  <a:schemeClr val="tx1"/>
                </a:solidFill>
              </a:rPr>
              <a:t>busses</a:t>
            </a:r>
            <a:r>
              <a:rPr lang="nl-NL" b="0" dirty="0">
                <a:solidFill>
                  <a:schemeClr val="tx1"/>
                </a:solidFill>
              </a:rPr>
              <a:t> </a:t>
            </a:r>
            <a:r>
              <a:rPr lang="nl-NL" sz="1800" b="0" dirty="0">
                <a:solidFill>
                  <a:schemeClr val="tx1"/>
                </a:solidFill>
              </a:rPr>
              <a:t>(8/10/12/18/25m)</a:t>
            </a:r>
          </a:p>
          <a:p>
            <a:pPr>
              <a:lnSpc>
                <a:spcPct val="80000"/>
              </a:lnSpc>
            </a:pPr>
            <a:r>
              <a:rPr lang="nl-NL" b="0" dirty="0">
                <a:solidFill>
                  <a:schemeClr val="tx1"/>
                </a:solidFill>
              </a:rPr>
              <a:t>26 (+27) trams</a:t>
            </a:r>
            <a:endParaRPr lang="nl-NL" sz="2000" b="0" dirty="0">
              <a:solidFill>
                <a:schemeClr val="tx1"/>
              </a:solidFill>
            </a:endParaRPr>
          </a:p>
          <a:p>
            <a:pPr lvl="1"/>
            <a:endParaRPr lang="nl-NL" sz="2000" dirty="0"/>
          </a:p>
          <a:p>
            <a:pPr lvl="1"/>
            <a:endParaRPr lang="nl-NL" sz="2000" dirty="0"/>
          </a:p>
          <a:p>
            <a:pPr lvl="1"/>
            <a:endParaRPr lang="nl-NL" sz="2000" dirty="0"/>
          </a:p>
          <a:p>
            <a:pPr lvl="1"/>
            <a:endParaRPr lang="nl-NL" sz="2000" dirty="0"/>
          </a:p>
          <a:p>
            <a:pPr lvl="1"/>
            <a:endParaRPr lang="nl-NL" sz="2000" dirty="0"/>
          </a:p>
          <a:p>
            <a:endParaRPr lang="nl-NL" sz="2000" dirty="0"/>
          </a:p>
        </p:txBody>
      </p:sp>
      <p:sp>
        <p:nvSpPr>
          <p:cNvPr id="9" name="Content Placeholder 6">
            <a:extLst>
              <a:ext uri="{FF2B5EF4-FFF2-40B4-BE49-F238E27FC236}">
                <a16:creationId xmlns:a16="http://schemas.microsoft.com/office/drawing/2014/main" id="{A9EF674A-B1B5-4261-958B-5B92B1C46F07}"/>
              </a:ext>
            </a:extLst>
          </p:cNvPr>
          <p:cNvSpPr txBox="1">
            <a:spLocks/>
          </p:cNvSpPr>
          <p:nvPr/>
        </p:nvSpPr>
        <p:spPr>
          <a:xfrm>
            <a:off x="6172199" y="1432242"/>
            <a:ext cx="4676329" cy="3773488"/>
          </a:xfrm>
          <a:prstGeom prst="rect">
            <a:avLst/>
          </a:prstGeom>
          <a:solidFill>
            <a:schemeClr val="accent2">
              <a:lumMod val="20000"/>
              <a:lumOff val="80000"/>
            </a:schemeClr>
          </a:solidFill>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57150"/>
            <a:r>
              <a:rPr lang="nl-NL" sz="2400" b="1" dirty="0" err="1"/>
              <a:t>Syntus</a:t>
            </a:r>
            <a:r>
              <a:rPr lang="nl-NL" sz="2400" b="1" dirty="0"/>
              <a:t> Utrecht (</a:t>
            </a:r>
            <a:r>
              <a:rPr lang="nl-NL" sz="2400" b="1" dirty="0" err="1"/>
              <a:t>by</a:t>
            </a:r>
            <a:r>
              <a:rPr lang="nl-NL" sz="2400" b="1" dirty="0"/>
              <a:t> </a:t>
            </a:r>
            <a:r>
              <a:rPr lang="nl-NL" sz="2400" b="1" dirty="0" err="1"/>
              <a:t>Keolis</a:t>
            </a:r>
            <a:r>
              <a:rPr lang="nl-NL" sz="2400" b="1" dirty="0"/>
              <a:t>:</a:t>
            </a:r>
          </a:p>
          <a:p>
            <a:r>
              <a:rPr lang="nl-NL" sz="2400" dirty="0"/>
              <a:t>2017-2025</a:t>
            </a:r>
          </a:p>
          <a:p>
            <a:r>
              <a:rPr lang="nl-NL" sz="2400" dirty="0"/>
              <a:t>100.000 </a:t>
            </a:r>
            <a:r>
              <a:rPr lang="nl-NL" sz="2400" dirty="0" err="1"/>
              <a:t>travellers</a:t>
            </a:r>
            <a:r>
              <a:rPr lang="nl-NL" sz="2400" dirty="0"/>
              <a:t>/</a:t>
            </a:r>
            <a:r>
              <a:rPr lang="nl-NL" sz="2400" dirty="0" err="1"/>
              <a:t>day</a:t>
            </a:r>
            <a:endParaRPr lang="nl-NL" sz="2400" dirty="0"/>
          </a:p>
          <a:p>
            <a:endParaRPr lang="nl-NL" sz="2400" dirty="0"/>
          </a:p>
          <a:p>
            <a:r>
              <a:rPr lang="nl-NL" sz="2400" dirty="0"/>
              <a:t>€60 </a:t>
            </a:r>
            <a:r>
              <a:rPr lang="nl-NL" sz="2400" dirty="0" err="1"/>
              <a:t>mio</a:t>
            </a:r>
            <a:r>
              <a:rPr lang="nl-NL" sz="2400" dirty="0"/>
              <a:t> </a:t>
            </a:r>
            <a:r>
              <a:rPr lang="nl-NL" sz="2400" dirty="0" err="1"/>
              <a:t>costs</a:t>
            </a:r>
            <a:r>
              <a:rPr lang="nl-NL" sz="2400" dirty="0"/>
              <a:t>/</a:t>
            </a:r>
            <a:r>
              <a:rPr lang="nl-NL" sz="2400" dirty="0" err="1"/>
              <a:t>year</a:t>
            </a:r>
            <a:endParaRPr lang="nl-NL" sz="2400" dirty="0"/>
          </a:p>
          <a:p>
            <a:r>
              <a:rPr lang="nl-NL" sz="2400" dirty="0"/>
              <a:t>€30 </a:t>
            </a:r>
            <a:r>
              <a:rPr lang="nl-NL" sz="2400" dirty="0" err="1"/>
              <a:t>mio</a:t>
            </a:r>
            <a:r>
              <a:rPr lang="nl-NL" sz="2400" dirty="0"/>
              <a:t> </a:t>
            </a:r>
            <a:r>
              <a:rPr lang="nl-NL" sz="2400" dirty="0" err="1"/>
              <a:t>income</a:t>
            </a:r>
            <a:r>
              <a:rPr lang="nl-NL" sz="2400" dirty="0"/>
              <a:t>/</a:t>
            </a:r>
            <a:r>
              <a:rPr lang="nl-NL" sz="2400" dirty="0" err="1"/>
              <a:t>year</a:t>
            </a:r>
            <a:endParaRPr lang="nl-NL" sz="2400" dirty="0"/>
          </a:p>
          <a:p>
            <a:r>
              <a:rPr lang="nl-NL" sz="2400" dirty="0"/>
              <a:t>€30 </a:t>
            </a:r>
            <a:r>
              <a:rPr lang="nl-NL" sz="2400" dirty="0" err="1"/>
              <a:t>mio</a:t>
            </a:r>
            <a:r>
              <a:rPr lang="nl-NL" sz="2400" dirty="0"/>
              <a:t> </a:t>
            </a:r>
            <a:r>
              <a:rPr lang="nl-NL" sz="2400" dirty="0" err="1"/>
              <a:t>subsidy</a:t>
            </a:r>
            <a:r>
              <a:rPr lang="nl-NL" sz="2400" dirty="0"/>
              <a:t>/</a:t>
            </a:r>
            <a:r>
              <a:rPr lang="nl-NL" sz="2400" dirty="0" err="1"/>
              <a:t>year</a:t>
            </a:r>
            <a:endParaRPr lang="nl-NL" sz="2400" dirty="0"/>
          </a:p>
          <a:p>
            <a:endParaRPr lang="nl-NL" sz="2400" dirty="0"/>
          </a:p>
          <a:p>
            <a:r>
              <a:rPr lang="nl-NL" sz="2400" dirty="0"/>
              <a:t>200 </a:t>
            </a:r>
            <a:r>
              <a:rPr lang="nl-NL" sz="2400" dirty="0" err="1"/>
              <a:t>busses</a:t>
            </a:r>
            <a:r>
              <a:rPr lang="nl-NL" sz="2400" dirty="0"/>
              <a:t> </a:t>
            </a:r>
            <a:r>
              <a:rPr lang="nl-NL" sz="1800" dirty="0"/>
              <a:t>(8/12/15m)</a:t>
            </a:r>
          </a:p>
          <a:p>
            <a:endParaRPr lang="nl-NL" sz="2400" dirty="0"/>
          </a:p>
          <a:p>
            <a:endParaRPr lang="nl-NL" sz="2400" dirty="0"/>
          </a:p>
          <a:p>
            <a:endParaRPr lang="nl-NL" sz="2600" dirty="0"/>
          </a:p>
        </p:txBody>
      </p:sp>
      <p:sp>
        <p:nvSpPr>
          <p:cNvPr id="2" name="Tekstvak 1">
            <a:extLst>
              <a:ext uri="{FF2B5EF4-FFF2-40B4-BE49-F238E27FC236}">
                <a16:creationId xmlns:a16="http://schemas.microsoft.com/office/drawing/2014/main" id="{7C5CE5DE-A081-4A1F-B182-B9CADAC00615}"/>
              </a:ext>
            </a:extLst>
          </p:cNvPr>
          <p:cNvSpPr txBox="1"/>
          <p:nvPr/>
        </p:nvSpPr>
        <p:spPr>
          <a:xfrm>
            <a:off x="1127449" y="5459232"/>
            <a:ext cx="4892351" cy="646331"/>
          </a:xfrm>
          <a:prstGeom prst="rect">
            <a:avLst/>
          </a:prstGeom>
          <a:solidFill>
            <a:schemeClr val="accent1">
              <a:lumMod val="40000"/>
              <a:lumOff val="60000"/>
            </a:schemeClr>
          </a:solidFill>
        </p:spPr>
        <p:txBody>
          <a:bodyPr wrap="square" rtlCol="0">
            <a:spAutoFit/>
          </a:bodyPr>
          <a:lstStyle/>
          <a:p>
            <a:r>
              <a:rPr lang="nl-NL" dirty="0"/>
              <a:t>TRAM ROLLING STOCK &amp; TRACK ARE ASSETS PROVINCIE UTRECHT</a:t>
            </a:r>
          </a:p>
        </p:txBody>
      </p:sp>
    </p:spTree>
    <p:extLst>
      <p:ext uri="{BB962C8B-B14F-4D97-AF65-F5344CB8AC3E}">
        <p14:creationId xmlns:p14="http://schemas.microsoft.com/office/powerpoint/2010/main" val="27325200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B964C43-AD66-4CA2-ADA2-25B524BE3DB5}"/>
              </a:ext>
            </a:extLst>
          </p:cNvPr>
          <p:cNvSpPr>
            <a:spLocks noGrp="1"/>
          </p:cNvSpPr>
          <p:nvPr>
            <p:ph type="title"/>
          </p:nvPr>
        </p:nvSpPr>
        <p:spPr/>
        <p:txBody>
          <a:bodyPr/>
          <a:lstStyle/>
          <a:p>
            <a:r>
              <a:rPr lang="nl-NL" dirty="0" err="1"/>
              <a:t>Tendering</a:t>
            </a:r>
            <a:r>
              <a:rPr lang="nl-NL" dirty="0"/>
              <a:t> new </a:t>
            </a:r>
            <a:r>
              <a:rPr lang="nl-NL" dirty="0" err="1"/>
              <a:t>concessions</a:t>
            </a:r>
            <a:r>
              <a:rPr lang="nl-NL" dirty="0"/>
              <a:t> 2025-2035</a:t>
            </a:r>
          </a:p>
        </p:txBody>
      </p:sp>
      <p:sp>
        <p:nvSpPr>
          <p:cNvPr id="3" name="Tijdelijke aanduiding voor inhoud 2">
            <a:extLst>
              <a:ext uri="{FF2B5EF4-FFF2-40B4-BE49-F238E27FC236}">
                <a16:creationId xmlns:a16="http://schemas.microsoft.com/office/drawing/2014/main" id="{840F1981-FDC2-470A-A807-B04FD0D6335A}"/>
              </a:ext>
            </a:extLst>
          </p:cNvPr>
          <p:cNvSpPr>
            <a:spLocks noGrp="1"/>
          </p:cNvSpPr>
          <p:nvPr>
            <p:ph sz="half" idx="1"/>
          </p:nvPr>
        </p:nvSpPr>
        <p:spPr>
          <a:xfrm>
            <a:off x="657576" y="1836990"/>
            <a:ext cx="11271072" cy="4760362"/>
          </a:xfrm>
        </p:spPr>
        <p:txBody>
          <a:bodyPr>
            <a:normAutofit fontScale="77500" lnSpcReduction="20000"/>
          </a:bodyPr>
          <a:lstStyle/>
          <a:p>
            <a:r>
              <a:rPr lang="nl-NL" sz="2900" dirty="0" err="1"/>
              <a:t>Working</a:t>
            </a:r>
            <a:r>
              <a:rPr lang="nl-NL" sz="2900" dirty="0"/>
              <a:t> on:</a:t>
            </a:r>
          </a:p>
          <a:p>
            <a:pPr marL="457200" indent="-457200">
              <a:buFont typeface="Arial" panose="020B0604020202020204" pitchFamily="34" charset="0"/>
              <a:buChar char="•"/>
            </a:pPr>
            <a:r>
              <a:rPr lang="nl-NL" sz="2900" b="0" dirty="0"/>
              <a:t>Spring 2022: </a:t>
            </a:r>
            <a:r>
              <a:rPr lang="nl-NL" sz="2900" b="0" dirty="0" err="1"/>
              <a:t>Decision</a:t>
            </a:r>
            <a:r>
              <a:rPr lang="nl-NL" sz="2900" b="0" dirty="0"/>
              <a:t> making Policy </a:t>
            </a:r>
            <a:r>
              <a:rPr lang="nl-NL" sz="2900" b="0" dirty="0" err="1"/>
              <a:t>Principles</a:t>
            </a:r>
            <a:r>
              <a:rPr lang="nl-NL" sz="2900" b="0" dirty="0"/>
              <a:t> PT-</a:t>
            </a:r>
            <a:r>
              <a:rPr lang="nl-NL" sz="2900" b="0" dirty="0" err="1"/>
              <a:t>Tendering</a:t>
            </a:r>
            <a:endParaRPr lang="nl-NL" sz="2900" b="0" dirty="0"/>
          </a:p>
          <a:p>
            <a:pPr marL="457200" indent="-457200">
              <a:buFont typeface="Arial" panose="020B0604020202020204" pitchFamily="34" charset="0"/>
              <a:buChar char="•"/>
            </a:pPr>
            <a:r>
              <a:rPr lang="nl-NL" sz="2900" b="0" dirty="0"/>
              <a:t>End 2022: 	    Program of </a:t>
            </a:r>
            <a:r>
              <a:rPr lang="nl-NL" sz="2900" b="0" dirty="0" err="1"/>
              <a:t>Reguirements</a:t>
            </a:r>
            <a:endParaRPr lang="nl-NL" sz="2900" b="0" dirty="0"/>
          </a:p>
          <a:p>
            <a:pPr marL="457200" indent="-457200">
              <a:buFont typeface="Arial" panose="020B0604020202020204" pitchFamily="34" charset="0"/>
              <a:buChar char="•"/>
            </a:pPr>
            <a:r>
              <a:rPr lang="nl-NL" sz="2900" b="0" dirty="0"/>
              <a:t>2023-2024:   </a:t>
            </a:r>
            <a:r>
              <a:rPr lang="nl-NL" sz="2900" b="0" dirty="0" err="1"/>
              <a:t>Tendering</a:t>
            </a:r>
            <a:r>
              <a:rPr lang="nl-NL" sz="2900" b="0" dirty="0"/>
              <a:t> &amp; </a:t>
            </a:r>
            <a:r>
              <a:rPr lang="nl-NL" sz="2900" b="0" dirty="0" err="1"/>
              <a:t>Implementation</a:t>
            </a:r>
            <a:endParaRPr lang="nl-NL" sz="2900" b="0" dirty="0"/>
          </a:p>
          <a:p>
            <a:pPr marL="457200" indent="-457200">
              <a:buFont typeface="Arial" panose="020B0604020202020204" pitchFamily="34" charset="0"/>
              <a:buChar char="•"/>
            </a:pPr>
            <a:r>
              <a:rPr lang="nl-NL" sz="2900" b="0" dirty="0"/>
              <a:t>2025:            Start new </a:t>
            </a:r>
            <a:r>
              <a:rPr lang="nl-NL" sz="2900" b="0" dirty="0" err="1"/>
              <a:t>concessions</a:t>
            </a:r>
            <a:endParaRPr lang="nl-NL" sz="2900" b="0" dirty="0"/>
          </a:p>
          <a:p>
            <a:pPr marL="457200" indent="-457200">
              <a:buFont typeface="Arial" panose="020B0604020202020204" pitchFamily="34" charset="0"/>
              <a:buChar char="•"/>
            </a:pPr>
            <a:endParaRPr lang="nl-NL" sz="2900" dirty="0"/>
          </a:p>
          <a:p>
            <a:r>
              <a:rPr lang="nl-NL" sz="2900" dirty="0" err="1"/>
              <a:t>Looking</a:t>
            </a:r>
            <a:r>
              <a:rPr lang="nl-NL" sz="2900" dirty="0"/>
              <a:t> </a:t>
            </a:r>
            <a:r>
              <a:rPr lang="nl-NL" sz="2900" dirty="0" err="1"/>
              <a:t>for</a:t>
            </a:r>
            <a:r>
              <a:rPr lang="nl-NL" sz="2900" dirty="0"/>
              <a:t>:</a:t>
            </a:r>
          </a:p>
          <a:p>
            <a:pPr marL="457200" indent="-457200">
              <a:buFont typeface="Arial" panose="020B0604020202020204" pitchFamily="34" charset="0"/>
              <a:buChar char="•"/>
            </a:pPr>
            <a:r>
              <a:rPr lang="nl-NL" sz="2900" b="0" dirty="0"/>
              <a:t>2 public transport operators</a:t>
            </a:r>
          </a:p>
          <a:p>
            <a:pPr marL="457200" indent="-457200">
              <a:buFont typeface="Arial" panose="020B0604020202020204" pitchFamily="34" charset="0"/>
              <a:buChar char="•"/>
            </a:pPr>
            <a:r>
              <a:rPr lang="nl-NL" sz="2900" b="0" dirty="0"/>
              <a:t>As partners </a:t>
            </a:r>
            <a:r>
              <a:rPr lang="nl-NL" sz="2900" b="0" dirty="0" err="1"/>
              <a:t>to</a:t>
            </a:r>
            <a:r>
              <a:rPr lang="nl-NL" sz="2900" b="0" dirty="0"/>
              <a:t> meet </a:t>
            </a:r>
            <a:r>
              <a:rPr lang="nl-NL" sz="2900" b="0" dirty="0" err="1"/>
              <a:t>our</a:t>
            </a:r>
            <a:r>
              <a:rPr lang="nl-NL" sz="2900" b="0" dirty="0"/>
              <a:t> (public) </a:t>
            </a:r>
            <a:r>
              <a:rPr lang="nl-NL" sz="2900" b="0" dirty="0" err="1"/>
              <a:t>aims</a:t>
            </a:r>
            <a:endParaRPr lang="nl-NL" sz="2900" b="0" dirty="0"/>
          </a:p>
          <a:p>
            <a:pPr marL="457200" indent="-457200">
              <a:buFont typeface="Arial" panose="020B0604020202020204" pitchFamily="34" charset="0"/>
              <a:buChar char="•"/>
            </a:pPr>
            <a:endParaRPr lang="nl-NL" dirty="0"/>
          </a:p>
          <a:p>
            <a:endParaRPr lang="nl-NL" dirty="0"/>
          </a:p>
          <a:p>
            <a:endParaRPr lang="nl-NL" dirty="0"/>
          </a:p>
          <a:p>
            <a:r>
              <a:rPr lang="nl-NL" dirty="0"/>
              <a:t>Movie “Excellent PT </a:t>
            </a:r>
            <a:r>
              <a:rPr lang="nl-NL" dirty="0" err="1"/>
              <a:t>for</a:t>
            </a:r>
            <a:r>
              <a:rPr lang="nl-NL" dirty="0"/>
              <a:t> a </a:t>
            </a:r>
            <a:r>
              <a:rPr lang="nl-NL" dirty="0" err="1"/>
              <a:t>growing</a:t>
            </a:r>
            <a:r>
              <a:rPr lang="nl-NL" dirty="0"/>
              <a:t> </a:t>
            </a:r>
            <a:r>
              <a:rPr lang="nl-NL" dirty="0" err="1"/>
              <a:t>Province</a:t>
            </a:r>
            <a:r>
              <a:rPr lang="nl-NL" dirty="0"/>
              <a:t>”:</a:t>
            </a:r>
          </a:p>
          <a:p>
            <a:r>
              <a:rPr lang="nl-NL" sz="2800" u="sng" dirty="0">
                <a:solidFill>
                  <a:srgbClr val="0000FF"/>
                </a:solidFill>
                <a:effectLst/>
                <a:latin typeface="Calibri" panose="020F0502020204030204" pitchFamily="34" charset="0"/>
                <a:ea typeface="Times New Roman" panose="02020603050405020304" pitchFamily="18" charset="0"/>
                <a:hlinkClick r:id="rId3"/>
              </a:rPr>
              <a:t>https://youtu.be/AKFbE-Jn6x4</a:t>
            </a:r>
            <a:endParaRPr lang="nl-NL" dirty="0"/>
          </a:p>
          <a:p>
            <a:endParaRPr lang="nl-NL" dirty="0"/>
          </a:p>
        </p:txBody>
      </p:sp>
      <p:pic>
        <p:nvPicPr>
          <p:cNvPr id="8" name="Afbeelding 7">
            <a:extLst>
              <a:ext uri="{FF2B5EF4-FFF2-40B4-BE49-F238E27FC236}">
                <a16:creationId xmlns:a16="http://schemas.microsoft.com/office/drawing/2014/main" id="{3DD9E3B2-E6AB-418F-8FEB-90FF9ECE7343}"/>
              </a:ext>
            </a:extLst>
          </p:cNvPr>
          <p:cNvPicPr>
            <a:picLocks noChangeAspect="1"/>
          </p:cNvPicPr>
          <p:nvPr/>
        </p:nvPicPr>
        <p:blipFill>
          <a:blip r:embed="rId4"/>
          <a:stretch>
            <a:fillRect/>
          </a:stretch>
        </p:blipFill>
        <p:spPr>
          <a:xfrm>
            <a:off x="6715307" y="2852936"/>
            <a:ext cx="5487339" cy="2395732"/>
          </a:xfrm>
          <a:prstGeom prst="rect">
            <a:avLst/>
          </a:prstGeom>
        </p:spPr>
      </p:pic>
    </p:spTree>
    <p:extLst>
      <p:ext uri="{BB962C8B-B14F-4D97-AF65-F5344CB8AC3E}">
        <p14:creationId xmlns:p14="http://schemas.microsoft.com/office/powerpoint/2010/main" val="25645121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Afbeelding 10">
            <a:extLst>
              <a:ext uri="{FF2B5EF4-FFF2-40B4-BE49-F238E27FC236}">
                <a16:creationId xmlns:a16="http://schemas.microsoft.com/office/drawing/2014/main" id="{E9E34901-5421-4E37-8987-4525E208EA7B}"/>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862047" y="3946278"/>
            <a:ext cx="4322666" cy="2881778"/>
          </a:xfrm>
          <a:prstGeom prst="rect">
            <a:avLst/>
          </a:prstGeom>
          <a:ln>
            <a:noFill/>
          </a:ln>
        </p:spPr>
      </p:pic>
      <p:sp>
        <p:nvSpPr>
          <p:cNvPr id="2" name="Titel 1">
            <a:extLst>
              <a:ext uri="{FF2B5EF4-FFF2-40B4-BE49-F238E27FC236}">
                <a16:creationId xmlns:a16="http://schemas.microsoft.com/office/drawing/2014/main" id="{422329EB-AD45-4371-8873-3ABBCCC4C1F7}"/>
              </a:ext>
            </a:extLst>
          </p:cNvPr>
          <p:cNvSpPr>
            <a:spLocks noGrp="1"/>
          </p:cNvSpPr>
          <p:nvPr>
            <p:ph type="title"/>
          </p:nvPr>
        </p:nvSpPr>
        <p:spPr>
          <a:xfrm>
            <a:off x="983432" y="404664"/>
            <a:ext cx="9649072" cy="1143000"/>
          </a:xfrm>
        </p:spPr>
        <p:txBody>
          <a:bodyPr/>
          <a:lstStyle/>
          <a:p>
            <a:r>
              <a:rPr lang="nl-NL" dirty="0" err="1"/>
              <a:t>Our</a:t>
            </a:r>
            <a:r>
              <a:rPr lang="nl-NL" dirty="0"/>
              <a:t> Zero </a:t>
            </a:r>
            <a:r>
              <a:rPr lang="nl-NL" dirty="0" err="1"/>
              <a:t>Emission</a:t>
            </a:r>
            <a:r>
              <a:rPr lang="nl-NL" dirty="0"/>
              <a:t> Targets &amp; Schedule</a:t>
            </a:r>
          </a:p>
        </p:txBody>
      </p:sp>
      <p:sp>
        <p:nvSpPr>
          <p:cNvPr id="5" name="Tijdelijke aanduiding voor datum 4">
            <a:extLst>
              <a:ext uri="{FF2B5EF4-FFF2-40B4-BE49-F238E27FC236}">
                <a16:creationId xmlns:a16="http://schemas.microsoft.com/office/drawing/2014/main" id="{BD39EA83-8F78-4D7C-81CF-9203EE4E9DA8}"/>
              </a:ext>
            </a:extLst>
          </p:cNvPr>
          <p:cNvSpPr>
            <a:spLocks noGrp="1"/>
          </p:cNvSpPr>
          <p:nvPr>
            <p:ph type="dt" sz="half" idx="10"/>
          </p:nvPr>
        </p:nvSpPr>
        <p:spPr/>
        <p:txBody>
          <a:bodyPr/>
          <a:lstStyle/>
          <a:p>
            <a:endParaRPr lang="nl-NL" dirty="0"/>
          </a:p>
        </p:txBody>
      </p:sp>
      <p:sp>
        <p:nvSpPr>
          <p:cNvPr id="7" name="Tijdelijke aanduiding voor dianummer 6">
            <a:extLst>
              <a:ext uri="{FF2B5EF4-FFF2-40B4-BE49-F238E27FC236}">
                <a16:creationId xmlns:a16="http://schemas.microsoft.com/office/drawing/2014/main" id="{952A7780-B4D8-458B-AE1C-08F881B3FC14}"/>
              </a:ext>
            </a:extLst>
          </p:cNvPr>
          <p:cNvSpPr>
            <a:spLocks noGrp="1"/>
          </p:cNvSpPr>
          <p:nvPr>
            <p:ph type="sldNum" sz="quarter" idx="12"/>
          </p:nvPr>
        </p:nvSpPr>
        <p:spPr/>
        <p:txBody>
          <a:bodyPr/>
          <a:lstStyle/>
          <a:p>
            <a:fld id="{014290DA-DAA5-B345-AE2C-47268A2215A0}" type="slidenum">
              <a:rPr lang="nl-NL" smtClean="0"/>
              <a:t>8</a:t>
            </a:fld>
            <a:endParaRPr lang="nl-NL"/>
          </a:p>
        </p:txBody>
      </p:sp>
      <p:sp>
        <p:nvSpPr>
          <p:cNvPr id="10" name="Google Shape;139;p30">
            <a:extLst>
              <a:ext uri="{FF2B5EF4-FFF2-40B4-BE49-F238E27FC236}">
                <a16:creationId xmlns:a16="http://schemas.microsoft.com/office/drawing/2014/main" id="{CAA5AA94-0B31-472D-BC9F-ED5F5F3F8C5A}"/>
              </a:ext>
            </a:extLst>
          </p:cNvPr>
          <p:cNvSpPr txBox="1">
            <a:spLocks/>
          </p:cNvSpPr>
          <p:nvPr/>
        </p:nvSpPr>
        <p:spPr>
          <a:xfrm>
            <a:off x="695400" y="1804538"/>
            <a:ext cx="11161240" cy="3582629"/>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228600" algn="l" rtl="0">
              <a:lnSpc>
                <a:spcPct val="100000"/>
              </a:lnSpc>
              <a:spcBef>
                <a:spcPts val="480"/>
              </a:spcBef>
              <a:spcAft>
                <a:spcPts val="0"/>
              </a:spcAft>
              <a:buClr>
                <a:schemeClr val="dk2"/>
              </a:buClr>
              <a:buSzPts val="1400"/>
              <a:buFont typeface="Arial"/>
              <a:buNone/>
              <a:defRPr sz="2800" b="1" i="0" u="none" strike="noStrike" cap="none">
                <a:solidFill>
                  <a:schemeClr val="dk2"/>
                </a:solidFill>
                <a:latin typeface="Arial"/>
                <a:ea typeface="Arial"/>
                <a:cs typeface="Arial"/>
                <a:sym typeface="Arial"/>
              </a:defRPr>
            </a:lvl1pPr>
            <a:lvl2pPr marL="914400" marR="0" lvl="1" indent="-381000" algn="l" rtl="0">
              <a:lnSpc>
                <a:spcPct val="100000"/>
              </a:lnSpc>
              <a:spcBef>
                <a:spcPts val="480"/>
              </a:spcBef>
              <a:spcAft>
                <a:spcPts val="0"/>
              </a:spcAft>
              <a:buClr>
                <a:schemeClr val="dk1"/>
              </a:buClr>
              <a:buSzPts val="2400"/>
              <a:buFont typeface="Noto Sans Symbols"/>
              <a:buChar char="▪"/>
              <a:defRPr sz="2400" b="0" i="0" u="none" strike="noStrike" cap="none">
                <a:solidFill>
                  <a:schemeClr val="dk1"/>
                </a:solidFill>
                <a:latin typeface="Arial"/>
                <a:ea typeface="Arial"/>
                <a:cs typeface="Arial"/>
                <a:sym typeface="Arial"/>
              </a:defRPr>
            </a:lvl2pPr>
            <a:lvl3pPr marL="1371600" marR="0" lvl="2" indent="-228600" algn="l" rtl="0">
              <a:lnSpc>
                <a:spcPct val="100000"/>
              </a:lnSpc>
              <a:spcBef>
                <a:spcPts val="480"/>
              </a:spcBef>
              <a:spcAft>
                <a:spcPts val="0"/>
              </a:spcAft>
              <a:buClr>
                <a:schemeClr val="dk1"/>
              </a:buClr>
              <a:buSzPts val="1400"/>
              <a:buFont typeface="Arial"/>
              <a:buNone/>
              <a:defRPr sz="2000" b="0" i="0" u="none" strike="noStrike" cap="none">
                <a:solidFill>
                  <a:schemeClr val="dk1"/>
                </a:solidFill>
                <a:latin typeface="Arial"/>
                <a:ea typeface="Arial"/>
                <a:cs typeface="Arial"/>
                <a:sym typeface="Arial"/>
              </a:defRPr>
            </a:lvl3pPr>
            <a:lvl4pPr marL="1828800" marR="0" lvl="3" indent="-228600" algn="l" rtl="0">
              <a:lnSpc>
                <a:spcPct val="100000"/>
              </a:lnSpc>
              <a:spcBef>
                <a:spcPts val="400"/>
              </a:spcBef>
              <a:spcAft>
                <a:spcPts val="0"/>
              </a:spcAft>
              <a:buClr>
                <a:srgbClr val="595959"/>
              </a:buClr>
              <a:buSzPts val="1400"/>
              <a:buFont typeface="Arial"/>
              <a:buNone/>
              <a:defRPr sz="1800" b="0" i="0" u="none" strike="noStrike" cap="none">
                <a:solidFill>
                  <a:srgbClr val="595959"/>
                </a:solidFill>
                <a:latin typeface="Arial"/>
                <a:ea typeface="Arial"/>
                <a:cs typeface="Arial"/>
                <a:sym typeface="Arial"/>
              </a:defRPr>
            </a:lvl4pPr>
            <a:lvl5pPr marL="2286000" marR="0" lvl="4" indent="-228600" algn="l" rtl="0">
              <a:lnSpc>
                <a:spcPct val="100000"/>
              </a:lnSpc>
              <a:spcBef>
                <a:spcPts val="400"/>
              </a:spcBef>
              <a:spcAft>
                <a:spcPts val="0"/>
              </a:spcAft>
              <a:buClr>
                <a:schemeClr val="dk1"/>
              </a:buClr>
              <a:buSzPts val="1400"/>
              <a:buFont typeface="Courier New"/>
              <a:buNone/>
              <a:defRPr sz="1800" b="0" i="0" u="none" strike="noStrike" cap="none">
                <a:solidFill>
                  <a:schemeClr val="dk1"/>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18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18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18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1800" b="0" i="0" u="none" strike="noStrike" cap="none">
                <a:solidFill>
                  <a:schemeClr val="dk1"/>
                </a:solidFill>
                <a:latin typeface="Arial"/>
                <a:ea typeface="Arial"/>
                <a:cs typeface="Arial"/>
                <a:sym typeface="Arial"/>
              </a:defRPr>
            </a:lvl9pPr>
          </a:lstStyle>
          <a:p>
            <a:pPr marL="457200" lvl="1" indent="0">
              <a:buClr>
                <a:srgbClr val="000000"/>
              </a:buClr>
              <a:buNone/>
            </a:pPr>
            <a:r>
              <a:rPr lang="nl-NL" sz="2800" dirty="0">
                <a:solidFill>
                  <a:schemeClr val="tx1"/>
                </a:solidFill>
              </a:rPr>
              <a:t>Provincie of Utrecht </a:t>
            </a:r>
            <a:r>
              <a:rPr lang="nl-NL" sz="2800" dirty="0" err="1">
                <a:solidFill>
                  <a:schemeClr val="tx1"/>
                </a:solidFill>
              </a:rPr>
              <a:t>aims</a:t>
            </a:r>
            <a:r>
              <a:rPr lang="nl-NL" sz="2800" dirty="0">
                <a:solidFill>
                  <a:schemeClr val="tx1"/>
                </a:solidFill>
              </a:rPr>
              <a:t> at:</a:t>
            </a:r>
          </a:p>
          <a:p>
            <a:pPr marL="457200" lvl="1" indent="0">
              <a:buClr>
                <a:srgbClr val="000000"/>
              </a:buClr>
              <a:buNone/>
            </a:pPr>
            <a:endParaRPr lang="nl-NL" sz="2800" dirty="0">
              <a:solidFill>
                <a:schemeClr val="tx1"/>
              </a:solidFill>
            </a:endParaRPr>
          </a:p>
          <a:p>
            <a:pPr marL="742950" lvl="1" indent="-285750">
              <a:buClr>
                <a:srgbClr val="000000"/>
              </a:buClr>
            </a:pPr>
            <a:r>
              <a:rPr lang="nl-NL" b="1" dirty="0">
                <a:solidFill>
                  <a:schemeClr val="tx1"/>
                </a:solidFill>
              </a:rPr>
              <a:t>100% zero </a:t>
            </a:r>
            <a:r>
              <a:rPr lang="nl-NL" b="1" dirty="0" err="1">
                <a:solidFill>
                  <a:schemeClr val="tx1"/>
                </a:solidFill>
              </a:rPr>
              <a:t>emission</a:t>
            </a:r>
            <a:r>
              <a:rPr lang="nl-NL" b="1" dirty="0">
                <a:solidFill>
                  <a:schemeClr val="tx1"/>
                </a:solidFill>
              </a:rPr>
              <a:t> </a:t>
            </a:r>
            <a:r>
              <a:rPr lang="nl-NL" dirty="0">
                <a:solidFill>
                  <a:schemeClr val="tx1"/>
                </a:solidFill>
              </a:rPr>
              <a:t>public transport in 2028:</a:t>
            </a:r>
          </a:p>
          <a:p>
            <a:pPr marL="1257300" lvl="2" indent="-342900">
              <a:buClr>
                <a:srgbClr val="000000"/>
              </a:buClr>
              <a:buFont typeface="Wingdings" panose="05000000000000000000" pitchFamily="2" charset="2"/>
              <a:buChar char="Ø"/>
            </a:pPr>
            <a:r>
              <a:rPr lang="nl-NL" sz="2400" dirty="0" err="1">
                <a:solidFill>
                  <a:schemeClr val="tx1"/>
                </a:solidFill>
              </a:rPr>
              <a:t>About</a:t>
            </a:r>
            <a:r>
              <a:rPr lang="nl-NL" sz="2400" dirty="0">
                <a:solidFill>
                  <a:schemeClr val="tx1"/>
                </a:solidFill>
              </a:rPr>
              <a:t> </a:t>
            </a:r>
            <a:r>
              <a:rPr lang="nl-NL" sz="2400" b="1" dirty="0">
                <a:solidFill>
                  <a:schemeClr val="tx1"/>
                </a:solidFill>
              </a:rPr>
              <a:t>520 Zero </a:t>
            </a:r>
            <a:r>
              <a:rPr lang="nl-NL" sz="2400" b="1" dirty="0" err="1">
                <a:solidFill>
                  <a:schemeClr val="tx1"/>
                </a:solidFill>
              </a:rPr>
              <a:t>Emisson</a:t>
            </a:r>
            <a:r>
              <a:rPr lang="nl-NL" sz="2400" b="1" dirty="0">
                <a:solidFill>
                  <a:schemeClr val="tx1"/>
                </a:solidFill>
              </a:rPr>
              <a:t> </a:t>
            </a:r>
            <a:r>
              <a:rPr lang="nl-NL" sz="2400" b="1" dirty="0" err="1">
                <a:solidFill>
                  <a:schemeClr val="tx1"/>
                </a:solidFill>
              </a:rPr>
              <a:t>buses</a:t>
            </a:r>
            <a:r>
              <a:rPr lang="nl-NL" sz="2400" b="1" dirty="0">
                <a:solidFill>
                  <a:schemeClr val="tx1"/>
                </a:solidFill>
              </a:rPr>
              <a:t> in </a:t>
            </a:r>
            <a:r>
              <a:rPr lang="nl-NL" sz="2400" b="1" dirty="0" err="1">
                <a:solidFill>
                  <a:schemeClr val="tx1"/>
                </a:solidFill>
              </a:rPr>
              <a:t>total</a:t>
            </a:r>
            <a:r>
              <a:rPr lang="nl-NL" sz="2400" b="1" dirty="0">
                <a:solidFill>
                  <a:schemeClr val="tx1"/>
                </a:solidFill>
              </a:rPr>
              <a:t> (+60 trams)</a:t>
            </a:r>
          </a:p>
          <a:p>
            <a:pPr marL="1257300" lvl="2" indent="-342900">
              <a:buClr>
                <a:srgbClr val="000000"/>
              </a:buClr>
              <a:buFont typeface="Wingdings" panose="05000000000000000000" pitchFamily="2" charset="2"/>
              <a:buChar char="Ø"/>
            </a:pPr>
            <a:r>
              <a:rPr lang="nl-NL" sz="2400" dirty="0" err="1">
                <a:solidFill>
                  <a:schemeClr val="tx1"/>
                </a:solidFill>
              </a:rPr>
              <a:t>Since</a:t>
            </a:r>
            <a:r>
              <a:rPr lang="nl-NL" sz="2400" dirty="0">
                <a:solidFill>
                  <a:schemeClr val="tx1"/>
                </a:solidFill>
              </a:rPr>
              <a:t> 2013 </a:t>
            </a:r>
            <a:r>
              <a:rPr lang="nl-NL" sz="2400" dirty="0" err="1">
                <a:solidFill>
                  <a:schemeClr val="tx1"/>
                </a:solidFill>
              </a:rPr>
              <a:t>till</a:t>
            </a:r>
            <a:r>
              <a:rPr lang="nl-NL" sz="2400" dirty="0">
                <a:solidFill>
                  <a:schemeClr val="tx1"/>
                </a:solidFill>
              </a:rPr>
              <a:t> 2021: 76 e-</a:t>
            </a:r>
            <a:r>
              <a:rPr lang="nl-NL" sz="2400" dirty="0" err="1">
                <a:solidFill>
                  <a:schemeClr val="tx1"/>
                </a:solidFill>
              </a:rPr>
              <a:t>buses</a:t>
            </a:r>
            <a:endParaRPr lang="nl-NL" sz="2400" dirty="0">
              <a:solidFill>
                <a:schemeClr val="tx1"/>
              </a:solidFill>
            </a:endParaRPr>
          </a:p>
          <a:p>
            <a:pPr marL="742950" lvl="1" indent="-285750">
              <a:buClr>
                <a:srgbClr val="000000"/>
              </a:buClr>
            </a:pPr>
            <a:endParaRPr lang="nl-NL" dirty="0"/>
          </a:p>
          <a:p>
            <a:pPr marL="742950" lvl="1" indent="-285750">
              <a:buClr>
                <a:srgbClr val="000000"/>
              </a:buClr>
            </a:pPr>
            <a:endParaRPr lang="nl-NL" dirty="0"/>
          </a:p>
          <a:p>
            <a:pPr marL="1257300" lvl="2" indent="-190500">
              <a:buSzPts val="2400"/>
            </a:pPr>
            <a:endParaRPr lang="nl-NL" sz="2400" dirty="0"/>
          </a:p>
        </p:txBody>
      </p:sp>
      <p:pic>
        <p:nvPicPr>
          <p:cNvPr id="8" name="Picture 2">
            <a:extLst>
              <a:ext uri="{FF2B5EF4-FFF2-40B4-BE49-F238E27FC236}">
                <a16:creationId xmlns:a16="http://schemas.microsoft.com/office/drawing/2014/main" id="{3A673D0D-CF8B-4416-AA6A-95FDB65C499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5180627"/>
            <a:ext cx="7907660" cy="16474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713047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fbeelding 7">
            <a:extLst>
              <a:ext uri="{FF2B5EF4-FFF2-40B4-BE49-F238E27FC236}">
                <a16:creationId xmlns:a16="http://schemas.microsoft.com/office/drawing/2014/main" id="{A2B45655-B64D-42B0-981D-A5B40269100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44272" y="4491010"/>
            <a:ext cx="3168351" cy="2173412"/>
          </a:xfrm>
          <a:prstGeom prst="rect">
            <a:avLst/>
          </a:prstGeom>
        </p:spPr>
      </p:pic>
      <p:sp>
        <p:nvSpPr>
          <p:cNvPr id="2" name="Titel 1">
            <a:extLst>
              <a:ext uri="{FF2B5EF4-FFF2-40B4-BE49-F238E27FC236}">
                <a16:creationId xmlns:a16="http://schemas.microsoft.com/office/drawing/2014/main" id="{52A3B991-55FF-46ED-9039-73E75853C660}"/>
              </a:ext>
            </a:extLst>
          </p:cNvPr>
          <p:cNvSpPr>
            <a:spLocks noGrp="1"/>
          </p:cNvSpPr>
          <p:nvPr>
            <p:ph type="title"/>
          </p:nvPr>
        </p:nvSpPr>
        <p:spPr>
          <a:xfrm>
            <a:off x="624000" y="432000"/>
            <a:ext cx="10972800" cy="562074"/>
          </a:xfrm>
        </p:spPr>
        <p:txBody>
          <a:bodyPr anchor="ctr">
            <a:normAutofit/>
          </a:bodyPr>
          <a:lstStyle/>
          <a:p>
            <a:pPr>
              <a:lnSpc>
                <a:spcPct val="90000"/>
              </a:lnSpc>
            </a:pPr>
            <a:r>
              <a:rPr lang="nl-NL" sz="3400" dirty="0" err="1"/>
              <a:t>Why</a:t>
            </a:r>
            <a:r>
              <a:rPr lang="nl-NL" sz="3400" dirty="0"/>
              <a:t> zero </a:t>
            </a:r>
            <a:r>
              <a:rPr lang="nl-NL" sz="3400" dirty="0" err="1"/>
              <a:t>emission</a:t>
            </a:r>
            <a:r>
              <a:rPr lang="nl-NL" sz="3400" dirty="0"/>
              <a:t> </a:t>
            </a:r>
            <a:r>
              <a:rPr lang="nl-NL" sz="3400" dirty="0" err="1"/>
              <a:t>bustransition</a:t>
            </a:r>
            <a:r>
              <a:rPr lang="nl-NL" sz="3400" dirty="0"/>
              <a:t> </a:t>
            </a:r>
            <a:r>
              <a:rPr lang="nl-NL" sz="3400" dirty="0" err="1"/>
              <a:t>and</a:t>
            </a:r>
            <a:r>
              <a:rPr lang="nl-NL" sz="3400" dirty="0"/>
              <a:t> eBussed ?</a:t>
            </a:r>
          </a:p>
        </p:txBody>
      </p:sp>
      <p:sp>
        <p:nvSpPr>
          <p:cNvPr id="3" name="Tijdelijke aanduiding voor tekst 2">
            <a:extLst>
              <a:ext uri="{FF2B5EF4-FFF2-40B4-BE49-F238E27FC236}">
                <a16:creationId xmlns:a16="http://schemas.microsoft.com/office/drawing/2014/main" id="{AADAC00C-671F-4805-ABED-D63125A84A03}"/>
              </a:ext>
            </a:extLst>
          </p:cNvPr>
          <p:cNvSpPr>
            <a:spLocks noGrp="1"/>
          </p:cNvSpPr>
          <p:nvPr>
            <p:ph sz="half" idx="1"/>
          </p:nvPr>
        </p:nvSpPr>
        <p:spPr>
          <a:xfrm>
            <a:off x="624000" y="1776158"/>
            <a:ext cx="9433048" cy="5098303"/>
          </a:xfrm>
        </p:spPr>
        <p:txBody>
          <a:bodyPr>
            <a:normAutofit/>
          </a:bodyPr>
          <a:lstStyle/>
          <a:p>
            <a:pPr marL="342900" indent="-342900">
              <a:lnSpc>
                <a:spcPct val="90000"/>
              </a:lnSpc>
              <a:buFont typeface="Arial" panose="020B0604020202020204" pitchFamily="34" charset="0"/>
              <a:buChar char="•"/>
            </a:pPr>
            <a:r>
              <a:rPr lang="nl-NL" dirty="0"/>
              <a:t>E-</a:t>
            </a:r>
            <a:r>
              <a:rPr lang="nl-NL" dirty="0" err="1"/>
              <a:t>buses</a:t>
            </a:r>
            <a:r>
              <a:rPr lang="nl-NL" dirty="0"/>
              <a:t> </a:t>
            </a:r>
            <a:r>
              <a:rPr lang="nl-NL" dirty="0" err="1"/>
              <a:t>gives</a:t>
            </a:r>
            <a:r>
              <a:rPr lang="nl-NL" dirty="0"/>
              <a:t> </a:t>
            </a:r>
            <a:r>
              <a:rPr lang="nl-NL" dirty="0" err="1"/>
              <a:t>clear</a:t>
            </a:r>
            <a:r>
              <a:rPr lang="nl-NL" dirty="0"/>
              <a:t> benefits </a:t>
            </a:r>
            <a:r>
              <a:rPr lang="nl-NL" dirty="0" err="1"/>
              <a:t>to</a:t>
            </a:r>
            <a:r>
              <a:rPr lang="nl-NL" dirty="0"/>
              <a:t> </a:t>
            </a:r>
            <a:r>
              <a:rPr lang="nl-NL" dirty="0" err="1"/>
              <a:t>the</a:t>
            </a:r>
            <a:r>
              <a:rPr lang="nl-NL" dirty="0"/>
              <a:t> </a:t>
            </a:r>
            <a:r>
              <a:rPr lang="nl-NL" dirty="0" err="1"/>
              <a:t>region</a:t>
            </a:r>
            <a:r>
              <a:rPr lang="nl-NL" dirty="0"/>
              <a:t>:</a:t>
            </a:r>
          </a:p>
          <a:p>
            <a:pPr marL="1085850" lvl="1" indent="-342900">
              <a:lnSpc>
                <a:spcPct val="90000"/>
              </a:lnSpc>
              <a:buFont typeface="Arial" panose="020B0604020202020204" pitchFamily="34" charset="0"/>
              <a:buChar char="•"/>
            </a:pPr>
            <a:r>
              <a:rPr lang="nl-NL" dirty="0"/>
              <a:t>Cleaner air</a:t>
            </a:r>
          </a:p>
          <a:p>
            <a:pPr marL="1085850" lvl="1" indent="-342900">
              <a:lnSpc>
                <a:spcPct val="90000"/>
              </a:lnSpc>
              <a:buFont typeface="Arial" panose="020B0604020202020204" pitchFamily="34" charset="0"/>
              <a:buChar char="•"/>
            </a:pPr>
            <a:r>
              <a:rPr lang="nl-NL" dirty="0" err="1"/>
              <a:t>Noise</a:t>
            </a:r>
            <a:r>
              <a:rPr lang="nl-NL" dirty="0"/>
              <a:t> </a:t>
            </a:r>
            <a:r>
              <a:rPr lang="nl-NL" dirty="0" err="1"/>
              <a:t>reduction</a:t>
            </a:r>
            <a:r>
              <a:rPr lang="nl-NL" dirty="0"/>
              <a:t> </a:t>
            </a:r>
          </a:p>
          <a:p>
            <a:pPr marL="1085850" lvl="1" indent="-342900">
              <a:lnSpc>
                <a:spcPct val="90000"/>
              </a:lnSpc>
              <a:buFont typeface="Arial" panose="020B0604020202020204" pitchFamily="34" charset="0"/>
              <a:buChar char="•"/>
            </a:pPr>
            <a:r>
              <a:rPr lang="nl-NL" dirty="0"/>
              <a:t>Clean Energy </a:t>
            </a:r>
            <a:r>
              <a:rPr lang="nl-NL" dirty="0" err="1"/>
              <a:t>transition</a:t>
            </a:r>
            <a:r>
              <a:rPr lang="nl-NL" dirty="0"/>
              <a:t> </a:t>
            </a:r>
          </a:p>
          <a:p>
            <a:pPr marL="1085850" lvl="1" indent="-342900">
              <a:lnSpc>
                <a:spcPct val="90000"/>
              </a:lnSpc>
              <a:buFont typeface="Arial" panose="020B0604020202020204" pitchFamily="34" charset="0"/>
              <a:buChar char="•"/>
            </a:pPr>
            <a:r>
              <a:rPr lang="nl-NL" dirty="0" err="1"/>
              <a:t>Higher</a:t>
            </a:r>
            <a:r>
              <a:rPr lang="nl-NL" dirty="0"/>
              <a:t> </a:t>
            </a:r>
            <a:r>
              <a:rPr lang="nl-NL" dirty="0" err="1"/>
              <a:t>appreciation</a:t>
            </a:r>
            <a:r>
              <a:rPr lang="nl-NL" dirty="0"/>
              <a:t>/comfort </a:t>
            </a:r>
            <a:r>
              <a:rPr lang="nl-NL" dirty="0" err="1"/>
              <a:t>by</a:t>
            </a:r>
            <a:r>
              <a:rPr lang="nl-NL" dirty="0"/>
              <a:t> </a:t>
            </a:r>
            <a:r>
              <a:rPr lang="nl-NL" dirty="0" err="1"/>
              <a:t>passengers</a:t>
            </a:r>
            <a:endParaRPr lang="nl-NL" dirty="0"/>
          </a:p>
          <a:p>
            <a:pPr marL="1085850" lvl="1" indent="-342900">
              <a:lnSpc>
                <a:spcPct val="90000"/>
              </a:lnSpc>
              <a:buFont typeface="Arial" panose="020B0604020202020204" pitchFamily="34" charset="0"/>
              <a:buChar char="•"/>
            </a:pPr>
            <a:r>
              <a:rPr lang="nl-NL" dirty="0" err="1"/>
              <a:t>Happier</a:t>
            </a:r>
            <a:r>
              <a:rPr lang="nl-NL" dirty="0"/>
              <a:t> </a:t>
            </a:r>
            <a:r>
              <a:rPr lang="nl-NL" dirty="0" err="1"/>
              <a:t>busdrivers</a:t>
            </a:r>
            <a:r>
              <a:rPr lang="nl-NL" dirty="0"/>
              <a:t>, beter </a:t>
            </a:r>
            <a:r>
              <a:rPr lang="nl-NL" dirty="0" err="1"/>
              <a:t>workspace</a:t>
            </a:r>
            <a:endParaRPr lang="nl-NL" dirty="0"/>
          </a:p>
          <a:p>
            <a:pPr marL="342900" indent="-342900">
              <a:lnSpc>
                <a:spcPct val="90000"/>
              </a:lnSpc>
              <a:buFont typeface="Arial" panose="020B0604020202020204" pitchFamily="34" charset="0"/>
              <a:buChar char="•"/>
            </a:pPr>
            <a:endParaRPr lang="nl-NL" sz="2400" dirty="0"/>
          </a:p>
        </p:txBody>
      </p:sp>
      <p:pic>
        <p:nvPicPr>
          <p:cNvPr id="6" name="Afbeelding 5">
            <a:extLst>
              <a:ext uri="{FF2B5EF4-FFF2-40B4-BE49-F238E27FC236}">
                <a16:creationId xmlns:a16="http://schemas.microsoft.com/office/drawing/2014/main" id="{B600427C-2D48-4A8D-9E0B-783A95733DFC}"/>
              </a:ext>
            </a:extLst>
          </p:cNvPr>
          <p:cNvPicPr>
            <a:picLocks noChangeAspect="1"/>
          </p:cNvPicPr>
          <p:nvPr/>
        </p:nvPicPr>
        <p:blipFill>
          <a:blip r:embed="rId4"/>
          <a:stretch>
            <a:fillRect/>
          </a:stretch>
        </p:blipFill>
        <p:spPr>
          <a:xfrm>
            <a:off x="8336892" y="1688770"/>
            <a:ext cx="3837108" cy="2636540"/>
          </a:xfrm>
          <a:prstGeom prst="rect">
            <a:avLst/>
          </a:prstGeom>
        </p:spPr>
      </p:pic>
    </p:spTree>
    <p:extLst>
      <p:ext uri="{BB962C8B-B14F-4D97-AF65-F5344CB8AC3E}">
        <p14:creationId xmlns:p14="http://schemas.microsoft.com/office/powerpoint/2010/main" val="890016676"/>
      </p:ext>
    </p:extLst>
  </p:cSld>
  <p:clrMapOvr>
    <a:masterClrMapping/>
  </p:clrMapOvr>
</p:sld>
</file>

<file path=ppt/theme/theme1.xml><?xml version="1.0" encoding="utf-8"?>
<a:theme xmlns:a="http://schemas.openxmlformats.org/drawingml/2006/main" name="CONTENT page">
  <a:themeElements>
    <a:clrScheme name="Interreg Europe">
      <a:dk1>
        <a:sysClr val="windowText" lastClr="000000"/>
      </a:dk1>
      <a:lt1>
        <a:sysClr val="window" lastClr="FFFFFF"/>
      </a:lt1>
      <a:dk2>
        <a:srgbClr val="1F497D"/>
      </a:dk2>
      <a:lt2>
        <a:srgbClr val="EEECE1"/>
      </a:lt2>
      <a:accent1>
        <a:srgbClr val="FDC609"/>
      </a:accent1>
      <a:accent2>
        <a:srgbClr val="98C222"/>
      </a:accent2>
      <a:accent3>
        <a:srgbClr val="159960"/>
      </a:accent3>
      <a:accent4>
        <a:srgbClr val="21B7CF"/>
      </a:accent4>
      <a:accent5>
        <a:srgbClr val="000099"/>
      </a:accent5>
      <a:accent6>
        <a:srgbClr val="FFCC00"/>
      </a:accent6>
      <a:hlink>
        <a:srgbClr val="363438"/>
      </a:hlink>
      <a:folHlink>
        <a:srgbClr val="000099"/>
      </a:folHlink>
    </a:clrScheme>
    <a:fontScheme name="Office Classique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0E10116A1345445B261378325C9FD47" ma:contentTypeVersion="31" ma:contentTypeDescription="Een nieuw document maken." ma:contentTypeScope="" ma:versionID="2f83fb6c55bad099d6e680ea8dcf7995">
  <xsd:schema xmlns:xsd="http://www.w3.org/2001/XMLSchema" xmlns:xs="http://www.w3.org/2001/XMLSchema" xmlns:p="http://schemas.microsoft.com/office/2006/metadata/properties" xmlns:ns2="2b638e1f-afd0-4d25-9cac-e6af3a7e9f8c" xmlns:ns3="d18d772e-1f43-4b93-b2a0-aa2cba3a5aea" targetNamespace="http://schemas.microsoft.com/office/2006/metadata/properties" ma:root="true" ma:fieldsID="10d2795988caa63917ccadf2d496468b" ns2:_="" ns3:_="">
    <xsd:import namespace="2b638e1f-afd0-4d25-9cac-e6af3a7e9f8c"/>
    <xsd:import namespace="d18d772e-1f43-4b93-b2a0-aa2cba3a5aea"/>
    <xsd:element name="properties">
      <xsd:complexType>
        <xsd:sequence>
          <xsd:element name="documentManagement">
            <xsd:complexType>
              <xsd:all>
                <xsd:element ref="ns2:NotebookType" minOccurs="0"/>
                <xsd:element ref="ns2:FolderType" minOccurs="0"/>
                <xsd:element ref="ns2:CultureName" minOccurs="0"/>
                <xsd:element ref="ns2:AppVersion" minOccurs="0"/>
                <xsd:element ref="ns2:TeamsChannelId" minOccurs="0"/>
                <xsd:element ref="ns2:Owner" minOccurs="0"/>
                <xsd:element ref="ns2:Math_Settings" minOccurs="0"/>
                <xsd:element ref="ns2:DefaultSectionNames" minOccurs="0"/>
                <xsd:element ref="ns2:Templates" minOccurs="0"/>
                <xsd:element ref="ns2:Leaders" minOccurs="0"/>
                <xsd:element ref="ns2:Members" minOccurs="0"/>
                <xsd:element ref="ns2:Member_Groups" minOccurs="0"/>
                <xsd:element ref="ns2:Distribution_Groups" minOccurs="0"/>
                <xsd:element ref="ns2:LMS_Mappings" minOccurs="0"/>
                <xsd:element ref="ns2:Invited_Leaders" minOccurs="0"/>
                <xsd:element ref="ns2:Invited_Members" minOccurs="0"/>
                <xsd:element ref="ns2:Self_Registration_Enabled" minOccurs="0"/>
                <xsd:element ref="ns2:Has_Leaders_Only_SectionGroup" minOccurs="0"/>
                <xsd:element ref="ns2:Is_Collaboration_Space_Locked" minOccurs="0"/>
                <xsd:element ref="ns2:IsNotebookLocked" minOccurs="0"/>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OCR" minOccurs="0"/>
                <xsd:element ref="ns2:MediaServiceDateTaken"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b638e1f-afd0-4d25-9cac-e6af3a7e9f8c" elementFormDefault="qualified">
    <xsd:import namespace="http://schemas.microsoft.com/office/2006/documentManagement/types"/>
    <xsd:import namespace="http://schemas.microsoft.com/office/infopath/2007/PartnerControls"/>
    <xsd:element name="NotebookType" ma:index="8" nillable="true" ma:displayName="Notebook Type" ma:internalName="NotebookType">
      <xsd:simpleType>
        <xsd:restriction base="dms:Text"/>
      </xsd:simpleType>
    </xsd:element>
    <xsd:element name="FolderType" ma:index="9" nillable="true" ma:displayName="Folder Type" ma:internalName="FolderType">
      <xsd:simpleType>
        <xsd:restriction base="dms:Text"/>
      </xsd:simpleType>
    </xsd:element>
    <xsd:element name="CultureName" ma:index="10" nillable="true" ma:displayName="Culture Name" ma:internalName="CultureName">
      <xsd:simpleType>
        <xsd:restriction base="dms:Text"/>
      </xsd:simpleType>
    </xsd:element>
    <xsd:element name="AppVersion" ma:index="11" nillable="true" ma:displayName="App Version" ma:internalName="AppVersion">
      <xsd:simpleType>
        <xsd:restriction base="dms:Text"/>
      </xsd:simpleType>
    </xsd:element>
    <xsd:element name="TeamsChannelId" ma:index="12" nillable="true" ma:displayName="Teams Channel Id" ma:internalName="TeamsChannelId">
      <xsd:simpleType>
        <xsd:restriction base="dms:Text"/>
      </xsd:simpleType>
    </xsd:element>
    <xsd:element name="Owner" ma:index="13" nillable="true" ma:displayName="Owner" ma:internalName="Owner">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Math_Settings" ma:index="14" nillable="true" ma:displayName="Math Settings" ma:internalName="Math_Settings">
      <xsd:simpleType>
        <xsd:restriction base="dms:Text"/>
      </xsd:simpleType>
    </xsd:element>
    <xsd:element name="DefaultSectionNames" ma:index="15" nillable="true" ma:displayName="Default Section Names" ma:internalName="DefaultSectionNames">
      <xsd:simpleType>
        <xsd:restriction base="dms:Note">
          <xsd:maxLength value="255"/>
        </xsd:restriction>
      </xsd:simpleType>
    </xsd:element>
    <xsd:element name="Templates" ma:index="16" nillable="true" ma:displayName="Templates" ma:internalName="Templates">
      <xsd:simpleType>
        <xsd:restriction base="dms:Note">
          <xsd:maxLength value="255"/>
        </xsd:restriction>
      </xsd:simpleType>
    </xsd:element>
    <xsd:element name="Leaders" ma:index="17" nillable="true" ma:displayName="Leaders" ma:internalName="Leader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Members" ma:index="18" nillable="true" ma:displayName="Members" ma:internalName="Member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Member_Groups" ma:index="19" nillable="true" ma:displayName="Member Groups" ma:internalName="Member_Group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Distribution_Groups" ma:index="20" nillable="true" ma:displayName="Distribution Groups" ma:internalName="Distribution_Groups">
      <xsd:simpleType>
        <xsd:restriction base="dms:Note">
          <xsd:maxLength value="255"/>
        </xsd:restriction>
      </xsd:simpleType>
    </xsd:element>
    <xsd:element name="LMS_Mappings" ma:index="21" nillable="true" ma:displayName="LMS Mappings" ma:internalName="LMS_Mappings">
      <xsd:simpleType>
        <xsd:restriction base="dms:Note">
          <xsd:maxLength value="255"/>
        </xsd:restriction>
      </xsd:simpleType>
    </xsd:element>
    <xsd:element name="Invited_Leaders" ma:index="22" nillable="true" ma:displayName="Invited Leaders" ma:internalName="Invited_Leaders">
      <xsd:simpleType>
        <xsd:restriction base="dms:Note">
          <xsd:maxLength value="255"/>
        </xsd:restriction>
      </xsd:simpleType>
    </xsd:element>
    <xsd:element name="Invited_Members" ma:index="23" nillable="true" ma:displayName="Invited Members" ma:internalName="Invited_Members">
      <xsd:simpleType>
        <xsd:restriction base="dms:Note">
          <xsd:maxLength value="255"/>
        </xsd:restriction>
      </xsd:simpleType>
    </xsd:element>
    <xsd:element name="Self_Registration_Enabled" ma:index="24" nillable="true" ma:displayName="Self Registration Enabled" ma:internalName="Self_Registration_Enabled">
      <xsd:simpleType>
        <xsd:restriction base="dms:Boolean"/>
      </xsd:simpleType>
    </xsd:element>
    <xsd:element name="Has_Leaders_Only_SectionGroup" ma:index="25" nillable="true" ma:displayName="Has Leaders Only SectionGroup" ma:internalName="Has_Leaders_Only_SectionGroup">
      <xsd:simpleType>
        <xsd:restriction base="dms:Boolean"/>
      </xsd:simpleType>
    </xsd:element>
    <xsd:element name="Is_Collaboration_Space_Locked" ma:index="26" nillable="true" ma:displayName="Is Collaboration Space Locked" ma:internalName="Is_Collaboration_Space_Locked">
      <xsd:simpleType>
        <xsd:restriction base="dms:Boolean"/>
      </xsd:simpleType>
    </xsd:element>
    <xsd:element name="IsNotebookLocked" ma:index="27" nillable="true" ma:displayName="Is Notebook Locked" ma:internalName="IsNotebookLocked">
      <xsd:simpleType>
        <xsd:restriction base="dms:Boolean"/>
      </xsd:simpleType>
    </xsd:element>
    <xsd:element name="MediaServiceMetadata" ma:index="28" nillable="true" ma:displayName="MediaServiceMetadata" ma:hidden="true" ma:internalName="MediaServiceMetadata" ma:readOnly="true">
      <xsd:simpleType>
        <xsd:restriction base="dms:Note"/>
      </xsd:simpleType>
    </xsd:element>
    <xsd:element name="MediaServiceFastMetadata" ma:index="29" nillable="true" ma:displayName="MediaServiceFastMetadata" ma:hidden="true" ma:internalName="MediaServiceFastMetadata" ma:readOnly="true">
      <xsd:simpleType>
        <xsd:restriction base="dms:Note"/>
      </xsd:simpleType>
    </xsd:element>
    <xsd:element name="MediaServiceAutoKeyPoints" ma:index="30" nillable="true" ma:displayName="MediaServiceAutoKeyPoints" ma:hidden="true" ma:internalName="MediaServiceAutoKeyPoints" ma:readOnly="true">
      <xsd:simpleType>
        <xsd:restriction base="dms:Note"/>
      </xsd:simpleType>
    </xsd:element>
    <xsd:element name="MediaServiceKeyPoints" ma:index="31" nillable="true" ma:displayName="KeyPoints" ma:internalName="MediaServiceKeyPoints" ma:readOnly="true">
      <xsd:simpleType>
        <xsd:restriction base="dms:Note">
          <xsd:maxLength value="255"/>
        </xsd:restriction>
      </xsd:simpleType>
    </xsd:element>
    <xsd:element name="MediaServiceAutoTags" ma:index="32" nillable="true" ma:displayName="Tags" ma:internalName="MediaServiceAutoTags" ma:readOnly="true">
      <xsd:simpleType>
        <xsd:restriction base="dms:Text"/>
      </xsd:simpleType>
    </xsd:element>
    <xsd:element name="MediaServiceGenerationTime" ma:index="33" nillable="true" ma:displayName="MediaServiceGenerationTime" ma:hidden="true" ma:internalName="MediaServiceGenerationTime" ma:readOnly="true">
      <xsd:simpleType>
        <xsd:restriction base="dms:Text"/>
      </xsd:simpleType>
    </xsd:element>
    <xsd:element name="MediaServiceEventHashCode" ma:index="34" nillable="true" ma:displayName="MediaServiceEventHashCode" ma:hidden="true" ma:internalName="MediaServiceEventHashCode" ma:readOnly="true">
      <xsd:simpleType>
        <xsd:restriction base="dms:Text"/>
      </xsd:simpleType>
    </xsd:element>
    <xsd:element name="MediaServiceOCR" ma:index="35" nillable="true" ma:displayName="Extracted Text" ma:internalName="MediaServiceOCR" ma:readOnly="true">
      <xsd:simpleType>
        <xsd:restriction base="dms:Note">
          <xsd:maxLength value="255"/>
        </xsd:restriction>
      </xsd:simpleType>
    </xsd:element>
    <xsd:element name="MediaServiceDateTaken" ma:index="36"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18d772e-1f43-4b93-b2a0-aa2cba3a5aea" elementFormDefault="qualified">
    <xsd:import namespace="http://schemas.microsoft.com/office/2006/documentManagement/types"/>
    <xsd:import namespace="http://schemas.microsoft.com/office/infopath/2007/PartnerControls"/>
    <xsd:element name="SharedWithUsers" ma:index="37"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38" nillable="true" ma:displayName="Gedeeld met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Distribution_Groups xmlns="2b638e1f-afd0-4d25-9cac-e6af3a7e9f8c" xsi:nil="true"/>
    <Math_Settings xmlns="2b638e1f-afd0-4d25-9cac-e6af3a7e9f8c" xsi:nil="true"/>
    <Members xmlns="2b638e1f-afd0-4d25-9cac-e6af3a7e9f8c">
      <UserInfo>
        <DisplayName/>
        <AccountId xsi:nil="true"/>
        <AccountType/>
      </UserInfo>
    </Members>
    <Is_Collaboration_Space_Locked xmlns="2b638e1f-afd0-4d25-9cac-e6af3a7e9f8c" xsi:nil="true"/>
    <NotebookType xmlns="2b638e1f-afd0-4d25-9cac-e6af3a7e9f8c" xsi:nil="true"/>
    <Invited_Leaders xmlns="2b638e1f-afd0-4d25-9cac-e6af3a7e9f8c" xsi:nil="true"/>
    <IsNotebookLocked xmlns="2b638e1f-afd0-4d25-9cac-e6af3a7e9f8c" xsi:nil="true"/>
    <FolderType xmlns="2b638e1f-afd0-4d25-9cac-e6af3a7e9f8c" xsi:nil="true"/>
    <Owner xmlns="2b638e1f-afd0-4d25-9cac-e6af3a7e9f8c">
      <UserInfo>
        <DisplayName/>
        <AccountId xsi:nil="true"/>
        <AccountType/>
      </UserInfo>
    </Owner>
    <Leaders xmlns="2b638e1f-afd0-4d25-9cac-e6af3a7e9f8c">
      <UserInfo>
        <DisplayName/>
        <AccountId xsi:nil="true"/>
        <AccountType/>
      </UserInfo>
    </Leaders>
    <TeamsChannelId xmlns="2b638e1f-afd0-4d25-9cac-e6af3a7e9f8c" xsi:nil="true"/>
    <Has_Leaders_Only_SectionGroup xmlns="2b638e1f-afd0-4d25-9cac-e6af3a7e9f8c" xsi:nil="true"/>
    <LMS_Mappings xmlns="2b638e1f-afd0-4d25-9cac-e6af3a7e9f8c" xsi:nil="true"/>
    <CultureName xmlns="2b638e1f-afd0-4d25-9cac-e6af3a7e9f8c" xsi:nil="true"/>
    <Templates xmlns="2b638e1f-afd0-4d25-9cac-e6af3a7e9f8c" xsi:nil="true"/>
    <Member_Groups xmlns="2b638e1f-afd0-4d25-9cac-e6af3a7e9f8c">
      <UserInfo>
        <DisplayName/>
        <AccountId xsi:nil="true"/>
        <AccountType/>
      </UserInfo>
    </Member_Groups>
    <Self_Registration_Enabled xmlns="2b638e1f-afd0-4d25-9cac-e6af3a7e9f8c" xsi:nil="true"/>
    <DefaultSectionNames xmlns="2b638e1f-afd0-4d25-9cac-e6af3a7e9f8c" xsi:nil="true"/>
    <Invited_Members xmlns="2b638e1f-afd0-4d25-9cac-e6af3a7e9f8c" xsi:nil="true"/>
    <AppVersion xmlns="2b638e1f-afd0-4d25-9cac-e6af3a7e9f8c"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A5B84C8-C458-4BE0-B5A6-977257F903C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b638e1f-afd0-4d25-9cac-e6af3a7e9f8c"/>
    <ds:schemaRef ds:uri="d18d772e-1f43-4b93-b2a0-aa2cba3a5ae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C1CA48AE-B8A6-4D77-BFA3-4EBF18CB59C1}">
  <ds:schemaRefs>
    <ds:schemaRef ds:uri="http://schemas.microsoft.com/office/2006/metadata/properties"/>
    <ds:schemaRef ds:uri="http://schemas.microsoft.com/office/infopath/2007/PartnerControls"/>
    <ds:schemaRef ds:uri="2b638e1f-afd0-4d25-9cac-e6af3a7e9f8c"/>
  </ds:schemaRefs>
</ds:datastoreItem>
</file>

<file path=customXml/itemProps3.xml><?xml version="1.0" encoding="utf-8"?>
<ds:datastoreItem xmlns:ds="http://schemas.openxmlformats.org/officeDocument/2006/customXml" ds:itemID="{F7D7AB22-C3D9-423A-BE2F-529D1EB9E47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19294</TotalTime>
  <Words>1810</Words>
  <Application>Microsoft Office PowerPoint</Application>
  <PresentationFormat>Widescreen</PresentationFormat>
  <Paragraphs>217</Paragraphs>
  <Slides>19</Slides>
  <Notes>18</Notes>
  <HiddenSlides>5</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19</vt:i4>
      </vt:variant>
    </vt:vector>
  </HeadingPairs>
  <TitlesOfParts>
    <vt:vector size="25" baseType="lpstr">
      <vt:lpstr>Arial</vt:lpstr>
      <vt:lpstr>Calibri</vt:lpstr>
      <vt:lpstr>Courier New</vt:lpstr>
      <vt:lpstr>Noto Sans Symbols</vt:lpstr>
      <vt:lpstr>Wingdings</vt:lpstr>
      <vt:lpstr>CONTENT page</vt:lpstr>
      <vt:lpstr>Introduction e-buses in Utrecht “Just e-Start!”</vt:lpstr>
      <vt:lpstr>Content</vt:lpstr>
      <vt:lpstr>Provincie Utrecht:</vt:lpstr>
      <vt:lpstr>Main challenges in Utrecht Region Transport:</vt:lpstr>
      <vt:lpstr>Contracts:</vt:lpstr>
      <vt:lpstr>2 PT-concessions: facts</vt:lpstr>
      <vt:lpstr>Tendering new concessions 2025-2035</vt:lpstr>
      <vt:lpstr>Our Zero Emission Targets &amp; Schedule</vt:lpstr>
      <vt:lpstr>Why zero emission bustransition and eBussed ?</vt:lpstr>
      <vt:lpstr>Just e-bus in Utrecht!</vt:lpstr>
      <vt:lpstr>PowerPoint Presentation</vt:lpstr>
      <vt:lpstr>PowerPoint Presentation</vt:lpstr>
      <vt:lpstr>PowerPoint Presentation</vt:lpstr>
      <vt:lpstr>PowerPoint Presentation</vt:lpstr>
      <vt:lpstr>What difficulties in e-bus pratices eBussed found?</vt:lpstr>
      <vt:lpstr>Mapping the value chain in eBussed:</vt:lpstr>
      <vt:lpstr>E-Depots Province Utrecht &amp; Charging infra</vt:lpstr>
      <vt:lpstr>What are our next steps towards 100% clean PT?</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Alexia Collignon</dc:creator>
  <cp:lastModifiedBy>Martijn Rietbergen</cp:lastModifiedBy>
  <cp:revision>407</cp:revision>
  <cp:lastPrinted>2018-12-04T17:16:21Z</cp:lastPrinted>
  <dcterms:created xsi:type="dcterms:W3CDTF">2018-04-06T13:30:29Z</dcterms:created>
  <dcterms:modified xsi:type="dcterms:W3CDTF">2022-03-29T10:55:41Z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0x010100A0E10116A1345445B261378325C9FD47</vt:lpwstr>
  </property>
</Properties>
</file>