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9" r:id="rId2"/>
  </p:sldMasterIdLst>
  <p:notesMasterIdLst>
    <p:notesMasterId r:id="rId25"/>
  </p:notesMasterIdLst>
  <p:sldIdLst>
    <p:sldId id="319" r:id="rId3"/>
    <p:sldId id="373" r:id="rId4"/>
    <p:sldId id="380" r:id="rId5"/>
    <p:sldId id="382" r:id="rId6"/>
    <p:sldId id="383" r:id="rId7"/>
    <p:sldId id="387" r:id="rId8"/>
    <p:sldId id="388" r:id="rId9"/>
    <p:sldId id="386" r:id="rId10"/>
    <p:sldId id="398" r:id="rId11"/>
    <p:sldId id="391" r:id="rId12"/>
    <p:sldId id="394" r:id="rId13"/>
    <p:sldId id="393" r:id="rId14"/>
    <p:sldId id="395" r:id="rId15"/>
    <p:sldId id="396" r:id="rId16"/>
    <p:sldId id="401" r:id="rId17"/>
    <p:sldId id="397" r:id="rId18"/>
    <p:sldId id="399" r:id="rId19"/>
    <p:sldId id="400" r:id="rId20"/>
    <p:sldId id="402" r:id="rId21"/>
    <p:sldId id="389" r:id="rId22"/>
    <p:sldId id="381" r:id="rId23"/>
    <p:sldId id="365" r:id="rId24"/>
  </p:sldIdLst>
  <p:sldSz cx="12192000" cy="6858000"/>
  <p:notesSz cx="9926638" cy="6797675"/>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7E17BCD5-1A2A-4D5D-871D-2293610BA29F}">
          <p14:sldIdLst>
            <p14:sldId id="319"/>
            <p14:sldId id="373"/>
            <p14:sldId id="380"/>
            <p14:sldId id="382"/>
            <p14:sldId id="383"/>
            <p14:sldId id="387"/>
            <p14:sldId id="388"/>
            <p14:sldId id="386"/>
            <p14:sldId id="398"/>
            <p14:sldId id="391"/>
            <p14:sldId id="394"/>
            <p14:sldId id="393"/>
            <p14:sldId id="395"/>
            <p14:sldId id="396"/>
            <p14:sldId id="401"/>
            <p14:sldId id="397"/>
            <p14:sldId id="399"/>
            <p14:sldId id="400"/>
            <p14:sldId id="402"/>
            <p14:sldId id="389"/>
            <p14:sldId id="381"/>
            <p14:sldId id="365"/>
          </p14:sldIdLst>
        </p14:section>
      </p14:sectionLst>
    </p:ext>
    <p:ext uri="{EFAFB233-063F-42B5-8137-9DF3F51BA10A}">
      <p15:sldGuideLst xmlns:p15="http://schemas.microsoft.com/office/powerpoint/2012/main">
        <p15:guide id="1" orient="horz" pos="1457" userDrawn="1">
          <p15:clr>
            <a:srgbClr val="A4A3A4"/>
          </p15:clr>
        </p15:guide>
        <p15:guide id="2" pos="137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A3DA"/>
    <a:srgbClr val="ECECEC"/>
    <a:srgbClr val="5F676A"/>
    <a:srgbClr val="2A363A"/>
    <a:srgbClr val="96C12C"/>
    <a:srgbClr val="FF6E1A"/>
    <a:srgbClr val="D4D3D4"/>
    <a:srgbClr val="00A06A"/>
    <a:srgbClr val="008188"/>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0106" autoAdjust="0"/>
  </p:normalViewPr>
  <p:slideViewPr>
    <p:cSldViewPr snapToGrid="0">
      <p:cViewPr>
        <p:scale>
          <a:sx n="84" d="100"/>
          <a:sy n="84" d="100"/>
        </p:scale>
        <p:origin x="408" y="-36"/>
      </p:cViewPr>
      <p:guideLst>
        <p:guide orient="horz" pos="1457"/>
        <p:guide pos="1373"/>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102" d="100"/>
          <a:sy n="102" d="100"/>
        </p:scale>
        <p:origin x="1116"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6F971E6D-A3FC-5A42-A63B-D3C45CC7695F}" type="datetimeFigureOut">
              <a:rPr lang="nl-NL" smtClean="0"/>
              <a:pPr/>
              <a:t>29-3-2022</a:t>
            </a:fld>
            <a:endParaRPr lang="nl-NL"/>
          </a:p>
        </p:txBody>
      </p:sp>
      <p:sp>
        <p:nvSpPr>
          <p:cNvPr id="4" name="Tijdelijke aanduiding voor dia-afbeelding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92188" y="3271838"/>
            <a:ext cx="7942262" cy="2676525"/>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7D970548-7D16-2742-A878-1A0D50D38A9E}" type="slidenum">
              <a:rPr lang="nl-NL" smtClean="0"/>
              <a:pPr/>
              <a:t>‹nr.›</a:t>
            </a:fld>
            <a:endParaRPr lang="nl-NL"/>
          </a:p>
        </p:txBody>
      </p:sp>
    </p:spTree>
    <p:extLst>
      <p:ext uri="{BB962C8B-B14F-4D97-AF65-F5344CB8AC3E}">
        <p14:creationId xmlns:p14="http://schemas.microsoft.com/office/powerpoint/2010/main" val="1758864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err="1"/>
              <a:t>Welcome</a:t>
            </a:r>
            <a:endParaRPr lang="nl-NL" sz="1200"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a:t>
            </a:fld>
            <a:endParaRPr lang="nl-NL"/>
          </a:p>
        </p:txBody>
      </p:sp>
    </p:spTree>
    <p:extLst>
      <p:ext uri="{BB962C8B-B14F-4D97-AF65-F5344CB8AC3E}">
        <p14:creationId xmlns:p14="http://schemas.microsoft.com/office/powerpoint/2010/main" val="2421825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VDL is </a:t>
            </a:r>
            <a:r>
              <a:rPr lang="nl-NL" dirty="0" err="1"/>
              <a:t>currently</a:t>
            </a:r>
            <a:r>
              <a:rPr lang="nl-NL" dirty="0"/>
              <a:t> </a:t>
            </a:r>
            <a:r>
              <a:rPr lang="nl-NL" dirty="0" err="1"/>
              <a:t>the</a:t>
            </a:r>
            <a:r>
              <a:rPr lang="nl-NL" dirty="0"/>
              <a:t> </a:t>
            </a:r>
            <a:r>
              <a:rPr lang="nl-NL" dirty="0" err="1"/>
              <a:t>largest</a:t>
            </a:r>
            <a:r>
              <a:rPr lang="nl-NL" dirty="0"/>
              <a:t> </a:t>
            </a:r>
            <a:r>
              <a:rPr lang="nl-NL" dirty="0" err="1"/>
              <a:t>suplier</a:t>
            </a:r>
            <a:r>
              <a:rPr lang="nl-NL" dirty="0"/>
              <a:t> of ZE-</a:t>
            </a:r>
            <a:r>
              <a:rPr lang="nl-NL" dirty="0" err="1"/>
              <a:t>busses</a:t>
            </a:r>
            <a:r>
              <a:rPr lang="nl-NL" dirty="0"/>
              <a:t>. Last </a:t>
            </a:r>
            <a:r>
              <a:rPr lang="nl-NL" dirty="0" err="1"/>
              <a:t>two</a:t>
            </a:r>
            <a:r>
              <a:rPr lang="nl-NL" dirty="0"/>
              <a:t> </a:t>
            </a:r>
            <a:r>
              <a:rPr lang="nl-NL" dirty="0" err="1"/>
              <a:t>years</a:t>
            </a:r>
            <a:r>
              <a:rPr lang="nl-NL" dirty="0"/>
              <a:t> </a:t>
            </a:r>
            <a:r>
              <a:rPr lang="nl-NL" dirty="0" err="1"/>
              <a:t>the</a:t>
            </a:r>
            <a:r>
              <a:rPr lang="nl-NL" dirty="0"/>
              <a:t> companies BYD </a:t>
            </a:r>
            <a:r>
              <a:rPr lang="nl-NL" dirty="0" err="1"/>
              <a:t>and</a:t>
            </a:r>
            <a:r>
              <a:rPr lang="nl-NL" dirty="0"/>
              <a:t> </a:t>
            </a:r>
            <a:r>
              <a:rPr lang="nl-NL" dirty="0" err="1"/>
              <a:t>Ebusco</a:t>
            </a:r>
            <a:r>
              <a:rPr lang="nl-NL" dirty="0"/>
              <a:t> </a:t>
            </a:r>
            <a:r>
              <a:rPr lang="nl-NL" dirty="0" err="1"/>
              <a:t>were</a:t>
            </a:r>
            <a:r>
              <a:rPr lang="nl-NL" dirty="0"/>
              <a:t> </a:t>
            </a:r>
            <a:r>
              <a:rPr lang="nl-NL" dirty="0" err="1"/>
              <a:t>the</a:t>
            </a:r>
            <a:r>
              <a:rPr lang="nl-NL" dirty="0"/>
              <a:t> </a:t>
            </a:r>
            <a:r>
              <a:rPr lang="nl-NL" dirty="0" err="1"/>
              <a:t>largest</a:t>
            </a:r>
            <a:r>
              <a:rPr lang="nl-NL" dirty="0"/>
              <a:t> </a:t>
            </a:r>
            <a:r>
              <a:rPr lang="nl-NL" dirty="0" err="1"/>
              <a:t>supliers</a:t>
            </a:r>
            <a:r>
              <a:rPr lang="nl-NL" dirty="0"/>
              <a:t>.</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11</a:t>
            </a:fld>
            <a:endParaRPr lang="nl-NL"/>
          </a:p>
        </p:txBody>
      </p:sp>
    </p:spTree>
    <p:extLst>
      <p:ext uri="{BB962C8B-B14F-4D97-AF65-F5344CB8AC3E}">
        <p14:creationId xmlns:p14="http://schemas.microsoft.com/office/powerpoint/2010/main" val="114356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12</a:t>
            </a:fld>
            <a:endParaRPr lang="nl-NL"/>
          </a:p>
        </p:txBody>
      </p:sp>
    </p:spTree>
    <p:extLst>
      <p:ext uri="{BB962C8B-B14F-4D97-AF65-F5344CB8AC3E}">
        <p14:creationId xmlns:p14="http://schemas.microsoft.com/office/powerpoint/2010/main" val="3865203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Most buses are charged during regular service at a terminus. It usually takes 10 to 30 minutes to get the bus fully charged again. The battery capacity is rapidly increasing, so many new buses only need to be charged overnight.</a:t>
            </a:r>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13</a:t>
            </a:fld>
            <a:endParaRPr lang="nl-NL"/>
          </a:p>
        </p:txBody>
      </p:sp>
    </p:spTree>
    <p:extLst>
      <p:ext uri="{BB962C8B-B14F-4D97-AF65-F5344CB8AC3E}">
        <p14:creationId xmlns:p14="http://schemas.microsoft.com/office/powerpoint/2010/main" val="929800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 </a:t>
            </a:r>
            <a:r>
              <a:rPr lang="nl-NL" dirty="0" err="1"/>
              <a:t>numbers</a:t>
            </a:r>
            <a:r>
              <a:rPr lang="nl-NL" dirty="0"/>
              <a:t> in </a:t>
            </a:r>
            <a:r>
              <a:rPr lang="nl-NL" dirty="0" err="1"/>
              <a:t>grey</a:t>
            </a:r>
            <a:r>
              <a:rPr lang="nl-NL" dirty="0"/>
              <a:t> are </a:t>
            </a:r>
            <a:r>
              <a:rPr lang="nl-NL" dirty="0" err="1"/>
              <a:t>projected</a:t>
            </a:r>
            <a:r>
              <a:rPr lang="nl-NL" dirty="0"/>
              <a:t> new </a:t>
            </a:r>
            <a:r>
              <a:rPr lang="nl-NL" dirty="0" err="1"/>
              <a:t>buses</a:t>
            </a:r>
            <a:r>
              <a:rPr lang="nl-NL" dirty="0"/>
              <a:t> in </a:t>
            </a:r>
            <a:r>
              <a:rPr lang="nl-NL" dirty="0" err="1"/>
              <a:t>the</a:t>
            </a:r>
            <a:r>
              <a:rPr lang="nl-NL" dirty="0"/>
              <a:t> next few </a:t>
            </a:r>
            <a:r>
              <a:rPr lang="nl-NL" dirty="0" err="1"/>
              <a:t>years</a:t>
            </a:r>
            <a:r>
              <a:rPr lang="nl-NL" dirty="0"/>
              <a:t>. We are </a:t>
            </a:r>
            <a:r>
              <a:rPr lang="nl-NL" dirty="0" err="1"/>
              <a:t>expecting</a:t>
            </a:r>
            <a:r>
              <a:rPr lang="nl-NL" dirty="0"/>
              <a:t> more ZE-</a:t>
            </a:r>
            <a:r>
              <a:rPr lang="nl-NL" dirty="0" err="1"/>
              <a:t>buses</a:t>
            </a:r>
            <a:r>
              <a:rPr lang="nl-NL" dirty="0"/>
              <a:t> </a:t>
            </a:r>
            <a:r>
              <a:rPr lang="nl-NL" dirty="0" err="1"/>
              <a:t>will</a:t>
            </a:r>
            <a:r>
              <a:rPr lang="nl-NL" dirty="0"/>
              <a:t> </a:t>
            </a:r>
            <a:r>
              <a:rPr lang="nl-NL" dirty="0" err="1"/>
              <a:t>delivered</a:t>
            </a:r>
            <a:r>
              <a:rPr lang="nl-NL" dirty="0"/>
              <a:t> in </a:t>
            </a:r>
            <a:r>
              <a:rPr lang="nl-NL" dirty="0" err="1"/>
              <a:t>the</a:t>
            </a:r>
            <a:r>
              <a:rPr lang="nl-NL" dirty="0"/>
              <a:t> next </a:t>
            </a:r>
            <a:r>
              <a:rPr lang="nl-NL" dirty="0" err="1"/>
              <a:t>years</a:t>
            </a:r>
            <a:r>
              <a:rPr lang="nl-NL" dirty="0"/>
              <a:t> </a:t>
            </a:r>
            <a:r>
              <a:rPr lang="nl-NL" dirty="0" err="1"/>
              <a:t>because</a:t>
            </a:r>
            <a:r>
              <a:rPr lang="nl-NL" dirty="0"/>
              <a:t> </a:t>
            </a:r>
            <a:r>
              <a:rPr lang="nl-NL" dirty="0" err="1"/>
              <a:t>all</a:t>
            </a:r>
            <a:r>
              <a:rPr lang="nl-NL" dirty="0"/>
              <a:t> new </a:t>
            </a:r>
            <a:r>
              <a:rPr lang="nl-NL" dirty="0" err="1"/>
              <a:t>busses</a:t>
            </a:r>
            <a:r>
              <a:rPr lang="nl-NL" dirty="0"/>
              <a:t> have </a:t>
            </a:r>
            <a:r>
              <a:rPr lang="nl-NL" dirty="0" err="1"/>
              <a:t>to</a:t>
            </a:r>
            <a:r>
              <a:rPr lang="nl-NL" dirty="0"/>
              <a:t> </a:t>
            </a:r>
            <a:r>
              <a:rPr lang="nl-NL" dirty="0" err="1"/>
              <a:t>be</a:t>
            </a:r>
            <a:r>
              <a:rPr lang="nl-NL" dirty="0"/>
              <a:t> ZE in 2025. </a:t>
            </a:r>
            <a:r>
              <a:rPr lang="en-US" dirty="0"/>
              <a:t>Due to covid, several concessions have been extended, which means that the influx of new buses has been postponed. It is expected that this will catch up in the period 2024-2030.</a:t>
            </a:r>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14</a:t>
            </a:fld>
            <a:endParaRPr lang="nl-NL"/>
          </a:p>
        </p:txBody>
      </p:sp>
    </p:spTree>
    <p:extLst>
      <p:ext uri="{BB962C8B-B14F-4D97-AF65-F5344CB8AC3E}">
        <p14:creationId xmlns:p14="http://schemas.microsoft.com/office/powerpoint/2010/main" val="4208948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15</a:t>
            </a:fld>
            <a:endParaRPr lang="nl-NL"/>
          </a:p>
        </p:txBody>
      </p:sp>
    </p:spTree>
    <p:extLst>
      <p:ext uri="{BB962C8B-B14F-4D97-AF65-F5344CB8AC3E}">
        <p14:creationId xmlns:p14="http://schemas.microsoft.com/office/powerpoint/2010/main" val="3982095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16</a:t>
            </a:fld>
            <a:endParaRPr lang="nl-NL"/>
          </a:p>
        </p:txBody>
      </p:sp>
    </p:spTree>
    <p:extLst>
      <p:ext uri="{BB962C8B-B14F-4D97-AF65-F5344CB8AC3E}">
        <p14:creationId xmlns:p14="http://schemas.microsoft.com/office/powerpoint/2010/main" val="286029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After</a:t>
            </a:r>
            <a:r>
              <a:rPr lang="nl-NL" dirty="0"/>
              <a:t> </a:t>
            </a:r>
            <a:r>
              <a:rPr lang="nl-NL" dirty="0" err="1"/>
              <a:t>introduction</a:t>
            </a:r>
            <a:r>
              <a:rPr lang="nl-NL" dirty="0"/>
              <a:t> new </a:t>
            </a:r>
            <a:r>
              <a:rPr lang="nl-NL" dirty="0" err="1"/>
              <a:t>trains</a:t>
            </a:r>
            <a:r>
              <a:rPr lang="nl-NL" dirty="0"/>
              <a:t> </a:t>
            </a:r>
            <a:r>
              <a:rPr lang="nl-NL" dirty="0" err="1"/>
              <a:t>the</a:t>
            </a:r>
            <a:r>
              <a:rPr lang="nl-NL" dirty="0"/>
              <a:t> </a:t>
            </a:r>
            <a:r>
              <a:rPr lang="nl-NL" dirty="0" err="1"/>
              <a:t>emission</a:t>
            </a:r>
            <a:r>
              <a:rPr lang="nl-NL" dirty="0"/>
              <a:t> in </a:t>
            </a:r>
            <a:r>
              <a:rPr lang="nl-NL" dirty="0" err="1"/>
              <a:t>the</a:t>
            </a:r>
            <a:r>
              <a:rPr lang="nl-NL" dirty="0"/>
              <a:t> North of The Netherlands </a:t>
            </a:r>
            <a:r>
              <a:rPr lang="nl-NL" dirty="0" err="1"/>
              <a:t>reduced</a:t>
            </a:r>
            <a:r>
              <a:rPr lang="nl-NL" dirty="0"/>
              <a:t>.</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17</a:t>
            </a:fld>
            <a:endParaRPr lang="nl-NL"/>
          </a:p>
        </p:txBody>
      </p:sp>
    </p:spTree>
    <p:extLst>
      <p:ext uri="{BB962C8B-B14F-4D97-AF65-F5344CB8AC3E}">
        <p14:creationId xmlns:p14="http://schemas.microsoft.com/office/powerpoint/2010/main" val="3381782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Total energy use of public transport has been a little reduced in 2020 as the timetable has been scaled down due to COVID. The decrease had already started in 2019 due to the introduction of more economical buses.</a:t>
            </a:r>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18</a:t>
            </a:fld>
            <a:endParaRPr lang="nl-NL"/>
          </a:p>
        </p:txBody>
      </p:sp>
    </p:spTree>
    <p:extLst>
      <p:ext uri="{BB962C8B-B14F-4D97-AF65-F5344CB8AC3E}">
        <p14:creationId xmlns:p14="http://schemas.microsoft.com/office/powerpoint/2010/main" val="3322786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Total energy use of public transport has been a little reduced in 2020 as the timetable has been scaled down due to COVID. The decrease had already started in 2019 due to the introduction of more economical buses.</a:t>
            </a:r>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19</a:t>
            </a:fld>
            <a:endParaRPr lang="nl-NL"/>
          </a:p>
        </p:txBody>
      </p:sp>
    </p:spTree>
    <p:extLst>
      <p:ext uri="{BB962C8B-B14F-4D97-AF65-F5344CB8AC3E}">
        <p14:creationId xmlns:p14="http://schemas.microsoft.com/office/powerpoint/2010/main" val="1675027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20</a:t>
            </a:fld>
            <a:endParaRPr lang="nl-NL"/>
          </a:p>
        </p:txBody>
      </p:sp>
    </p:spTree>
    <p:extLst>
      <p:ext uri="{BB962C8B-B14F-4D97-AF65-F5344CB8AC3E}">
        <p14:creationId xmlns:p14="http://schemas.microsoft.com/office/powerpoint/2010/main" val="24997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000" dirty="0" err="1"/>
              <a:t>Introduction</a:t>
            </a:r>
            <a:endParaRPr lang="nl-NL" sz="2000"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2</a:t>
            </a:fld>
            <a:endParaRPr lang="nl-NL"/>
          </a:p>
        </p:txBody>
      </p:sp>
    </p:spTree>
    <p:extLst>
      <p:ext uri="{BB962C8B-B14F-4D97-AF65-F5344CB8AC3E}">
        <p14:creationId xmlns:p14="http://schemas.microsoft.com/office/powerpoint/2010/main" val="1495667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Afsluitende slide. Kop </a:t>
            </a:r>
            <a:r>
              <a:rPr lang="nl-NL" dirty="0" err="1"/>
              <a:t>Arial</a:t>
            </a:r>
            <a:r>
              <a:rPr lang="nl-NL" baseline="0" dirty="0"/>
              <a:t> </a:t>
            </a:r>
            <a:r>
              <a:rPr lang="nl-NL" baseline="0" dirty="0" err="1"/>
              <a:t>bold</a:t>
            </a:r>
            <a:r>
              <a:rPr lang="nl-NL" baseline="0" dirty="0"/>
              <a:t> </a:t>
            </a:r>
            <a:r>
              <a:rPr lang="nl-NL" dirty="0"/>
              <a:t>40 </a:t>
            </a:r>
            <a:r>
              <a:rPr lang="nl-NL" dirty="0" err="1"/>
              <a:t>pt</a:t>
            </a:r>
            <a:r>
              <a:rPr lang="nl-NL" dirty="0"/>
              <a:t>. Naam spreker </a:t>
            </a:r>
            <a:r>
              <a:rPr lang="nl-NL" dirty="0" err="1"/>
              <a:t>Arial</a:t>
            </a:r>
            <a:r>
              <a:rPr lang="nl-NL" dirty="0"/>
              <a:t> </a:t>
            </a:r>
            <a:r>
              <a:rPr lang="nl-NL" dirty="0" err="1"/>
              <a:t>bold</a:t>
            </a:r>
            <a:r>
              <a:rPr lang="nl-NL" baseline="0" dirty="0"/>
              <a:t> 24 </a:t>
            </a:r>
            <a:r>
              <a:rPr lang="nl-NL" baseline="0" dirty="0" err="1"/>
              <a:t>pt</a:t>
            </a:r>
            <a:r>
              <a:rPr lang="nl-NL" baseline="0" dirty="0"/>
              <a:t>. NAW gegevens in </a:t>
            </a:r>
            <a:r>
              <a:rPr lang="nl-NL" baseline="0" dirty="0" err="1"/>
              <a:t>Arial</a:t>
            </a:r>
            <a:r>
              <a:rPr lang="nl-NL" baseline="0" dirty="0"/>
              <a:t> 18 </a:t>
            </a:r>
            <a:r>
              <a:rPr lang="nl-NL" baseline="0" dirty="0" err="1"/>
              <a:t>pt</a:t>
            </a:r>
            <a:r>
              <a:rPr lang="nl-NL" baseline="0" dirty="0"/>
              <a:t>.</a:t>
            </a:r>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22</a:t>
            </a:fld>
            <a:endParaRPr lang="nl-NL"/>
          </a:p>
        </p:txBody>
      </p:sp>
    </p:spTree>
    <p:extLst>
      <p:ext uri="{BB962C8B-B14F-4D97-AF65-F5344CB8AC3E}">
        <p14:creationId xmlns:p14="http://schemas.microsoft.com/office/powerpoint/2010/main" val="231216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This</a:t>
            </a:r>
            <a:r>
              <a:rPr lang="nl-NL" dirty="0"/>
              <a:t> </a:t>
            </a:r>
            <a:r>
              <a:rPr lang="nl-NL" dirty="0" err="1"/>
              <a:t>presentation</a:t>
            </a:r>
            <a:r>
              <a:rPr lang="nl-NL" dirty="0"/>
              <a:t> is </a:t>
            </a:r>
            <a:r>
              <a:rPr lang="nl-NL" dirty="0" err="1"/>
              <a:t>about</a:t>
            </a:r>
            <a:r>
              <a:rPr lang="nl-NL" dirty="0"/>
              <a:t>:</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3</a:t>
            </a:fld>
            <a:endParaRPr lang="nl-NL"/>
          </a:p>
        </p:txBody>
      </p:sp>
    </p:spTree>
    <p:extLst>
      <p:ext uri="{BB962C8B-B14F-4D97-AF65-F5344CB8AC3E}">
        <p14:creationId xmlns:p14="http://schemas.microsoft.com/office/powerpoint/2010/main" val="144721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motto: to make The Netherlands more beautiful, safer and better together with partners</a:t>
            </a:r>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4</a:t>
            </a:fld>
            <a:endParaRPr lang="nl-NL"/>
          </a:p>
        </p:txBody>
      </p:sp>
    </p:spTree>
    <p:extLst>
      <p:ext uri="{BB962C8B-B14F-4D97-AF65-F5344CB8AC3E}">
        <p14:creationId xmlns:p14="http://schemas.microsoft.com/office/powerpoint/2010/main" val="400669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PTA (</a:t>
            </a:r>
            <a:r>
              <a:rPr lang="en-US" sz="1200" dirty="0"/>
              <a:t>public transport authorities)</a:t>
            </a:r>
            <a:br>
              <a:rPr lang="en-US" sz="1200" dirty="0"/>
            </a:br>
            <a:r>
              <a:rPr lang="nl-NL" dirty="0"/>
              <a:t>PTO (public transport operator)</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5</a:t>
            </a:fld>
            <a:endParaRPr lang="nl-NL"/>
          </a:p>
        </p:txBody>
      </p:sp>
    </p:spTree>
    <p:extLst>
      <p:ext uri="{BB962C8B-B14F-4D97-AF65-F5344CB8AC3E}">
        <p14:creationId xmlns:p14="http://schemas.microsoft.com/office/powerpoint/2010/main" val="282782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 cooperation </a:t>
            </a:r>
            <a:r>
              <a:rPr lang="nl-NL" dirty="0" err="1"/>
              <a:t>between</a:t>
            </a:r>
            <a:r>
              <a:rPr lang="nl-NL" dirty="0"/>
              <a:t> </a:t>
            </a:r>
            <a:r>
              <a:rPr lang="nl-NL" dirty="0" err="1"/>
              <a:t>the</a:t>
            </a:r>
            <a:r>
              <a:rPr lang="nl-NL" dirty="0"/>
              <a:t> </a:t>
            </a:r>
            <a:r>
              <a:rPr lang="nl-NL" dirty="0" err="1"/>
              <a:t>PTA’s</a:t>
            </a:r>
            <a:r>
              <a:rPr lang="nl-NL" dirty="0"/>
              <a:t> is </a:t>
            </a:r>
            <a:r>
              <a:rPr lang="nl-NL" dirty="0" err="1"/>
              <a:t>also</a:t>
            </a:r>
            <a:r>
              <a:rPr lang="nl-NL" dirty="0"/>
              <a:t> </a:t>
            </a:r>
            <a:r>
              <a:rPr lang="nl-NL" dirty="0" err="1"/>
              <a:t>for</a:t>
            </a:r>
            <a:r>
              <a:rPr lang="nl-NL" dirty="0"/>
              <a:t> monitoring </a:t>
            </a:r>
            <a:r>
              <a:rPr lang="nl-NL" dirty="0" err="1"/>
              <a:t>and</a:t>
            </a:r>
            <a:r>
              <a:rPr lang="nl-NL" dirty="0"/>
              <a:t> </a:t>
            </a:r>
            <a:r>
              <a:rPr lang="nl-NL" dirty="0" err="1"/>
              <a:t>knowledge</a:t>
            </a:r>
            <a:r>
              <a:rPr lang="nl-NL" dirty="0"/>
              <a:t> </a:t>
            </a:r>
            <a:r>
              <a:rPr lang="nl-NL" dirty="0" err="1"/>
              <a:t>developing</a:t>
            </a:r>
            <a:r>
              <a:rPr lang="nl-NL" dirty="0"/>
              <a:t>. CROW </a:t>
            </a:r>
            <a:r>
              <a:rPr lang="nl-NL" dirty="0" err="1"/>
              <a:t>and</a:t>
            </a:r>
            <a:r>
              <a:rPr lang="nl-NL" dirty="0"/>
              <a:t> DOVA are </a:t>
            </a:r>
            <a:r>
              <a:rPr lang="nl-NL" dirty="0" err="1"/>
              <a:t>the</a:t>
            </a:r>
            <a:r>
              <a:rPr lang="nl-NL" dirty="0"/>
              <a:t> </a:t>
            </a:r>
            <a:r>
              <a:rPr lang="nl-NL" dirty="0" err="1"/>
              <a:t>knowledge</a:t>
            </a:r>
            <a:r>
              <a:rPr lang="nl-NL" dirty="0"/>
              <a:t> partners in </a:t>
            </a:r>
            <a:r>
              <a:rPr lang="nl-NL" dirty="0" err="1"/>
              <a:t>this</a:t>
            </a:r>
            <a:r>
              <a:rPr lang="nl-NL" dirty="0"/>
              <a:t> agreement.</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6</a:t>
            </a:fld>
            <a:endParaRPr lang="nl-NL"/>
          </a:p>
        </p:txBody>
      </p:sp>
    </p:spTree>
    <p:extLst>
      <p:ext uri="{BB962C8B-B14F-4D97-AF65-F5344CB8AC3E}">
        <p14:creationId xmlns:p14="http://schemas.microsoft.com/office/powerpoint/2010/main" val="1108098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dirty="0"/>
              <a:t>knowledge development about:</a:t>
            </a:r>
          </a:p>
          <a:p>
            <a:pPr marL="285750" indent="-285750" algn="l">
              <a:buFontTx/>
              <a:buChar char="-"/>
            </a:pPr>
            <a:r>
              <a:rPr lang="en-US" dirty="0"/>
              <a:t>Difference between hydrogen buses and battery electric buses. </a:t>
            </a:r>
          </a:p>
          <a:p>
            <a:pPr marL="285750" indent="-285750" algn="l">
              <a:buFontTx/>
              <a:buChar char="-"/>
            </a:pPr>
            <a:r>
              <a:rPr lang="en-US" dirty="0"/>
              <a:t>Safety by battery electric buses </a:t>
            </a:r>
            <a:endParaRPr lang="en-US" sz="1800" dirty="0"/>
          </a:p>
          <a:p>
            <a:pPr marL="285750" indent="-285750" algn="l">
              <a:buFontTx/>
              <a:buChar char="-"/>
            </a:pPr>
            <a:r>
              <a:rPr lang="en-US" sz="2800" dirty="0"/>
              <a:t>Alternative forms of financing. For example financing agreement between public transport authority, public transport operator and financial institution of </a:t>
            </a:r>
            <a:r>
              <a:rPr lang="en-US" sz="2800" dirty="0" err="1"/>
              <a:t>busloans</a:t>
            </a:r>
            <a:r>
              <a:rPr lang="en-US" sz="2800" dirty="0"/>
              <a:t>.</a:t>
            </a:r>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8</a:t>
            </a:fld>
            <a:endParaRPr lang="nl-NL"/>
          </a:p>
        </p:txBody>
      </p:sp>
    </p:spTree>
    <p:extLst>
      <p:ext uri="{BB962C8B-B14F-4D97-AF65-F5344CB8AC3E}">
        <p14:creationId xmlns:p14="http://schemas.microsoft.com/office/powerpoint/2010/main" val="276619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 </a:t>
            </a:r>
            <a:r>
              <a:rPr lang="nl-NL" dirty="0" err="1"/>
              <a:t>charging</a:t>
            </a:r>
            <a:r>
              <a:rPr lang="nl-NL" dirty="0"/>
              <a:t> map is a joint product of </a:t>
            </a:r>
            <a:r>
              <a:rPr lang="nl-NL" dirty="0" err="1"/>
              <a:t>the</a:t>
            </a:r>
            <a:r>
              <a:rPr lang="nl-NL" dirty="0"/>
              <a:t> </a:t>
            </a:r>
            <a:r>
              <a:rPr lang="nl-NL" dirty="0" err="1"/>
              <a:t>PTA’s</a:t>
            </a:r>
            <a:r>
              <a:rPr lang="nl-NL" dirty="0"/>
              <a:t>, </a:t>
            </a:r>
            <a:r>
              <a:rPr lang="nl-NL" dirty="0" err="1"/>
              <a:t>PTO’s</a:t>
            </a:r>
            <a:r>
              <a:rPr lang="nl-NL" dirty="0"/>
              <a:t> </a:t>
            </a:r>
            <a:r>
              <a:rPr lang="nl-NL" dirty="0" err="1"/>
              <a:t>and</a:t>
            </a:r>
            <a:r>
              <a:rPr lang="nl-NL" dirty="0"/>
              <a:t> </a:t>
            </a:r>
            <a:r>
              <a:rPr lang="nl-NL" dirty="0" err="1"/>
              <a:t>electricity</a:t>
            </a:r>
            <a:r>
              <a:rPr lang="nl-NL" dirty="0"/>
              <a:t> </a:t>
            </a:r>
            <a:r>
              <a:rPr lang="nl-NL" dirty="0" err="1"/>
              <a:t>network</a:t>
            </a:r>
            <a:r>
              <a:rPr lang="nl-NL" dirty="0"/>
              <a:t> operator.</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9</a:t>
            </a:fld>
            <a:endParaRPr lang="nl-NL"/>
          </a:p>
        </p:txBody>
      </p:sp>
    </p:spTree>
    <p:extLst>
      <p:ext uri="{BB962C8B-B14F-4D97-AF65-F5344CB8AC3E}">
        <p14:creationId xmlns:p14="http://schemas.microsoft.com/office/powerpoint/2010/main" val="1957615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 </a:t>
            </a:r>
            <a:r>
              <a:rPr lang="nl-NL" dirty="0" err="1"/>
              <a:t>numbers</a:t>
            </a:r>
            <a:r>
              <a:rPr lang="nl-NL" dirty="0"/>
              <a:t> are </a:t>
            </a:r>
            <a:r>
              <a:rPr lang="nl-NL" dirty="0" err="1"/>
              <a:t>tracked</a:t>
            </a:r>
            <a:r>
              <a:rPr lang="nl-NL" dirty="0"/>
              <a:t> </a:t>
            </a:r>
            <a:r>
              <a:rPr lang="nl-NL" dirty="0" err="1"/>
              <a:t>since</a:t>
            </a:r>
            <a:r>
              <a:rPr lang="nl-NL" dirty="0"/>
              <a:t> </a:t>
            </a:r>
            <a:r>
              <a:rPr lang="nl-NL" dirty="0" err="1"/>
              <a:t>the</a:t>
            </a:r>
            <a:r>
              <a:rPr lang="nl-NL" dirty="0"/>
              <a:t> first ZE-bus is </a:t>
            </a:r>
            <a:r>
              <a:rPr lang="nl-NL" dirty="0" err="1"/>
              <a:t>supplied</a:t>
            </a:r>
            <a:r>
              <a:rPr lang="nl-NL" dirty="0"/>
              <a:t> in 2013. </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10</a:t>
            </a:fld>
            <a:endParaRPr lang="nl-NL"/>
          </a:p>
        </p:txBody>
      </p:sp>
    </p:spTree>
    <p:extLst>
      <p:ext uri="{BB962C8B-B14F-4D97-AF65-F5344CB8AC3E}">
        <p14:creationId xmlns:p14="http://schemas.microsoft.com/office/powerpoint/2010/main" val="187338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BLAD LOGO">
    <p:spTree>
      <p:nvGrpSpPr>
        <p:cNvPr id="1" name=""/>
        <p:cNvGrpSpPr/>
        <p:nvPr/>
      </p:nvGrpSpPr>
      <p:grpSpPr>
        <a:xfrm>
          <a:off x="0" y="0"/>
          <a:ext cx="0" cy="0"/>
          <a:chOff x="0" y="0"/>
          <a:chExt cx="0" cy="0"/>
        </a:xfrm>
      </p:grpSpPr>
      <p:pic>
        <p:nvPicPr>
          <p:cNvPr id="3" name="Afbeelding 2" descr="Pijl zonder slogan.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0121" y="21476"/>
            <a:ext cx="7870429" cy="6683321"/>
          </a:xfrm>
          <a:prstGeom prst="rect">
            <a:avLst/>
          </a:prstGeom>
        </p:spPr>
      </p:pic>
      <p:pic>
        <p:nvPicPr>
          <p:cNvPr id="2" name="Afbeelding 1"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895" y="5747512"/>
            <a:ext cx="1985210" cy="593921"/>
          </a:xfrm>
          <a:prstGeom prst="rect">
            <a:avLst/>
          </a:prstGeom>
        </p:spPr>
      </p:pic>
    </p:spTree>
    <p:extLst>
      <p:ext uri="{BB962C8B-B14F-4D97-AF65-F5344CB8AC3E}">
        <p14:creationId xmlns:p14="http://schemas.microsoft.com/office/powerpoint/2010/main" val="242154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S WIT SPREEK BULLETS">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55DB0850-F920-3743-A902-070E2BE5574A}"/>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a:noFill/>
          <a:ln w="12700">
            <a:noFill/>
          </a:ln>
          <a:effectLst>
            <a:outerShdw blurRad="165100" dist="38100" dir="7680000" algn="t" rotWithShape="0">
              <a:schemeClr val="bg1">
                <a:lumMod val="50000"/>
                <a:alpha val="61000"/>
              </a:schemeClr>
            </a:outerShdw>
          </a:effectLst>
        </p:spPr>
      </p:pic>
      <p:sp>
        <p:nvSpPr>
          <p:cNvPr id="8" name="Titel 1">
            <a:extLst>
              <a:ext uri="{FF2B5EF4-FFF2-40B4-BE49-F238E27FC236}">
                <a16:creationId xmlns:a16="http://schemas.microsoft.com/office/drawing/2014/main" id="{1BCE3E5D-9D36-254B-93A0-5539A7A5336A}"/>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1" name="Tijdelijke aanduiding voor tekst 2">
            <a:extLst>
              <a:ext uri="{FF2B5EF4-FFF2-40B4-BE49-F238E27FC236}">
                <a16:creationId xmlns:a16="http://schemas.microsoft.com/office/drawing/2014/main" id="{6F935492-C96A-624E-95B2-7DBF0AFB0850}"/>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7" name="Afbeelding 6"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373607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S WIT SPREEK">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55DB0850-F920-3743-A902-070E2BE5574A}"/>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a:noFill/>
          <a:ln w="12700">
            <a:noFill/>
          </a:ln>
          <a:effectLst>
            <a:outerShdw blurRad="165100" dist="38100" dir="7680000" algn="t" rotWithShape="0">
              <a:schemeClr val="bg1">
                <a:lumMod val="50000"/>
                <a:alpha val="61000"/>
              </a:schemeClr>
            </a:outerShdw>
          </a:effectLst>
        </p:spPr>
      </p:pic>
      <p:sp>
        <p:nvSpPr>
          <p:cNvPr id="8" name="Titel 1">
            <a:extLst>
              <a:ext uri="{FF2B5EF4-FFF2-40B4-BE49-F238E27FC236}">
                <a16:creationId xmlns:a16="http://schemas.microsoft.com/office/drawing/2014/main" id="{1BCE3E5D-9D36-254B-93A0-5539A7A5336A}"/>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pic>
        <p:nvPicPr>
          <p:cNvPr id="5" name="Afbeelding 4"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82609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SIS GRIJS 1 KOLOMS">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a:spLocks noChangeAspect="1"/>
          </p:cNvSpPr>
          <p:nvPr userDrawn="1"/>
        </p:nvSpPr>
        <p:spPr>
          <a:xfrm>
            <a:off x="1" y="0"/>
            <a:ext cx="12191998"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25" name="Tijdelijke aanduiding voor tekst 2">
            <a:extLst>
              <a:ext uri="{FF2B5EF4-FFF2-40B4-BE49-F238E27FC236}">
                <a16:creationId xmlns:a16="http://schemas.microsoft.com/office/drawing/2014/main" id="{2FDC5ABD-F5BB-FB4C-A0EB-374575F743BA}"/>
              </a:ext>
            </a:extLst>
          </p:cNvPr>
          <p:cNvSpPr>
            <a:spLocks noGrp="1"/>
          </p:cNvSpPr>
          <p:nvPr>
            <p:ph type="body" sz="quarter" idx="10" hasCustomPrompt="1"/>
          </p:nvPr>
        </p:nvSpPr>
        <p:spPr>
          <a:xfrm>
            <a:off x="2086980" y="2083444"/>
            <a:ext cx="9122357" cy="3937944"/>
          </a:xfrm>
        </p:spPr>
        <p:txBody>
          <a:bodyPr>
            <a:noAutofit/>
          </a:bodyPr>
          <a:lstStyle>
            <a:lvl1pPr marL="0" indent="0">
              <a:lnSpc>
                <a:spcPct val="100000"/>
              </a:lnSpc>
              <a:buFont typeface="Arial" panose="020B0604020202020204" pitchFamily="34" charset="0"/>
              <a:buNone/>
              <a:defRPr sz="2400"/>
            </a:lvl1pPr>
          </a:lstStyle>
          <a:p>
            <a:pPr lvl="0"/>
            <a:r>
              <a:rPr lang="nl-NL" dirty="0"/>
              <a:t>infotekst</a:t>
            </a:r>
          </a:p>
        </p:txBody>
      </p:sp>
      <p:sp>
        <p:nvSpPr>
          <p:cNvPr id="27" name="Titel 1">
            <a:extLst>
              <a:ext uri="{FF2B5EF4-FFF2-40B4-BE49-F238E27FC236}">
                <a16:creationId xmlns:a16="http://schemas.microsoft.com/office/drawing/2014/main" id="{ADA1EBEB-1BC5-764B-A972-4239E3DB778C}"/>
              </a:ext>
            </a:extLst>
          </p:cNvPr>
          <p:cNvSpPr>
            <a:spLocks noGrp="1"/>
          </p:cNvSpPr>
          <p:nvPr>
            <p:ph type="ctrTitle" hasCustomPrompt="1"/>
          </p:nvPr>
        </p:nvSpPr>
        <p:spPr>
          <a:xfrm>
            <a:off x="2086980" y="1052412"/>
            <a:ext cx="9122358" cy="1031032"/>
          </a:xfrm>
        </p:spPr>
        <p:txBody>
          <a:bodyPr lIns="90000" tIns="252000" rIns="90000" bIns="144000" anchor="b">
            <a:normAutofit/>
          </a:bodyPr>
          <a:lstStyle>
            <a:lvl1pPr algn="l">
              <a:defRPr sz="2400" b="1" i="0" kern="1000" cap="none" spc="20" baseline="0">
                <a:solidFill>
                  <a:srgbClr val="2A363A"/>
                </a:solidFill>
                <a:latin typeface="Arial" panose="020B0604020202020204" pitchFamily="34" charset="0"/>
                <a:cs typeface="Arial" panose="020B0604020202020204" pitchFamily="34" charset="0"/>
              </a:defRPr>
            </a:lvl1pPr>
          </a:lstStyle>
          <a:p>
            <a:r>
              <a:rPr lang="nl-NL" dirty="0"/>
              <a:t>Hoofdstuk</a:t>
            </a:r>
          </a:p>
        </p:txBody>
      </p:sp>
      <p:sp>
        <p:nvSpPr>
          <p:cNvPr id="30" name="Tijdelijke aanduiding voor tekst 4">
            <a:extLst>
              <a:ext uri="{FF2B5EF4-FFF2-40B4-BE49-F238E27FC236}">
                <a16:creationId xmlns:a16="http://schemas.microsoft.com/office/drawing/2014/main" id="{3B284EAB-0B2D-A540-B2F8-E8ADCFF218ED}"/>
              </a:ext>
            </a:extLst>
          </p:cNvPr>
          <p:cNvSpPr>
            <a:spLocks noGrp="1"/>
          </p:cNvSpPr>
          <p:nvPr>
            <p:ph type="body" sz="quarter" idx="11"/>
          </p:nvPr>
        </p:nvSpPr>
        <p:spPr>
          <a:xfrm>
            <a:off x="2086981" y="245616"/>
            <a:ext cx="9122356" cy="555625"/>
          </a:xfrm>
        </p:spPr>
        <p:txBody>
          <a:bodyPr>
            <a:noAutofit/>
          </a:bodyPr>
          <a:lstStyle>
            <a:lvl1pPr marL="0" indent="0">
              <a:buFont typeface="Arial" panose="020B0604020202020204" pitchFamily="34" charset="0"/>
              <a:buNone/>
              <a:defRPr sz="2400" b="1" i="0" spc="20" baseline="0">
                <a:solidFill>
                  <a:srgbClr val="5F676A"/>
                </a:solidFill>
                <a:latin typeface="Arial" panose="020B0604020202020204" pitchFamily="34" charset="0"/>
                <a:cs typeface="Arial" panose="020B0604020202020204" pitchFamily="34" charset="0"/>
              </a:defRPr>
            </a:lvl1pPr>
          </a:lstStyle>
          <a:p>
            <a:pPr lvl="0"/>
            <a:r>
              <a:rPr lang="nl-NL"/>
              <a:t>Klikken om de tekststijl van het model te bewerken</a:t>
            </a:r>
          </a:p>
        </p:txBody>
      </p:sp>
      <p:pic>
        <p:nvPicPr>
          <p:cNvPr id="9" name="Afbeelding 8"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5249082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ASIS GRIJS 2 KOLOMS">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a:spLocks noChangeAspect="1"/>
          </p:cNvSpPr>
          <p:nvPr userDrawn="1"/>
        </p:nvSpPr>
        <p:spPr>
          <a:xfrm>
            <a:off x="1" y="0"/>
            <a:ext cx="12191998"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25" name="Tijdelijke aanduiding voor tekst 2">
            <a:extLst>
              <a:ext uri="{FF2B5EF4-FFF2-40B4-BE49-F238E27FC236}">
                <a16:creationId xmlns:a16="http://schemas.microsoft.com/office/drawing/2014/main" id="{2FDC5ABD-F5BB-FB4C-A0EB-374575F743BA}"/>
              </a:ext>
            </a:extLst>
          </p:cNvPr>
          <p:cNvSpPr>
            <a:spLocks noGrp="1"/>
          </p:cNvSpPr>
          <p:nvPr>
            <p:ph type="body" sz="quarter" idx="10" hasCustomPrompt="1"/>
          </p:nvPr>
        </p:nvSpPr>
        <p:spPr>
          <a:xfrm>
            <a:off x="2086979" y="2083444"/>
            <a:ext cx="9122357" cy="3937944"/>
          </a:xfrm>
        </p:spPr>
        <p:txBody>
          <a:bodyPr numCol="2" spcCol="576000">
            <a:noAutofit/>
          </a:bodyPr>
          <a:lstStyle>
            <a:lvl1pPr marL="0" marR="0" indent="0" algn="l" defTabSz="457200" rtl="0" eaLnBrk="1" fontAlgn="auto" latinLnBrk="0" hangingPunct="1">
              <a:lnSpc>
                <a:spcPct val="100000"/>
              </a:lnSpc>
              <a:spcBef>
                <a:spcPct val="20000"/>
              </a:spcBef>
              <a:spcAft>
                <a:spcPts val="0"/>
              </a:spcAft>
              <a:buClr>
                <a:srgbClr val="00A3DA"/>
              </a:buClr>
              <a:buSzTx/>
              <a:buFont typeface="Arial" panose="020B0604020202020204" pitchFamily="34" charset="0"/>
              <a:buNone/>
              <a:tabLst/>
              <a:defRPr sz="2000"/>
            </a:lvl1pPr>
          </a:lstStyle>
          <a:p>
            <a:pPr lvl="0"/>
            <a:r>
              <a:rPr lang="nl-NL" dirty="0"/>
              <a:t>Infotekst tekst</a:t>
            </a:r>
          </a:p>
        </p:txBody>
      </p:sp>
      <p:sp>
        <p:nvSpPr>
          <p:cNvPr id="27" name="Titel 1">
            <a:extLst>
              <a:ext uri="{FF2B5EF4-FFF2-40B4-BE49-F238E27FC236}">
                <a16:creationId xmlns:a16="http://schemas.microsoft.com/office/drawing/2014/main" id="{ADA1EBEB-1BC5-764B-A972-4239E3DB778C}"/>
              </a:ext>
            </a:extLst>
          </p:cNvPr>
          <p:cNvSpPr>
            <a:spLocks noGrp="1"/>
          </p:cNvSpPr>
          <p:nvPr>
            <p:ph type="ctrTitle" hasCustomPrompt="1"/>
          </p:nvPr>
        </p:nvSpPr>
        <p:spPr>
          <a:xfrm>
            <a:off x="2086980" y="1052412"/>
            <a:ext cx="4285540" cy="1031032"/>
          </a:xfrm>
        </p:spPr>
        <p:txBody>
          <a:bodyPr lIns="90000" tIns="252000" rIns="90000" bIns="144000" anchor="b">
            <a:normAutofit/>
          </a:bodyPr>
          <a:lstStyle>
            <a:lvl1pPr algn="l">
              <a:defRPr sz="2400" b="1" i="0" kern="1000" cap="none" spc="20" baseline="0">
                <a:solidFill>
                  <a:srgbClr val="2A363A"/>
                </a:solidFill>
                <a:latin typeface="Arial" panose="020B0604020202020204" pitchFamily="34" charset="0"/>
                <a:cs typeface="Arial" panose="020B0604020202020204" pitchFamily="34" charset="0"/>
              </a:defRPr>
            </a:lvl1pPr>
          </a:lstStyle>
          <a:p>
            <a:r>
              <a:rPr lang="nl-NL" dirty="0"/>
              <a:t>Hoofdstuk</a:t>
            </a:r>
          </a:p>
        </p:txBody>
      </p:sp>
      <p:sp>
        <p:nvSpPr>
          <p:cNvPr id="30" name="Tijdelijke aanduiding voor tekst 4">
            <a:extLst>
              <a:ext uri="{FF2B5EF4-FFF2-40B4-BE49-F238E27FC236}">
                <a16:creationId xmlns:a16="http://schemas.microsoft.com/office/drawing/2014/main" id="{3B284EAB-0B2D-A540-B2F8-E8ADCFF218ED}"/>
              </a:ext>
            </a:extLst>
          </p:cNvPr>
          <p:cNvSpPr>
            <a:spLocks noGrp="1"/>
          </p:cNvSpPr>
          <p:nvPr>
            <p:ph type="body" sz="quarter" idx="11"/>
          </p:nvPr>
        </p:nvSpPr>
        <p:spPr>
          <a:xfrm>
            <a:off x="2086981" y="245616"/>
            <a:ext cx="9122356" cy="555625"/>
          </a:xfrm>
        </p:spPr>
        <p:txBody>
          <a:bodyPr>
            <a:noAutofit/>
          </a:bodyPr>
          <a:lstStyle>
            <a:lvl1pPr marL="0" indent="0">
              <a:buFont typeface="Arial" panose="020B0604020202020204" pitchFamily="34" charset="0"/>
              <a:buNone/>
              <a:defRPr sz="2400" b="1" i="0" spc="20" baseline="0">
                <a:solidFill>
                  <a:srgbClr val="5F676A"/>
                </a:solidFill>
                <a:latin typeface="Arial" panose="020B0604020202020204" pitchFamily="34" charset="0"/>
                <a:cs typeface="Arial" panose="020B0604020202020204" pitchFamily="34" charset="0"/>
              </a:defRPr>
            </a:lvl1pPr>
          </a:lstStyle>
          <a:p>
            <a:pPr lvl="0"/>
            <a:r>
              <a:rPr lang="nl-NL"/>
              <a:t>Klikken om de tekststijl van het model te bewerken</a:t>
            </a:r>
          </a:p>
        </p:txBody>
      </p:sp>
      <p:pic>
        <p:nvPicPr>
          <p:cNvPr id="9" name="Afbeelding 8"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141326229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S GRIJS AFBEELDINGEN">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p:nvPr userDrawn="1"/>
        </p:nvSpPr>
        <p:spPr>
          <a:xfrm>
            <a:off x="1" y="0"/>
            <a:ext cx="12191998"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26" name="Tijdelijke aanduiding voor tekst 2">
            <a:extLst>
              <a:ext uri="{FF2B5EF4-FFF2-40B4-BE49-F238E27FC236}">
                <a16:creationId xmlns:a16="http://schemas.microsoft.com/office/drawing/2014/main" id="{6808271B-463A-394B-AE34-810F98EB5933}"/>
              </a:ext>
            </a:extLst>
          </p:cNvPr>
          <p:cNvSpPr>
            <a:spLocks noGrp="1" noChangeAspect="1"/>
          </p:cNvSpPr>
          <p:nvPr>
            <p:ph type="body" sz="quarter" idx="10" hasCustomPrompt="1"/>
          </p:nvPr>
        </p:nvSpPr>
        <p:spPr>
          <a:xfrm>
            <a:off x="8472487" y="2093456"/>
            <a:ext cx="3563937" cy="3927932"/>
          </a:xfrm>
        </p:spPr>
        <p:txBody>
          <a:bodyPr>
            <a:normAutofit/>
          </a:bodyPr>
          <a:lstStyle>
            <a:lvl1pPr marL="0" indent="0">
              <a:buFont typeface="Arial" panose="020B0604020202020204" pitchFamily="34" charset="0"/>
              <a:buNone/>
              <a:defRPr sz="1800"/>
            </a:lvl1pPr>
          </a:lstStyle>
          <a:p>
            <a:pPr lvl="0"/>
            <a:r>
              <a:rPr lang="nl-NL" dirty="0"/>
              <a:t>Platte tekst</a:t>
            </a:r>
          </a:p>
          <a:p>
            <a:pPr lvl="0"/>
            <a:r>
              <a:rPr lang="nl-NL" dirty="0" err="1"/>
              <a:t>Bullits</a:t>
            </a:r>
            <a:endParaRPr lang="nl-NL" dirty="0"/>
          </a:p>
          <a:p>
            <a:pPr lvl="0"/>
            <a:endParaRPr lang="nl-NL" dirty="0"/>
          </a:p>
        </p:txBody>
      </p:sp>
      <p:sp>
        <p:nvSpPr>
          <p:cNvPr id="27" name="Titel 1">
            <a:extLst>
              <a:ext uri="{FF2B5EF4-FFF2-40B4-BE49-F238E27FC236}">
                <a16:creationId xmlns:a16="http://schemas.microsoft.com/office/drawing/2014/main" id="{72203779-11A4-AB4E-AE5D-0AA1F159D12D}"/>
              </a:ext>
            </a:extLst>
          </p:cNvPr>
          <p:cNvSpPr>
            <a:spLocks noGrp="1" noChangeAspect="1"/>
          </p:cNvSpPr>
          <p:nvPr>
            <p:ph type="ctrTitle" hasCustomPrompt="1"/>
          </p:nvPr>
        </p:nvSpPr>
        <p:spPr>
          <a:xfrm>
            <a:off x="8472488" y="1062424"/>
            <a:ext cx="3563937" cy="1031032"/>
          </a:xfrm>
        </p:spPr>
        <p:txBody>
          <a:bodyPr lIns="90000" tIns="252000" rIns="90000" bIns="144000" anchor="b">
            <a:normAutofit/>
          </a:bodyPr>
          <a:lstStyle>
            <a:lvl1pPr algn="l">
              <a:defRPr sz="1800" b="1" i="0" kern="1000" cap="none" spc="20" baseline="0">
                <a:solidFill>
                  <a:srgbClr val="2A363A"/>
                </a:solidFill>
                <a:latin typeface="Arial" panose="020B0604020202020204" pitchFamily="34" charset="0"/>
                <a:cs typeface="Arial" panose="020B0604020202020204" pitchFamily="34" charset="0"/>
              </a:defRPr>
            </a:lvl1pPr>
          </a:lstStyle>
          <a:p>
            <a:r>
              <a:rPr lang="nl-NL" dirty="0"/>
              <a:t>Hoofdstuk</a:t>
            </a:r>
          </a:p>
        </p:txBody>
      </p:sp>
      <p:sp>
        <p:nvSpPr>
          <p:cNvPr id="29" name="Tijdelijke aanduiding voor tekst 4">
            <a:extLst>
              <a:ext uri="{FF2B5EF4-FFF2-40B4-BE49-F238E27FC236}">
                <a16:creationId xmlns:a16="http://schemas.microsoft.com/office/drawing/2014/main" id="{4D461F57-7702-8A41-A6CC-ACC5CEDA53CF}"/>
              </a:ext>
            </a:extLst>
          </p:cNvPr>
          <p:cNvSpPr>
            <a:spLocks noGrp="1"/>
          </p:cNvSpPr>
          <p:nvPr>
            <p:ph type="body" sz="quarter" idx="11"/>
          </p:nvPr>
        </p:nvSpPr>
        <p:spPr>
          <a:xfrm>
            <a:off x="2086981" y="245616"/>
            <a:ext cx="9122356" cy="555625"/>
          </a:xfrm>
        </p:spPr>
        <p:txBody>
          <a:bodyPr>
            <a:noAutofit/>
          </a:bodyPr>
          <a:lstStyle>
            <a:lvl1pPr marL="0" indent="0">
              <a:buFont typeface="Arial" panose="020B0604020202020204" pitchFamily="34" charset="0"/>
              <a:buNone/>
              <a:defRPr sz="2400" b="1" i="0" spc="20" baseline="0">
                <a:solidFill>
                  <a:srgbClr val="5F676A"/>
                </a:solidFill>
                <a:latin typeface="Arial" panose="020B0604020202020204" pitchFamily="34" charset="0"/>
                <a:cs typeface="Arial" panose="020B0604020202020204" pitchFamily="34" charset="0"/>
              </a:defRPr>
            </a:lvl1pPr>
          </a:lstStyle>
          <a:p>
            <a:pPr lvl="0"/>
            <a:r>
              <a:rPr lang="nl-NL"/>
              <a:t>Klikken om de tekststijl van het model te bewerken</a:t>
            </a:r>
          </a:p>
        </p:txBody>
      </p:sp>
      <p:pic>
        <p:nvPicPr>
          <p:cNvPr id="9" name="Afbeelding 8"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245248843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S GRIJS GRAPHICS">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p:nvPr userDrawn="1"/>
        </p:nvSpPr>
        <p:spPr>
          <a:xfrm>
            <a:off x="1" y="0"/>
            <a:ext cx="12191998"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26" name="Tijdelijke aanduiding voor tekst 2">
            <a:extLst>
              <a:ext uri="{FF2B5EF4-FFF2-40B4-BE49-F238E27FC236}">
                <a16:creationId xmlns:a16="http://schemas.microsoft.com/office/drawing/2014/main" id="{6808271B-463A-394B-AE34-810F98EB5933}"/>
              </a:ext>
            </a:extLst>
          </p:cNvPr>
          <p:cNvSpPr>
            <a:spLocks noGrp="1" noChangeAspect="1"/>
          </p:cNvSpPr>
          <p:nvPr>
            <p:ph type="body" sz="quarter" idx="10" hasCustomPrompt="1"/>
          </p:nvPr>
        </p:nvSpPr>
        <p:spPr>
          <a:xfrm>
            <a:off x="8472487" y="2093456"/>
            <a:ext cx="3563937" cy="3927932"/>
          </a:xfrm>
        </p:spPr>
        <p:txBody>
          <a:bodyPr>
            <a:normAutofit/>
          </a:bodyPr>
          <a:lstStyle>
            <a:lvl1pPr marL="0" indent="0">
              <a:buFont typeface="Arial" panose="020B0604020202020204" pitchFamily="34" charset="0"/>
              <a:buNone/>
              <a:defRPr sz="1800"/>
            </a:lvl1pPr>
          </a:lstStyle>
          <a:p>
            <a:pPr lvl="0"/>
            <a:r>
              <a:rPr lang="nl-NL" dirty="0"/>
              <a:t>Platte tekst</a:t>
            </a:r>
          </a:p>
          <a:p>
            <a:pPr lvl="0"/>
            <a:r>
              <a:rPr lang="nl-NL" dirty="0" err="1"/>
              <a:t>Bullits</a:t>
            </a:r>
            <a:endParaRPr lang="nl-NL" dirty="0"/>
          </a:p>
          <a:p>
            <a:pPr lvl="0"/>
            <a:endParaRPr lang="nl-NL" dirty="0"/>
          </a:p>
        </p:txBody>
      </p:sp>
      <p:sp>
        <p:nvSpPr>
          <p:cNvPr id="27" name="Titel 1">
            <a:extLst>
              <a:ext uri="{FF2B5EF4-FFF2-40B4-BE49-F238E27FC236}">
                <a16:creationId xmlns:a16="http://schemas.microsoft.com/office/drawing/2014/main" id="{72203779-11A4-AB4E-AE5D-0AA1F159D12D}"/>
              </a:ext>
            </a:extLst>
          </p:cNvPr>
          <p:cNvSpPr>
            <a:spLocks noGrp="1" noChangeAspect="1"/>
          </p:cNvSpPr>
          <p:nvPr>
            <p:ph type="ctrTitle" hasCustomPrompt="1"/>
          </p:nvPr>
        </p:nvSpPr>
        <p:spPr>
          <a:xfrm>
            <a:off x="8472488" y="1062424"/>
            <a:ext cx="3563937" cy="1031032"/>
          </a:xfrm>
        </p:spPr>
        <p:txBody>
          <a:bodyPr lIns="90000" tIns="252000" rIns="90000" bIns="144000" anchor="b">
            <a:normAutofit/>
          </a:bodyPr>
          <a:lstStyle>
            <a:lvl1pPr algn="l">
              <a:defRPr sz="1800" b="1" i="0" kern="1000" cap="none" spc="20" baseline="0">
                <a:solidFill>
                  <a:srgbClr val="2A363A"/>
                </a:solidFill>
                <a:latin typeface="Arial" panose="020B0604020202020204" pitchFamily="34" charset="0"/>
                <a:cs typeface="Arial" panose="020B0604020202020204" pitchFamily="34" charset="0"/>
              </a:defRPr>
            </a:lvl1pPr>
          </a:lstStyle>
          <a:p>
            <a:r>
              <a:rPr lang="nl-NL" dirty="0"/>
              <a:t>Hoofdstuk</a:t>
            </a:r>
          </a:p>
        </p:txBody>
      </p:sp>
      <p:sp>
        <p:nvSpPr>
          <p:cNvPr id="29" name="Tijdelijke aanduiding voor tekst 4">
            <a:extLst>
              <a:ext uri="{FF2B5EF4-FFF2-40B4-BE49-F238E27FC236}">
                <a16:creationId xmlns:a16="http://schemas.microsoft.com/office/drawing/2014/main" id="{4D461F57-7702-8A41-A6CC-ACC5CEDA53CF}"/>
              </a:ext>
            </a:extLst>
          </p:cNvPr>
          <p:cNvSpPr>
            <a:spLocks noGrp="1"/>
          </p:cNvSpPr>
          <p:nvPr>
            <p:ph type="body" sz="quarter" idx="11"/>
          </p:nvPr>
        </p:nvSpPr>
        <p:spPr>
          <a:xfrm>
            <a:off x="2086981" y="245616"/>
            <a:ext cx="9122356" cy="555625"/>
          </a:xfrm>
        </p:spPr>
        <p:txBody>
          <a:bodyPr>
            <a:noAutofit/>
          </a:bodyPr>
          <a:lstStyle>
            <a:lvl1pPr marL="0" indent="0">
              <a:buFont typeface="Arial" panose="020B0604020202020204" pitchFamily="34" charset="0"/>
              <a:buNone/>
              <a:defRPr sz="2400" b="1" i="0" spc="20" baseline="0">
                <a:solidFill>
                  <a:srgbClr val="5F676A"/>
                </a:solidFill>
                <a:latin typeface="Arial" panose="020B0604020202020204" pitchFamily="34" charset="0"/>
                <a:cs typeface="Arial" panose="020B0604020202020204" pitchFamily="34" charset="0"/>
              </a:defRPr>
            </a:lvl1pPr>
          </a:lstStyle>
          <a:p>
            <a:pPr lvl="0"/>
            <a:r>
              <a:rPr lang="nl-NL"/>
              <a:t>Klikken om de tekststijl van het model te bewerken</a:t>
            </a:r>
          </a:p>
        </p:txBody>
      </p:sp>
      <p:pic>
        <p:nvPicPr>
          <p:cNvPr id="4" name="Afbeelding 3">
            <a:extLst>
              <a:ext uri="{FF2B5EF4-FFF2-40B4-BE49-F238E27FC236}">
                <a16:creationId xmlns:a16="http://schemas.microsoft.com/office/drawing/2014/main" id="{FDFD8655-489D-EA4E-85DC-6A5E93158736}"/>
              </a:ext>
            </a:extLst>
          </p:cNvPr>
          <p:cNvPicPr>
            <a:picLocks noChangeAspect="1"/>
          </p:cNvPicPr>
          <p:nvPr userDrawn="1"/>
        </p:nvPicPr>
        <p:blipFill>
          <a:blip r:embed="rId3"/>
          <a:stretch>
            <a:fillRect/>
          </a:stretch>
        </p:blipFill>
        <p:spPr>
          <a:xfrm>
            <a:off x="481438" y="1666046"/>
            <a:ext cx="7559903" cy="4617084"/>
          </a:xfrm>
          <a:prstGeom prst="rect">
            <a:avLst/>
          </a:prstGeom>
        </p:spPr>
      </p:pic>
      <p:pic>
        <p:nvPicPr>
          <p:cNvPr id="10" name="Afbeelding 9"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276632570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S GRIJS BULLETS">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p:nvPr userDrawn="1"/>
        </p:nvSpPr>
        <p:spPr>
          <a:xfrm>
            <a:off x="1" y="0"/>
            <a:ext cx="12191998"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10" name="Tijdelijke aanduiding voor tekst 2">
            <a:extLst>
              <a:ext uri="{FF2B5EF4-FFF2-40B4-BE49-F238E27FC236}">
                <a16:creationId xmlns:a16="http://schemas.microsoft.com/office/drawing/2014/main" id="{C6B83A76-4547-F74C-B57D-64D1D9B0B62B}"/>
              </a:ext>
            </a:extLst>
          </p:cNvPr>
          <p:cNvSpPr>
            <a:spLocks noGrp="1"/>
          </p:cNvSpPr>
          <p:nvPr>
            <p:ph type="body" sz="quarter" idx="10" hasCustomPrompt="1"/>
          </p:nvPr>
        </p:nvSpPr>
        <p:spPr>
          <a:xfrm>
            <a:off x="2086980" y="1700213"/>
            <a:ext cx="9122357" cy="3937944"/>
          </a:xfrm>
        </p:spPr>
        <p:txBody>
          <a:bodyPr>
            <a:normAutofit/>
          </a:bodyPr>
          <a:lstStyle>
            <a:lvl1pPr marL="342900" indent="-342900">
              <a:buFont typeface="Arial" panose="020B0604020202020204" pitchFamily="34" charset="0"/>
              <a:buChar char="•"/>
              <a:defRPr sz="2400"/>
            </a:lvl1pPr>
          </a:lstStyle>
          <a:p>
            <a:pPr lvl="0"/>
            <a:r>
              <a:rPr lang="nl-NL" dirty="0" err="1"/>
              <a:t>Bullits</a:t>
            </a:r>
            <a:endParaRPr lang="nl-NL" dirty="0"/>
          </a:p>
          <a:p>
            <a:pPr lvl="0"/>
            <a:endParaRPr lang="nl-NL" dirty="0"/>
          </a:p>
        </p:txBody>
      </p:sp>
      <p:sp>
        <p:nvSpPr>
          <p:cNvPr id="11" name="Titel 1">
            <a:extLst>
              <a:ext uri="{FF2B5EF4-FFF2-40B4-BE49-F238E27FC236}">
                <a16:creationId xmlns:a16="http://schemas.microsoft.com/office/drawing/2014/main" id="{F005568A-3087-A64A-A635-96A70BC3793B}"/>
              </a:ext>
            </a:extLst>
          </p:cNvPr>
          <p:cNvSpPr>
            <a:spLocks noGrp="1"/>
          </p:cNvSpPr>
          <p:nvPr>
            <p:ph type="ctrTitle" hasCustomPrompt="1"/>
          </p:nvPr>
        </p:nvSpPr>
        <p:spPr>
          <a:xfrm>
            <a:off x="2086980" y="-40115"/>
            <a:ext cx="9122357" cy="845831"/>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pic>
        <p:nvPicPr>
          <p:cNvPr id="8" name="Afbeelding 7"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3304515731"/>
      </p:ext>
    </p:extLst>
  </p:cSld>
  <p:clrMapOvr>
    <a:masterClrMapping/>
  </p:clrMapOvr>
  <p:extLst>
    <p:ext uri="{DCECCB84-F9BA-43D5-87BE-67443E8EF086}">
      <p15:sldGuideLst xmlns:p15="http://schemas.microsoft.com/office/powerpoint/2012/main">
        <p15:guide id="1" orient="horz" pos="3793" userDrawn="1">
          <p15:clr>
            <a:srgbClr val="FBAE40"/>
          </p15:clr>
        </p15:guide>
        <p15:guide id="2" pos="7061" userDrawn="1">
          <p15:clr>
            <a:srgbClr val="FBAE40"/>
          </p15:clr>
        </p15:guide>
        <p15:guide id="3" orient="horz" pos="36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S GRIJS QUOTE">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p:nvPr userDrawn="1"/>
        </p:nvSpPr>
        <p:spPr>
          <a:xfrm>
            <a:off x="1" y="0"/>
            <a:ext cx="12191998" cy="6858000"/>
          </a:xfrm>
          <a:prstGeom prst="rect">
            <a:avLst/>
          </a:prstGeom>
          <a:solidFill>
            <a:srgbClr val="00A3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21" name="Tijdelijke aanduiding voor inhoud 2">
            <a:extLst>
              <a:ext uri="{FF2B5EF4-FFF2-40B4-BE49-F238E27FC236}">
                <a16:creationId xmlns:a16="http://schemas.microsoft.com/office/drawing/2014/main" id="{D3555FB2-26F3-644C-A3EF-B5F39A68374A}"/>
              </a:ext>
            </a:extLst>
          </p:cNvPr>
          <p:cNvSpPr>
            <a:spLocks noGrp="1"/>
          </p:cNvSpPr>
          <p:nvPr>
            <p:ph sz="half" idx="1" hasCustomPrompt="1"/>
          </p:nvPr>
        </p:nvSpPr>
        <p:spPr>
          <a:xfrm>
            <a:off x="2086980" y="1724628"/>
            <a:ext cx="9122358" cy="4296759"/>
          </a:xfrm>
        </p:spPr>
        <p:txBody>
          <a:bodyPr tIns="54000" bIns="54000" anchor="t" anchorCtr="0">
            <a:normAutofit/>
          </a:bodyPr>
          <a:lstStyle>
            <a:lvl1pPr marL="0" indent="0">
              <a:buClr>
                <a:srgbClr val="009DE0"/>
              </a:buClr>
              <a:buSzPct val="120000"/>
              <a:buFont typeface="Arial" pitchFamily="34" charset="0"/>
              <a:buNone/>
              <a:defRPr sz="3300" b="1" i="0" kern="1000" spc="30" baseline="0">
                <a:solidFill>
                  <a:schemeClr val="bg1"/>
                </a:solidFill>
                <a:latin typeface="Arial" panose="020B0604020202020204" pitchFamily="34" charset="0"/>
                <a:cs typeface="Arial" panose="020B0604020202020204" pitchFamily="34" charset="0"/>
              </a:defRPr>
            </a:lvl1pPr>
            <a:lvl2pPr marL="457200" indent="0">
              <a:buClr>
                <a:srgbClr val="009DE0"/>
              </a:buClr>
              <a:buSzPct val="120000"/>
              <a:buFont typeface="Arial" pitchFamily="34" charset="0"/>
              <a:buNone/>
              <a:defRPr sz="1600"/>
            </a:lvl2pPr>
            <a:lvl3pPr marL="914400" indent="0">
              <a:buClr>
                <a:srgbClr val="009DE0"/>
              </a:buClr>
              <a:buSzPct val="120000"/>
              <a:buFont typeface="Arial" pitchFamily="34" charset="0"/>
              <a:buNone/>
              <a:defRPr sz="1600"/>
            </a:lvl3pPr>
            <a:lvl4pPr marL="1371600" indent="0">
              <a:buClr>
                <a:srgbClr val="009DE0"/>
              </a:buClr>
              <a:buSzPct val="120000"/>
              <a:buFont typeface="Arial" pitchFamily="34" charset="0"/>
              <a:buNone/>
              <a:defRPr sz="1600"/>
            </a:lvl4pPr>
            <a:lvl5pPr marL="1828800" indent="0">
              <a:buClr>
                <a:srgbClr val="009DE0"/>
              </a:buClr>
              <a:buSzPct val="120000"/>
              <a:buFont typeface="Arial" pitchFamily="34" charset="0"/>
              <a:buNone/>
              <a:defRPr sz="1600"/>
            </a:lvl5pPr>
            <a:lvl6pPr>
              <a:defRPr sz="1800"/>
            </a:lvl6pPr>
            <a:lvl7pPr>
              <a:defRPr sz="1800"/>
            </a:lvl7pPr>
            <a:lvl8pPr>
              <a:defRPr sz="1800"/>
            </a:lvl8pPr>
            <a:lvl9pPr>
              <a:defRPr sz="1800"/>
            </a:lvl9pPr>
          </a:lstStyle>
          <a:p>
            <a:pPr lvl="0"/>
            <a:r>
              <a:rPr lang="nl-NL" dirty="0"/>
              <a:t>‘missie slide’</a:t>
            </a:r>
          </a:p>
        </p:txBody>
      </p:sp>
      <p:pic>
        <p:nvPicPr>
          <p:cNvPr id="11" name="Afbeelding 10">
            <a:extLst>
              <a:ext uri="{FF2B5EF4-FFF2-40B4-BE49-F238E27FC236}">
                <a16:creationId xmlns:a16="http://schemas.microsoft.com/office/drawing/2014/main" id="{DC9DD217-1E86-2B4E-BD9C-0B9C5E8084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9946"/>
          <a:stretch/>
        </p:blipFill>
        <p:spPr>
          <a:xfrm>
            <a:off x="10694443" y="6236368"/>
            <a:ext cx="1497557" cy="621632"/>
          </a:xfrm>
          <a:prstGeom prst="rect">
            <a:avLst/>
          </a:prstGeom>
        </p:spPr>
      </p:pic>
      <p:pic>
        <p:nvPicPr>
          <p:cNvPr id="12" name="Afbeelding 11"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1546204192"/>
      </p:ext>
    </p:extLst>
  </p:cSld>
  <p:clrMapOvr>
    <a:masterClrMapping/>
  </p:clrMapOvr>
  <p:extLst>
    <p:ext uri="{DCECCB84-F9BA-43D5-87BE-67443E8EF086}">
      <p15:sldGuideLst xmlns:p15="http://schemas.microsoft.com/office/powerpoint/2012/main">
        <p15:guide id="1" orient="horz" pos="3793" userDrawn="1">
          <p15:clr>
            <a:srgbClr val="FBAE40"/>
          </p15:clr>
        </p15:guide>
        <p15:guide id="2" pos="706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I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984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BLAD BLAUW">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4D68A50-3D7D-534F-A9B1-9DB7108491EB}"/>
              </a:ext>
            </a:extLst>
          </p:cNvPr>
          <p:cNvSpPr/>
          <p:nvPr userDrawn="1"/>
        </p:nvSpPr>
        <p:spPr>
          <a:xfrm>
            <a:off x="1" y="0"/>
            <a:ext cx="12191998" cy="6858000"/>
          </a:xfrm>
          <a:prstGeom prst="rect">
            <a:avLst/>
          </a:prstGeom>
          <a:solidFill>
            <a:srgbClr val="00A3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37F7C39-B5DA-E049-B628-0B8A677BD063}"/>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12" name="Titel 1">
            <a:extLst>
              <a:ext uri="{FF2B5EF4-FFF2-40B4-BE49-F238E27FC236}">
                <a16:creationId xmlns:a16="http://schemas.microsoft.com/office/drawing/2014/main" id="{FEBE883F-FD47-B24E-82A4-5C22A6A7C831}"/>
              </a:ext>
            </a:extLst>
          </p:cNvPr>
          <p:cNvSpPr>
            <a:spLocks noGrp="1"/>
          </p:cNvSpPr>
          <p:nvPr>
            <p:ph type="ctrTitle" hasCustomPrompt="1"/>
          </p:nvPr>
        </p:nvSpPr>
        <p:spPr>
          <a:xfrm>
            <a:off x="2086980" y="1052411"/>
            <a:ext cx="9122357" cy="2172995"/>
          </a:xfrm>
        </p:spPr>
        <p:txBody>
          <a:bodyPr lIns="90000" tIns="252000" rIns="90000" bIns="144000" anchor="b">
            <a:normAutofit/>
          </a:bodyPr>
          <a:lstStyle>
            <a:lvl1pPr algn="l">
              <a:defRPr sz="4000" b="1" i="0" kern="1000" cap="none" spc="20" baseline="0">
                <a:solidFill>
                  <a:schemeClr val="bg1"/>
                </a:solidFill>
                <a:latin typeface="Arial" panose="020B0604020202020204" pitchFamily="34" charset="0"/>
                <a:cs typeface="Arial" panose="020B0604020202020204" pitchFamily="34" charset="0"/>
              </a:defRPr>
            </a:lvl1pPr>
          </a:lstStyle>
          <a:p>
            <a:r>
              <a:rPr lang="nl-NL" dirty="0"/>
              <a:t>Hoofdstuk</a:t>
            </a:r>
          </a:p>
        </p:txBody>
      </p:sp>
      <p:sp>
        <p:nvSpPr>
          <p:cNvPr id="14" name="Tijdelijke aanduiding voor tekst 2">
            <a:extLst>
              <a:ext uri="{FF2B5EF4-FFF2-40B4-BE49-F238E27FC236}">
                <a16:creationId xmlns:a16="http://schemas.microsoft.com/office/drawing/2014/main" id="{5EB06CD2-C6AE-6545-95B8-D1AF1AB83471}"/>
              </a:ext>
            </a:extLst>
          </p:cNvPr>
          <p:cNvSpPr>
            <a:spLocks noGrp="1"/>
          </p:cNvSpPr>
          <p:nvPr>
            <p:ph type="body" sz="quarter" idx="10"/>
          </p:nvPr>
        </p:nvSpPr>
        <p:spPr>
          <a:xfrm>
            <a:off x="2086981" y="3225800"/>
            <a:ext cx="9122358" cy="2867025"/>
          </a:xfrm>
        </p:spPr>
        <p:txBody>
          <a:bodyPr>
            <a:normAutofit/>
          </a:bodyPr>
          <a:lstStyle>
            <a:lvl1pPr marL="0" indent="0">
              <a:buNone/>
              <a:defRPr sz="2400" b="1">
                <a:solidFill>
                  <a:schemeClr val="bg1"/>
                </a:solidFill>
              </a:defRPr>
            </a:lvl1pPr>
          </a:lstStyle>
          <a:p>
            <a:pPr lvl="0"/>
            <a:r>
              <a:rPr lang="nl-NL"/>
              <a:t>Klikken om de tekststijl van het model te bewerken</a:t>
            </a:r>
          </a:p>
        </p:txBody>
      </p:sp>
      <p:pic>
        <p:nvPicPr>
          <p:cNvPr id="16" name="Afbeelding 15">
            <a:extLst>
              <a:ext uri="{FF2B5EF4-FFF2-40B4-BE49-F238E27FC236}">
                <a16:creationId xmlns:a16="http://schemas.microsoft.com/office/drawing/2014/main" id="{DC9DD217-1E86-2B4E-BD9C-0B9C5E8084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9946"/>
          <a:stretch/>
        </p:blipFill>
        <p:spPr>
          <a:xfrm>
            <a:off x="10694443" y="6236368"/>
            <a:ext cx="1497557" cy="621632"/>
          </a:xfrm>
          <a:prstGeom prst="rect">
            <a:avLst/>
          </a:prstGeom>
        </p:spPr>
      </p:pic>
      <p:pic>
        <p:nvPicPr>
          <p:cNvPr id="17" name="Afbeelding 16"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161040699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BLAD BLAUW">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4D68A50-3D7D-534F-A9B1-9DB7108491EB}"/>
              </a:ext>
            </a:extLst>
          </p:cNvPr>
          <p:cNvSpPr/>
          <p:nvPr userDrawn="1"/>
        </p:nvSpPr>
        <p:spPr>
          <a:xfrm>
            <a:off x="1" y="0"/>
            <a:ext cx="12191998" cy="6858000"/>
          </a:xfrm>
          <a:prstGeom prst="rect">
            <a:avLst/>
          </a:prstGeom>
          <a:solidFill>
            <a:srgbClr val="00A3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27C8CD8C-DB70-0A4B-910D-970BF8FA3A73}"/>
              </a:ext>
            </a:extLst>
          </p:cNvPr>
          <p:cNvSpPr>
            <a:spLocks noGrp="1"/>
          </p:cNvSpPr>
          <p:nvPr>
            <p:ph type="ctrTitle" hasCustomPrompt="1"/>
          </p:nvPr>
        </p:nvSpPr>
        <p:spPr>
          <a:xfrm>
            <a:off x="2086980" y="1052411"/>
            <a:ext cx="9122357" cy="2172995"/>
          </a:xfrm>
        </p:spPr>
        <p:txBody>
          <a:bodyPr lIns="90000" tIns="252000" rIns="90000" bIns="144000" anchor="b">
            <a:normAutofit/>
          </a:bodyPr>
          <a:lstStyle>
            <a:lvl1pPr algn="l">
              <a:defRPr sz="4000" b="1" i="0" kern="1000" cap="none" spc="20" baseline="0">
                <a:solidFill>
                  <a:schemeClr val="bg1"/>
                </a:solidFill>
                <a:latin typeface="Arial" panose="020B0604020202020204" pitchFamily="34" charset="0"/>
                <a:cs typeface="Arial" panose="020B0604020202020204" pitchFamily="34" charset="0"/>
              </a:defRPr>
            </a:lvl1pPr>
          </a:lstStyle>
          <a:p>
            <a:r>
              <a:rPr lang="nl-NL" dirty="0"/>
              <a:t>Hoofdstuk</a:t>
            </a:r>
          </a:p>
        </p:txBody>
      </p:sp>
      <p:pic>
        <p:nvPicPr>
          <p:cNvPr id="6" name="Afbeelding 5">
            <a:extLst>
              <a:ext uri="{FF2B5EF4-FFF2-40B4-BE49-F238E27FC236}">
                <a16:creationId xmlns:a16="http://schemas.microsoft.com/office/drawing/2014/main" id="{C37F7C39-B5DA-E049-B628-0B8A677BD063}"/>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3" name="Tijdelijke aanduiding voor tekst 2">
            <a:extLst>
              <a:ext uri="{FF2B5EF4-FFF2-40B4-BE49-F238E27FC236}">
                <a16:creationId xmlns:a16="http://schemas.microsoft.com/office/drawing/2014/main" id="{F5432A4A-A36C-EC46-8E85-618FA87E133E}"/>
              </a:ext>
            </a:extLst>
          </p:cNvPr>
          <p:cNvSpPr>
            <a:spLocks noGrp="1"/>
          </p:cNvSpPr>
          <p:nvPr>
            <p:ph type="body" sz="quarter" idx="10"/>
          </p:nvPr>
        </p:nvSpPr>
        <p:spPr>
          <a:xfrm>
            <a:off x="2086981" y="3225800"/>
            <a:ext cx="9122358" cy="2867025"/>
          </a:xfrm>
        </p:spPr>
        <p:txBody>
          <a:bodyPr>
            <a:normAutofit/>
          </a:bodyPr>
          <a:lstStyle>
            <a:lvl1pPr marL="0" indent="0">
              <a:buNone/>
              <a:defRPr sz="2400" b="1">
                <a:solidFill>
                  <a:schemeClr val="bg1"/>
                </a:solidFill>
              </a:defRPr>
            </a:lvl1pPr>
          </a:lstStyle>
          <a:p>
            <a:pPr lvl="0"/>
            <a:r>
              <a:rPr lang="nl-NL"/>
              <a:t>Klikken om de tekststijl van het model te bewerken</a:t>
            </a:r>
          </a:p>
        </p:txBody>
      </p:sp>
      <p:pic>
        <p:nvPicPr>
          <p:cNvPr id="13" name="Afbeelding 12">
            <a:extLst>
              <a:ext uri="{FF2B5EF4-FFF2-40B4-BE49-F238E27FC236}">
                <a16:creationId xmlns:a16="http://schemas.microsoft.com/office/drawing/2014/main" id="{DC9DD217-1E86-2B4E-BD9C-0B9C5E8084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9946"/>
          <a:stretch/>
        </p:blipFill>
        <p:spPr>
          <a:xfrm>
            <a:off x="10694443" y="6236368"/>
            <a:ext cx="1497557" cy="621632"/>
          </a:xfrm>
          <a:prstGeom prst="rect">
            <a:avLst/>
          </a:prstGeom>
        </p:spPr>
      </p:pic>
      <p:pic>
        <p:nvPicPr>
          <p:cNvPr id="11" name="Afbeelding 10"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32519206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ETS WIT OP BLAUW">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4D68A50-3D7D-534F-A9B1-9DB7108491EB}"/>
              </a:ext>
            </a:extLst>
          </p:cNvPr>
          <p:cNvSpPr/>
          <p:nvPr userDrawn="1"/>
        </p:nvSpPr>
        <p:spPr>
          <a:xfrm>
            <a:off x="1" y="0"/>
            <a:ext cx="12191998" cy="6858000"/>
          </a:xfrm>
          <a:prstGeom prst="rect">
            <a:avLst/>
          </a:prstGeom>
          <a:solidFill>
            <a:srgbClr val="00A3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27C8CD8C-DB70-0A4B-910D-970BF8FA3A73}"/>
              </a:ext>
            </a:extLst>
          </p:cNvPr>
          <p:cNvSpPr>
            <a:spLocks noGrp="1"/>
          </p:cNvSpPr>
          <p:nvPr>
            <p:ph type="ctrTitle" hasCustomPrompt="1"/>
          </p:nvPr>
        </p:nvSpPr>
        <p:spPr>
          <a:xfrm>
            <a:off x="2086980" y="401961"/>
            <a:ext cx="9122357" cy="2172995"/>
          </a:xfrm>
        </p:spPr>
        <p:txBody>
          <a:bodyPr lIns="90000" tIns="252000" rIns="90000" bIns="144000" anchor="b">
            <a:normAutofit/>
          </a:bodyPr>
          <a:lstStyle>
            <a:lvl1pPr algn="l">
              <a:defRPr sz="4000" b="1" i="0" kern="1000" cap="none" spc="20" baseline="0">
                <a:solidFill>
                  <a:schemeClr val="bg1"/>
                </a:solidFill>
                <a:latin typeface="Arial" panose="020B0604020202020204" pitchFamily="34" charset="0"/>
                <a:cs typeface="Arial" panose="020B0604020202020204" pitchFamily="34" charset="0"/>
              </a:defRPr>
            </a:lvl1pPr>
          </a:lstStyle>
          <a:p>
            <a:r>
              <a:rPr lang="nl-NL" dirty="0"/>
              <a:t>Hoofdstuk</a:t>
            </a:r>
          </a:p>
        </p:txBody>
      </p:sp>
      <p:pic>
        <p:nvPicPr>
          <p:cNvPr id="6" name="Afbeelding 5">
            <a:extLst>
              <a:ext uri="{FF2B5EF4-FFF2-40B4-BE49-F238E27FC236}">
                <a16:creationId xmlns:a16="http://schemas.microsoft.com/office/drawing/2014/main" id="{C37F7C39-B5DA-E049-B628-0B8A677BD063}"/>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3" name="Tijdelijke aanduiding voor tekst 2">
            <a:extLst>
              <a:ext uri="{FF2B5EF4-FFF2-40B4-BE49-F238E27FC236}">
                <a16:creationId xmlns:a16="http://schemas.microsoft.com/office/drawing/2014/main" id="{F5432A4A-A36C-EC46-8E85-618FA87E133E}"/>
              </a:ext>
            </a:extLst>
          </p:cNvPr>
          <p:cNvSpPr>
            <a:spLocks noGrp="1"/>
          </p:cNvSpPr>
          <p:nvPr>
            <p:ph type="body" sz="quarter" idx="10" hasCustomPrompt="1"/>
          </p:nvPr>
        </p:nvSpPr>
        <p:spPr>
          <a:xfrm>
            <a:off x="2086981" y="2597818"/>
            <a:ext cx="9122358" cy="2867025"/>
          </a:xfrm>
        </p:spPr>
        <p:txBody>
          <a:bodyPr>
            <a:normAutofit/>
          </a:bodyPr>
          <a:lstStyle>
            <a:lvl1pPr marL="342900" indent="-342900">
              <a:buFont typeface="Arial" panose="020B0604020202020204" pitchFamily="34" charset="0"/>
              <a:buChar char="•"/>
              <a:defRPr sz="2400" b="1">
                <a:solidFill>
                  <a:schemeClr val="bg1"/>
                </a:solidFill>
              </a:defRPr>
            </a:lvl1pPr>
          </a:lstStyle>
          <a:p>
            <a:r>
              <a:rPr lang="nl-NL" dirty="0" err="1"/>
              <a:t>Bullets</a:t>
            </a:r>
            <a:endParaRPr lang="nl-NL" dirty="0"/>
          </a:p>
        </p:txBody>
      </p:sp>
      <p:pic>
        <p:nvPicPr>
          <p:cNvPr id="15" name="Afbeelding 14">
            <a:extLst>
              <a:ext uri="{FF2B5EF4-FFF2-40B4-BE49-F238E27FC236}">
                <a16:creationId xmlns:a16="http://schemas.microsoft.com/office/drawing/2014/main" id="{DC9DD217-1E86-2B4E-BD9C-0B9C5E8084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9946"/>
          <a:stretch/>
        </p:blipFill>
        <p:spPr>
          <a:xfrm>
            <a:off x="10694443" y="6236368"/>
            <a:ext cx="1497557" cy="621632"/>
          </a:xfrm>
          <a:prstGeom prst="rect">
            <a:avLst/>
          </a:prstGeom>
        </p:spPr>
      </p:pic>
      <p:pic>
        <p:nvPicPr>
          <p:cNvPr id="16" name="Afbeelding 15"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229837687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S ROTONDE SPREEK">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2A8EE73-8CA1-244D-B53E-8F0057A948E6}"/>
              </a:ext>
            </a:extLst>
          </p:cNvPr>
          <p:cNvPicPr>
            <a:picLocks noChangeAspect="1"/>
          </p:cNvPicPr>
          <p:nvPr userDrawn="1"/>
        </p:nvPicPr>
        <p:blipFill rotWithShape="1">
          <a:blip r:embed="rId2"/>
          <a:srcRect l="31869"/>
          <a:stretch/>
        </p:blipFill>
        <p:spPr>
          <a:xfrm>
            <a:off x="-1" y="0"/>
            <a:ext cx="8306583"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F1EF29EC-0991-5847-9E80-54D2B1CB40EC}"/>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10" name="Titel 1">
            <a:extLst>
              <a:ext uri="{FF2B5EF4-FFF2-40B4-BE49-F238E27FC236}">
                <a16:creationId xmlns:a16="http://schemas.microsoft.com/office/drawing/2014/main" id="{3DC15EA2-4DC3-4A4D-9A98-B5F2D9481FDE}"/>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2" name="Tijdelijke aanduiding voor tekst 2">
            <a:extLst>
              <a:ext uri="{FF2B5EF4-FFF2-40B4-BE49-F238E27FC236}">
                <a16:creationId xmlns:a16="http://schemas.microsoft.com/office/drawing/2014/main" id="{D0D18E72-ADBA-2945-B243-4E4CE29ED850}"/>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13" name="Afbeelding 12"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143043453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S VIADUCT SPREEK">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BA5F4EB-00A1-C549-9EBA-E6F040B01E0F}"/>
              </a:ext>
            </a:extLst>
          </p:cNvPr>
          <p:cNvPicPr>
            <a:picLocks noChangeAspect="1"/>
          </p:cNvPicPr>
          <p:nvPr userDrawn="1"/>
        </p:nvPicPr>
        <p:blipFill>
          <a:blip r:embed="rId2"/>
          <a:stretch>
            <a:fillRect/>
          </a:stretch>
        </p:blipFill>
        <p:spPr>
          <a:xfrm>
            <a:off x="-8812"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44703956-A5CD-5448-B44F-4ADD38E96FF8}"/>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9911ECB4-0078-5142-B7A6-9B3994C8372A}"/>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0" name="Tijdelijke aanduiding voor tekst 2">
            <a:extLst>
              <a:ext uri="{FF2B5EF4-FFF2-40B4-BE49-F238E27FC236}">
                <a16:creationId xmlns:a16="http://schemas.microsoft.com/office/drawing/2014/main" id="{1FE2E542-58EB-A242-B1FE-CBEBF3E4CFF5}"/>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801126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S SNEEUWSCHUIVER SPREEK">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7F8207A-BF99-2C49-8C83-FC1274824337}"/>
              </a:ext>
            </a:extLst>
          </p:cNvPr>
          <p:cNvPicPr>
            <a:picLocks noChangeAspect="1"/>
          </p:cNvPicPr>
          <p:nvPr userDrawn="1"/>
        </p:nvPicPr>
        <p:blipFill>
          <a:blip r:embed="rId2"/>
          <a:stretch>
            <a:fillRect/>
          </a:stretch>
        </p:blipFill>
        <p:spPr>
          <a:xfrm>
            <a:off x="-8812"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D72C717-3AF7-4445-AB4B-B4418E67A73A}"/>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6543740D-E8C3-7140-AD03-035DDD4B0757}"/>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0" name="Tijdelijke aanduiding voor tekst 2">
            <a:extLst>
              <a:ext uri="{FF2B5EF4-FFF2-40B4-BE49-F238E27FC236}">
                <a16:creationId xmlns:a16="http://schemas.microsoft.com/office/drawing/2014/main" id="{CB07FE00-CBDA-8249-A504-D2BDC5684A16}"/>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30741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S BINNENSTAD SPREEK">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E063D4D-46BD-4A49-89E1-B445543A09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294482"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D72C717-3AF7-4445-AB4B-B4418E67A73A}"/>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4EED79BE-A673-6C4F-9ADF-CEBE75153615}"/>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0" name="Tijdelijke aanduiding voor tekst 2">
            <a:extLst>
              <a:ext uri="{FF2B5EF4-FFF2-40B4-BE49-F238E27FC236}">
                <a16:creationId xmlns:a16="http://schemas.microsoft.com/office/drawing/2014/main" id="{E0450168-FDE9-7440-B16F-64787CA83998}"/>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2416505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S AUTO SPREEK">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D729B6A-8828-F44A-83E2-6379C6C7109D}"/>
              </a:ext>
            </a:extLst>
          </p:cNvPr>
          <p:cNvPicPr>
            <a:picLocks noChangeAspect="1"/>
          </p:cNvPicPr>
          <p:nvPr userDrawn="1"/>
        </p:nvPicPr>
        <p:blipFill rotWithShape="1">
          <a:blip r:embed="rId2"/>
          <a:srcRect l="10071" r="-10071"/>
          <a:stretch/>
        </p:blipFill>
        <p:spPr>
          <a:xfrm>
            <a:off x="-8812"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D72C717-3AF7-4445-AB4B-B4418E67A73A}"/>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721967D6-073A-624C-9874-BFF73C367CDC}"/>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0" name="Tijdelijke aanduiding voor tekst 2">
            <a:extLst>
              <a:ext uri="{FF2B5EF4-FFF2-40B4-BE49-F238E27FC236}">
                <a16:creationId xmlns:a16="http://schemas.microsoft.com/office/drawing/2014/main" id="{F25C333E-E5B3-6A42-AFD9-3A386D685DFD}"/>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251412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S ERASMUS BRUG SPREEK">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0E64AE-995A-9542-97E2-8D38A182EB66}"/>
              </a:ext>
            </a:extLst>
          </p:cNvPr>
          <p:cNvPicPr>
            <a:picLocks noChangeAspect="1"/>
          </p:cNvPicPr>
          <p:nvPr userDrawn="1"/>
        </p:nvPicPr>
        <p:blipFill>
          <a:blip r:embed="rId2"/>
          <a:stretch>
            <a:fillRect/>
          </a:stretch>
        </p:blipFill>
        <p:spPr>
          <a:xfrm>
            <a:off x="-34400"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D72C717-3AF7-4445-AB4B-B4418E67A73A}"/>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5CFAB61E-675F-C942-91C0-746EEBC2F7A0}"/>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0" name="Tijdelijke aanduiding voor tekst 2">
            <a:extLst>
              <a:ext uri="{FF2B5EF4-FFF2-40B4-BE49-F238E27FC236}">
                <a16:creationId xmlns:a16="http://schemas.microsoft.com/office/drawing/2014/main" id="{2A12492D-2B09-2744-AFF8-5C5988816262}"/>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341583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S BUS SPREEK">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F2AA8EC-85F6-054C-822C-EB73F3562D18}"/>
              </a:ext>
            </a:extLst>
          </p:cNvPr>
          <p:cNvPicPr>
            <a:picLocks noChangeAspect="1"/>
          </p:cNvPicPr>
          <p:nvPr userDrawn="1"/>
        </p:nvPicPr>
        <p:blipFill rotWithShape="1">
          <a:blip r:embed="rId2">
            <a:duotone>
              <a:prstClr val="black"/>
              <a:srgbClr val="00A3DA">
                <a:tint val="45000"/>
                <a:satMod val="400000"/>
              </a:srgbClr>
            </a:duotone>
            <a:alphaModFix amt="35000"/>
          </a:blip>
          <a:srcRect l="13387" r="-13387"/>
          <a:stretch/>
        </p:blipFill>
        <p:spPr>
          <a:xfrm>
            <a:off x="-22700" y="-1"/>
            <a:ext cx="9000000" cy="6837129"/>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7759701" y="0"/>
            <a:ext cx="4449076"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D72C717-3AF7-4445-AB4B-B4418E67A73A}"/>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8D01063B-C893-3245-AE86-838FF42346D3}"/>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3" name="Tijdelijke aanduiding voor tekst 2">
            <a:extLst>
              <a:ext uri="{FF2B5EF4-FFF2-40B4-BE49-F238E27FC236}">
                <a16:creationId xmlns:a16="http://schemas.microsoft.com/office/drawing/2014/main" id="{1B80251C-6224-B94D-AE44-49DB35C3D8D8}"/>
              </a:ext>
            </a:extLst>
          </p:cNvPr>
          <p:cNvSpPr>
            <a:spLocks noGrp="1"/>
          </p:cNvSpPr>
          <p:nvPr>
            <p:ph type="body" sz="quarter" idx="10" hasCustomPrompt="1"/>
          </p:nvPr>
        </p:nvSpPr>
        <p:spPr>
          <a:xfrm>
            <a:off x="7867651" y="1003301"/>
            <a:ext cx="4168774" cy="5018088"/>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4176748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Basis pagina’s</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2"/>
            <a:endParaRPr lang="nl-NL" dirty="0"/>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Museo Sans 300" pitchFamily="50" charset="0"/>
              </a:defRPr>
            </a:lvl1pPr>
          </a:lstStyle>
          <a:p>
            <a:fld id="{E23AE2B3-A4C3-B649-A1D8-9E0417E31DD0}" type="datetimeFigureOut">
              <a:rPr lang="nl-NL" smtClean="0"/>
              <a:pPr/>
              <a:t>29-3-2022</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Museo Sans 300" pitchFamily="50" charset="0"/>
              </a:defRPr>
            </a:lvl1pPr>
          </a:lstStyle>
          <a:p>
            <a:endParaRPr lang="nl-NL" dirty="0"/>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Museo Sans 300" pitchFamily="50" charset="0"/>
              </a:defRPr>
            </a:lvl1pPr>
          </a:lstStyle>
          <a:p>
            <a:fld id="{7063CF70-D235-A640-BAB8-5B11A0B34594}"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89" r:id="rId1"/>
    <p:sldLayoutId id="2147483688" r:id="rId2"/>
    <p:sldLayoutId id="2147483709" r:id="rId3"/>
    <p:sldLayoutId id="2147483712" r:id="rId4"/>
    <p:sldLayoutId id="2147483713" r:id="rId5"/>
    <p:sldLayoutId id="2147483714" r:id="rId6"/>
    <p:sldLayoutId id="2147483715" r:id="rId7"/>
    <p:sldLayoutId id="2147483716" r:id="rId8"/>
    <p:sldLayoutId id="2147483717" r:id="rId9"/>
    <p:sldLayoutId id="2147483718" r:id="rId10"/>
    <p:sldLayoutId id="2147483727" r:id="rId11"/>
    <p:sldLayoutId id="2147483684" r:id="rId12"/>
    <p:sldLayoutId id="2147483728" r:id="rId13"/>
    <p:sldLayoutId id="2147483702" r:id="rId14"/>
    <p:sldLayoutId id="2147483719" r:id="rId15"/>
    <p:sldLayoutId id="2147483703" r:id="rId16"/>
    <p:sldLayoutId id="2147483704" r:id="rId17"/>
    <p:sldLayoutId id="2147483726" r:id="rId18"/>
    <p:sldLayoutId id="2147483724" r:id="rId19"/>
  </p:sldLayoutIdLst>
  <p:txStyles>
    <p:titleStyle>
      <a:lvl1pPr algn="l" defTabSz="457200" rtl="0" eaLnBrk="1" latinLnBrk="0" hangingPunct="1">
        <a:spcBef>
          <a:spcPct val="0"/>
        </a:spcBef>
        <a:buNone/>
        <a:defRPr sz="3200" kern="1200" cap="all" baseline="0">
          <a:solidFill>
            <a:srgbClr val="2A363A"/>
          </a:solidFill>
          <a:latin typeface="+mj-lt"/>
          <a:ea typeface="+mj-ea"/>
          <a:cs typeface="Arial" panose="020B0604020202020204" pitchFamily="34" charset="0"/>
        </a:defRPr>
      </a:lvl1pPr>
    </p:titleStyle>
    <p:bodyStyle>
      <a:lvl1pPr marL="285750" indent="-285750" algn="l" defTabSz="457200" rtl="0" eaLnBrk="1" latinLnBrk="0" hangingPunct="1">
        <a:spcBef>
          <a:spcPct val="20000"/>
        </a:spcBef>
        <a:buClr>
          <a:srgbClr val="00A3DA"/>
        </a:buClr>
        <a:buFont typeface="Arial" panose="020B0604020202020204" pitchFamily="34" charset="0"/>
        <a:buChar char="•"/>
        <a:defRPr sz="2400" kern="1200">
          <a:solidFill>
            <a:srgbClr val="2A363A"/>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00A3DA"/>
        </a:buClr>
        <a:buFont typeface="Arial"/>
        <a:buChar char="–"/>
        <a:defRPr sz="1800" kern="1200">
          <a:solidFill>
            <a:srgbClr val="2A363A"/>
          </a:solidFill>
          <a:latin typeface="Arial" panose="020B0604020202020204" pitchFamily="34" charset="0"/>
          <a:ea typeface="+mn-ea"/>
          <a:cs typeface="Arial" panose="020B0604020202020204" pitchFamily="34" charset="0"/>
        </a:defRPr>
      </a:lvl2pPr>
      <a:lvl3pPr marL="1143000" marR="0" indent="-228600" algn="l" defTabSz="457200" rtl="0" eaLnBrk="1" fontAlgn="auto" latinLnBrk="0" hangingPunct="1">
        <a:lnSpc>
          <a:spcPct val="100000"/>
        </a:lnSpc>
        <a:spcBef>
          <a:spcPct val="20000"/>
        </a:spcBef>
        <a:spcAft>
          <a:spcPts val="0"/>
        </a:spcAft>
        <a:buClr>
          <a:srgbClr val="00A3DA"/>
        </a:buClr>
        <a:buSzPct val="75000"/>
        <a:buFont typeface="Arial" panose="020B0604020202020204" pitchFamily="34" charset="0"/>
        <a:buChar char="•"/>
        <a:tabLst/>
        <a:defRPr sz="1800" kern="1200">
          <a:solidFill>
            <a:srgbClr val="2A363A"/>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Clr>
          <a:srgbClr val="00A3DA"/>
        </a:buClr>
        <a:buFont typeface="Arial" panose="020B0604020202020204" pitchFamily="34" charset="0"/>
        <a:buChar char="•"/>
        <a:defRPr sz="1600" kern="1200">
          <a:solidFill>
            <a:srgbClr val="2A363A"/>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93" userDrawn="1">
          <p15:clr>
            <a:srgbClr val="F26B43"/>
          </p15:clr>
        </p15:guide>
        <p15:guide id="2" pos="7061" userDrawn="1">
          <p15:clr>
            <a:srgbClr val="F26B43"/>
          </p15:clr>
        </p15:guide>
        <p15:guide id="3" pos="1368" userDrawn="1">
          <p15:clr>
            <a:srgbClr val="F26B43"/>
          </p15:clr>
        </p15:guide>
        <p15:guide id="4" orient="horz" pos="1071" userDrawn="1">
          <p15:clr>
            <a:srgbClr val="F26B43"/>
          </p15:clr>
        </p15:guide>
        <p15:guide id="5" pos="7582" userDrawn="1">
          <p15:clr>
            <a:srgbClr val="F26B43"/>
          </p15:clr>
        </p15:guide>
        <p15:guide id="6" pos="5223" userDrawn="1">
          <p15:clr>
            <a:srgbClr val="F26B43"/>
          </p15:clr>
        </p15:guide>
        <p15:guide id="7" pos="5337" userDrawn="1">
          <p15:clr>
            <a:srgbClr val="F26B43"/>
          </p15:clr>
        </p15:guide>
        <p15:guide id="8" orient="horz" pos="3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Basis pagina’s</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2"/>
            <a:endParaRPr lang="nl-NL" dirty="0"/>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Museo Sans 300" pitchFamily="50" charset="0"/>
              </a:defRPr>
            </a:lvl1pPr>
          </a:lstStyle>
          <a:p>
            <a:fld id="{E23AE2B3-A4C3-B649-A1D8-9E0417E31DD0}" type="datetimeFigureOut">
              <a:rPr lang="nl-NL" smtClean="0"/>
              <a:pPr/>
              <a:t>29-3-2022</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Museo Sans 300" pitchFamily="50" charset="0"/>
              </a:defRPr>
            </a:lvl1pPr>
          </a:lstStyle>
          <a:p>
            <a:endParaRPr lang="nl-NL" dirty="0"/>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Museo Sans 300" pitchFamily="50" charset="0"/>
              </a:defRPr>
            </a:lvl1pPr>
          </a:lstStyle>
          <a:p>
            <a:fld id="{7063CF70-D235-A640-BAB8-5B11A0B34594}" type="slidenum">
              <a:rPr lang="nl-NL" smtClean="0"/>
              <a:pPr/>
              <a:t>‹nr.›</a:t>
            </a:fld>
            <a:endParaRPr lang="nl-NL"/>
          </a:p>
        </p:txBody>
      </p:sp>
    </p:spTree>
    <p:extLst>
      <p:ext uri="{BB962C8B-B14F-4D97-AF65-F5344CB8AC3E}">
        <p14:creationId xmlns:p14="http://schemas.microsoft.com/office/powerpoint/2010/main" val="3050888018"/>
      </p:ext>
    </p:extLst>
  </p:cSld>
  <p:clrMap bg1="lt1" tx1="dk1" bg2="lt2" tx2="dk2" accent1="accent1" accent2="accent2" accent3="accent3" accent4="accent4" accent5="accent5" accent6="accent6" hlink="hlink" folHlink="folHlink"/>
  <p:sldLayoutIdLst>
    <p:sldLayoutId id="2147483730" r:id="rId1"/>
  </p:sldLayoutIdLst>
  <p:txStyles>
    <p:titleStyle>
      <a:lvl1pPr algn="l" defTabSz="457200" rtl="0" eaLnBrk="1" latinLnBrk="0" hangingPunct="1">
        <a:spcBef>
          <a:spcPct val="0"/>
        </a:spcBef>
        <a:buNone/>
        <a:defRPr sz="3200" kern="1200" cap="all" baseline="0">
          <a:solidFill>
            <a:srgbClr val="2A363A"/>
          </a:solidFill>
          <a:latin typeface="+mj-lt"/>
          <a:ea typeface="+mj-ea"/>
          <a:cs typeface="Arial" panose="020B0604020202020204" pitchFamily="34" charset="0"/>
        </a:defRPr>
      </a:lvl1pPr>
    </p:titleStyle>
    <p:bodyStyle>
      <a:lvl1pPr marL="285750" indent="-285750" algn="l" defTabSz="457200" rtl="0" eaLnBrk="1" latinLnBrk="0" hangingPunct="1">
        <a:spcBef>
          <a:spcPct val="20000"/>
        </a:spcBef>
        <a:buClr>
          <a:schemeClr val="bg1"/>
        </a:buClr>
        <a:buFont typeface="Arial" panose="020B0604020202020204" pitchFamily="34" charset="0"/>
        <a:buChar char="•"/>
        <a:defRPr sz="2400" b="0"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ECECEC"/>
        </a:buClr>
        <a:buFont typeface="Arial"/>
        <a:buChar char="–"/>
        <a:defRPr sz="1800" b="0" kern="1200">
          <a:solidFill>
            <a:schemeClr val="bg1"/>
          </a:solidFill>
          <a:latin typeface="Arial" panose="020B0604020202020204" pitchFamily="34" charset="0"/>
          <a:ea typeface="+mn-ea"/>
          <a:cs typeface="Arial" panose="020B0604020202020204" pitchFamily="34" charset="0"/>
        </a:defRPr>
      </a:lvl2pPr>
      <a:lvl3pPr marL="1143000" marR="0" indent="-228600" algn="l" defTabSz="457200" rtl="0" eaLnBrk="1" fontAlgn="auto" latinLnBrk="0" hangingPunct="1">
        <a:lnSpc>
          <a:spcPct val="100000"/>
        </a:lnSpc>
        <a:spcBef>
          <a:spcPct val="20000"/>
        </a:spcBef>
        <a:spcAft>
          <a:spcPts val="0"/>
        </a:spcAft>
        <a:buClr>
          <a:schemeClr val="bg1"/>
        </a:buClr>
        <a:buSzPct val="75000"/>
        <a:buFont typeface="Arial" panose="020B0604020202020204" pitchFamily="34" charset="0"/>
        <a:buChar char="•"/>
        <a:tabLst/>
        <a:defRPr sz="1800" b="0" kern="1200">
          <a:solidFill>
            <a:schemeClr val="bg1"/>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Clr>
          <a:srgbClr val="00A3DA"/>
        </a:buClr>
        <a:buFont typeface="Arial" panose="020B0604020202020204" pitchFamily="34" charset="0"/>
        <a:buChar char="•"/>
        <a:defRPr sz="1600" kern="1200">
          <a:solidFill>
            <a:srgbClr val="2A363A"/>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93">
          <p15:clr>
            <a:srgbClr val="F26B43"/>
          </p15:clr>
        </p15:guide>
        <p15:guide id="2" pos="7061">
          <p15:clr>
            <a:srgbClr val="F26B43"/>
          </p15:clr>
        </p15:guide>
        <p15:guide id="3" pos="1368">
          <p15:clr>
            <a:srgbClr val="F26B43"/>
          </p15:clr>
        </p15:guide>
        <p15:guide id="4" orient="horz" pos="1071">
          <p15:clr>
            <a:srgbClr val="F26B43"/>
          </p15:clr>
        </p15:guide>
        <p15:guide id="5" pos="7582">
          <p15:clr>
            <a:srgbClr val="F26B43"/>
          </p15:clr>
        </p15:guide>
        <p15:guide id="6" pos="5223">
          <p15:clr>
            <a:srgbClr val="F26B43"/>
          </p15:clr>
        </p15:guide>
        <p15:guide id="7" pos="5337">
          <p15:clr>
            <a:srgbClr val="F26B43"/>
          </p15:clr>
        </p15:guide>
        <p15:guide id="8" orient="horz" pos="368">
          <p15:clr>
            <a:srgbClr val="F26B43"/>
          </p15:clr>
        </p15:guide>
        <p15:guide id="9" orient="horz" pos="145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zeroemissiebus.nl/stikstofuitstoot-regionaal-ov-daalt-30-in-2020/"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ovzoeker.nl/locatie/52.089:5.11834:14"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39.emf"/><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www.zeroemissiebus.nl/"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hyperlink" Target="https://projects2014-2020.interregeurope.eu/policylearning/good-practices/item/5972/national-administrative-agreement-zero-emission-buses-bazeb-in-2016-in-the-netherlands/)"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hyperlink" Target="https://laadkaart.ov-data.nl/openmap"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794C93D-33AB-43E0-85BE-4B8C1B4B3E42}"/>
              </a:ext>
            </a:extLst>
          </p:cNvPr>
          <p:cNvSpPr txBox="1"/>
          <p:nvPr/>
        </p:nvSpPr>
        <p:spPr>
          <a:xfrm>
            <a:off x="3360820" y="1239686"/>
            <a:ext cx="7077808" cy="4124206"/>
          </a:xfrm>
          <a:prstGeom prst="rect">
            <a:avLst/>
          </a:prstGeom>
          <a:noFill/>
        </p:spPr>
        <p:txBody>
          <a:bodyPr wrap="square" rtlCol="0">
            <a:spAutoFit/>
          </a:bodyPr>
          <a:lstStyle/>
          <a:p>
            <a:pPr algn="l"/>
            <a:endParaRPr lang="nl-NL" dirty="0"/>
          </a:p>
          <a:p>
            <a:pPr algn="l"/>
            <a:endParaRPr lang="nl-NL" dirty="0"/>
          </a:p>
          <a:p>
            <a:pPr algn="l"/>
            <a:endParaRPr lang="nl-NL" dirty="0"/>
          </a:p>
          <a:p>
            <a:pPr algn="l"/>
            <a:endParaRPr lang="nl-NL" dirty="0"/>
          </a:p>
          <a:p>
            <a:pPr algn="l"/>
            <a:endParaRPr lang="nl-NL" dirty="0"/>
          </a:p>
          <a:p>
            <a:pPr algn="l"/>
            <a:endParaRPr lang="nl-NL" dirty="0"/>
          </a:p>
          <a:p>
            <a:pPr algn="l"/>
            <a:endParaRPr lang="nl-NL" dirty="0"/>
          </a:p>
          <a:p>
            <a:pPr algn="l"/>
            <a:endParaRPr lang="nl-NL" dirty="0"/>
          </a:p>
          <a:p>
            <a:pPr algn="l"/>
            <a:endParaRPr lang="nl-NL" dirty="0"/>
          </a:p>
          <a:p>
            <a:pPr algn="l"/>
            <a:endParaRPr lang="nl-NL" dirty="0"/>
          </a:p>
          <a:p>
            <a:pPr algn="ctr"/>
            <a:r>
              <a:rPr lang="nl-NL" sz="2800" dirty="0"/>
              <a:t>National Monitoring Zero </a:t>
            </a:r>
            <a:r>
              <a:rPr lang="nl-NL" sz="2800" dirty="0" err="1"/>
              <a:t>Emission</a:t>
            </a:r>
            <a:r>
              <a:rPr lang="nl-NL" sz="2800" dirty="0"/>
              <a:t> Bus</a:t>
            </a:r>
          </a:p>
          <a:p>
            <a:pPr algn="ctr"/>
            <a:endParaRPr lang="nl-NL" dirty="0"/>
          </a:p>
          <a:p>
            <a:r>
              <a:rPr lang="nl-NL" dirty="0"/>
              <a:t>Utrecht</a:t>
            </a:r>
          </a:p>
          <a:p>
            <a:pPr algn="l"/>
            <a:r>
              <a:rPr lang="nl-NL" dirty="0"/>
              <a:t>Wednesday </a:t>
            </a:r>
            <a:r>
              <a:rPr lang="nl-NL" dirty="0" err="1"/>
              <a:t>March</a:t>
            </a:r>
            <a:r>
              <a:rPr lang="nl-NL" dirty="0"/>
              <a:t> 30</a:t>
            </a:r>
          </a:p>
        </p:txBody>
      </p:sp>
      <p:pic>
        <p:nvPicPr>
          <p:cNvPr id="4" name="Afbeelding 3">
            <a:extLst>
              <a:ext uri="{FF2B5EF4-FFF2-40B4-BE49-F238E27FC236}">
                <a16:creationId xmlns:a16="http://schemas.microsoft.com/office/drawing/2014/main" id="{549943C7-ECAF-4CD0-9BCC-FCC5385A5677}"/>
              </a:ext>
            </a:extLst>
          </p:cNvPr>
          <p:cNvPicPr>
            <a:picLocks noChangeAspect="1"/>
          </p:cNvPicPr>
          <p:nvPr/>
        </p:nvPicPr>
        <p:blipFill>
          <a:blip r:embed="rId3"/>
          <a:srcRect t="12644" b="12644"/>
          <a:stretch/>
        </p:blipFill>
        <p:spPr>
          <a:xfrm>
            <a:off x="3789011" y="553020"/>
            <a:ext cx="5721844" cy="3207148"/>
          </a:xfrm>
          <a:prstGeom prst="rect">
            <a:avLst/>
          </a:prstGeom>
        </p:spPr>
      </p:pic>
    </p:spTree>
    <p:extLst>
      <p:ext uri="{BB962C8B-B14F-4D97-AF65-F5344CB8AC3E}">
        <p14:creationId xmlns:p14="http://schemas.microsoft.com/office/powerpoint/2010/main" val="3555947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923927" y="2724738"/>
            <a:ext cx="5964256" cy="1200329"/>
          </a:xfrm>
          <a:prstGeom prst="rect">
            <a:avLst/>
          </a:prstGeom>
          <a:noFill/>
        </p:spPr>
        <p:txBody>
          <a:bodyPr wrap="square" rtlCol="0">
            <a:spAutoFit/>
          </a:bodyPr>
          <a:lstStyle/>
          <a:p>
            <a:pPr algn="l"/>
            <a:r>
              <a:rPr lang="en-US" dirty="0"/>
              <a:t>a new monitor every quarter:</a:t>
            </a:r>
          </a:p>
          <a:p>
            <a:pPr algn="l"/>
            <a:endParaRPr lang="en-US" dirty="0"/>
          </a:p>
          <a:p>
            <a:pPr algn="l"/>
            <a:r>
              <a:rPr lang="en-US" dirty="0"/>
              <a:t>- Number of zero emission buses</a:t>
            </a:r>
          </a:p>
          <a:p>
            <a:pPr algn="l"/>
            <a:r>
              <a:rPr lang="en-US" dirty="0"/>
              <a:t>(per carrier, </a:t>
            </a:r>
            <a:r>
              <a:rPr lang="nl-NL" dirty="0"/>
              <a:t>…</a:t>
            </a:r>
            <a:endParaRPr lang="nl-NL" dirty="0">
              <a:solidFill>
                <a:srgbClr val="FF0000"/>
              </a:solidFill>
            </a:endParaRPr>
          </a:p>
        </p:txBody>
      </p:sp>
      <p:pic>
        <p:nvPicPr>
          <p:cNvPr id="5" name="Afbeelding 4">
            <a:extLst>
              <a:ext uri="{FF2B5EF4-FFF2-40B4-BE49-F238E27FC236}">
                <a16:creationId xmlns:a16="http://schemas.microsoft.com/office/drawing/2014/main" id="{0AA60B3B-D2B3-4921-BD1F-34C3ACE1AB86}"/>
              </a:ext>
            </a:extLst>
          </p:cNvPr>
          <p:cNvPicPr>
            <a:picLocks noChangeAspect="1"/>
          </p:cNvPicPr>
          <p:nvPr/>
        </p:nvPicPr>
        <p:blipFill>
          <a:blip r:embed="rId3"/>
          <a:stretch>
            <a:fillRect/>
          </a:stretch>
        </p:blipFill>
        <p:spPr>
          <a:xfrm>
            <a:off x="6888183" y="1025671"/>
            <a:ext cx="4883990" cy="4995716"/>
          </a:xfrm>
          <a:prstGeom prst="rect">
            <a:avLst/>
          </a:prstGeom>
          <a:solidFill>
            <a:schemeClr val="accent3">
              <a:lumMod val="40000"/>
              <a:lumOff val="60000"/>
            </a:schemeClr>
          </a:solidFill>
        </p:spPr>
      </p:pic>
    </p:spTree>
    <p:extLst>
      <p:ext uri="{BB962C8B-B14F-4D97-AF65-F5344CB8AC3E}">
        <p14:creationId xmlns:p14="http://schemas.microsoft.com/office/powerpoint/2010/main" val="2068436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13C85FF-126A-4AD8-BB02-87118BCF561F}"/>
              </a:ext>
            </a:extLst>
          </p:cNvPr>
          <p:cNvPicPr>
            <a:picLocks noChangeAspect="1"/>
          </p:cNvPicPr>
          <p:nvPr/>
        </p:nvPicPr>
        <p:blipFill>
          <a:blip r:embed="rId3"/>
          <a:stretch>
            <a:fillRect/>
          </a:stretch>
        </p:blipFill>
        <p:spPr>
          <a:xfrm>
            <a:off x="6735307" y="1025671"/>
            <a:ext cx="5036866" cy="4995716"/>
          </a:xfrm>
          <a:prstGeom prst="rect">
            <a:avLst/>
          </a:prstGeom>
          <a:solidFill>
            <a:schemeClr val="accent3">
              <a:lumMod val="40000"/>
              <a:lumOff val="60000"/>
            </a:schemeClr>
          </a:solidFill>
        </p:spPr>
      </p:pic>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923927" y="2724738"/>
            <a:ext cx="5964256" cy="1200329"/>
          </a:xfrm>
          <a:prstGeom prst="rect">
            <a:avLst/>
          </a:prstGeom>
          <a:noFill/>
        </p:spPr>
        <p:txBody>
          <a:bodyPr wrap="square" rtlCol="0">
            <a:spAutoFit/>
          </a:bodyPr>
          <a:lstStyle/>
          <a:p>
            <a:pPr algn="l"/>
            <a:r>
              <a:rPr lang="en-US" dirty="0"/>
              <a:t>a new monitor every quarter:</a:t>
            </a:r>
          </a:p>
          <a:p>
            <a:pPr algn="l"/>
            <a:endParaRPr lang="en-US" dirty="0"/>
          </a:p>
          <a:p>
            <a:pPr algn="l"/>
            <a:r>
              <a:rPr lang="en-US" dirty="0"/>
              <a:t>- Number of zero emission buses</a:t>
            </a:r>
          </a:p>
          <a:p>
            <a:pPr algn="l"/>
            <a:r>
              <a:rPr lang="en-US" dirty="0"/>
              <a:t>(per carrier, manufacturer </a:t>
            </a:r>
            <a:r>
              <a:rPr lang="nl-NL" dirty="0"/>
              <a:t>…</a:t>
            </a:r>
            <a:endParaRPr lang="nl-NL" dirty="0">
              <a:solidFill>
                <a:srgbClr val="FF0000"/>
              </a:solidFill>
            </a:endParaRPr>
          </a:p>
        </p:txBody>
      </p:sp>
    </p:spTree>
    <p:extLst>
      <p:ext uri="{BB962C8B-B14F-4D97-AF65-F5344CB8AC3E}">
        <p14:creationId xmlns:p14="http://schemas.microsoft.com/office/powerpoint/2010/main" val="2223145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6096000" y="1321490"/>
            <a:ext cx="5964256" cy="1477328"/>
          </a:xfrm>
          <a:prstGeom prst="rect">
            <a:avLst/>
          </a:prstGeom>
          <a:noFill/>
        </p:spPr>
        <p:txBody>
          <a:bodyPr wrap="square" rtlCol="0">
            <a:spAutoFit/>
          </a:bodyPr>
          <a:lstStyle/>
          <a:p>
            <a:pPr algn="l"/>
            <a:r>
              <a:rPr lang="en-US" dirty="0"/>
              <a:t>a new monitor every quarter:</a:t>
            </a:r>
          </a:p>
          <a:p>
            <a:pPr algn="l"/>
            <a:endParaRPr lang="en-US" dirty="0"/>
          </a:p>
          <a:p>
            <a:pPr algn="l"/>
            <a:r>
              <a:rPr lang="en-US" dirty="0"/>
              <a:t>- Number of zero emission buses</a:t>
            </a:r>
          </a:p>
          <a:p>
            <a:pPr algn="l"/>
            <a:r>
              <a:rPr lang="en-US" dirty="0"/>
              <a:t>(per carrier, manufacturer and public transport authority)</a:t>
            </a:r>
          </a:p>
          <a:p>
            <a:pPr algn="l"/>
            <a:endParaRPr lang="en-US" dirty="0"/>
          </a:p>
        </p:txBody>
      </p:sp>
      <p:pic>
        <p:nvPicPr>
          <p:cNvPr id="3" name="Afbeelding 2">
            <a:extLst>
              <a:ext uri="{FF2B5EF4-FFF2-40B4-BE49-F238E27FC236}">
                <a16:creationId xmlns:a16="http://schemas.microsoft.com/office/drawing/2014/main" id="{396450F5-62AD-48AC-BB58-8946BBE053AD}"/>
              </a:ext>
            </a:extLst>
          </p:cNvPr>
          <p:cNvPicPr>
            <a:picLocks noChangeAspect="1"/>
          </p:cNvPicPr>
          <p:nvPr/>
        </p:nvPicPr>
        <p:blipFill>
          <a:blip r:embed="rId3"/>
          <a:stretch>
            <a:fillRect/>
          </a:stretch>
        </p:blipFill>
        <p:spPr>
          <a:xfrm>
            <a:off x="855465" y="2630063"/>
            <a:ext cx="8209000" cy="4059182"/>
          </a:xfrm>
          <a:prstGeom prst="rect">
            <a:avLst/>
          </a:prstGeom>
          <a:solidFill>
            <a:schemeClr val="accent3">
              <a:lumMod val="40000"/>
              <a:lumOff val="60000"/>
            </a:schemeClr>
          </a:solidFill>
        </p:spPr>
      </p:pic>
    </p:spTree>
    <p:extLst>
      <p:ext uri="{BB962C8B-B14F-4D97-AF65-F5344CB8AC3E}">
        <p14:creationId xmlns:p14="http://schemas.microsoft.com/office/powerpoint/2010/main" val="3982275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923927" y="2724738"/>
            <a:ext cx="5964256" cy="2308324"/>
          </a:xfrm>
          <a:prstGeom prst="rect">
            <a:avLst/>
          </a:prstGeom>
          <a:noFill/>
        </p:spPr>
        <p:txBody>
          <a:bodyPr wrap="square" rtlCol="0">
            <a:spAutoFit/>
          </a:bodyPr>
          <a:lstStyle/>
          <a:p>
            <a:pPr algn="l"/>
            <a:r>
              <a:rPr lang="en-US" dirty="0"/>
              <a:t>a new monitor every quarter:</a:t>
            </a:r>
          </a:p>
          <a:p>
            <a:pPr algn="l"/>
            <a:endParaRPr lang="en-US" dirty="0"/>
          </a:p>
          <a:p>
            <a:pPr algn="l"/>
            <a:r>
              <a:rPr lang="en-US" dirty="0"/>
              <a:t>- Number of zero emission buses</a:t>
            </a:r>
          </a:p>
          <a:p>
            <a:pPr algn="l"/>
            <a:r>
              <a:rPr lang="en-US" dirty="0"/>
              <a:t>(per carrier, manufacturer and </a:t>
            </a:r>
            <a:br>
              <a:rPr lang="en-US" dirty="0"/>
            </a:br>
            <a:r>
              <a:rPr lang="en-US" dirty="0"/>
              <a:t>public transport authority)</a:t>
            </a:r>
          </a:p>
          <a:p>
            <a:pPr algn="l"/>
            <a:endParaRPr lang="en-US" dirty="0"/>
          </a:p>
          <a:p>
            <a:pPr algn="l"/>
            <a:r>
              <a:rPr lang="en-US" dirty="0"/>
              <a:t>- Percentage of charging technology</a:t>
            </a:r>
          </a:p>
          <a:p>
            <a:pPr algn="l"/>
            <a:endParaRPr lang="en-US" dirty="0"/>
          </a:p>
        </p:txBody>
      </p:sp>
      <p:pic>
        <p:nvPicPr>
          <p:cNvPr id="3" name="Afbeelding 2">
            <a:extLst>
              <a:ext uri="{FF2B5EF4-FFF2-40B4-BE49-F238E27FC236}">
                <a16:creationId xmlns:a16="http://schemas.microsoft.com/office/drawing/2014/main" id="{CB40C166-3495-4B41-8156-EB3F1ED18B55}"/>
              </a:ext>
            </a:extLst>
          </p:cNvPr>
          <p:cNvPicPr>
            <a:picLocks noChangeAspect="1"/>
          </p:cNvPicPr>
          <p:nvPr/>
        </p:nvPicPr>
        <p:blipFill>
          <a:blip r:embed="rId3"/>
          <a:stretch>
            <a:fillRect/>
          </a:stretch>
        </p:blipFill>
        <p:spPr>
          <a:xfrm>
            <a:off x="5970176" y="1368243"/>
            <a:ext cx="5888037" cy="4464086"/>
          </a:xfrm>
          <a:prstGeom prst="rect">
            <a:avLst/>
          </a:prstGeom>
          <a:solidFill>
            <a:schemeClr val="accent3">
              <a:lumMod val="40000"/>
              <a:lumOff val="60000"/>
            </a:schemeClr>
          </a:solidFill>
        </p:spPr>
      </p:pic>
    </p:spTree>
    <p:extLst>
      <p:ext uri="{BB962C8B-B14F-4D97-AF65-F5344CB8AC3E}">
        <p14:creationId xmlns:p14="http://schemas.microsoft.com/office/powerpoint/2010/main" val="198931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923927" y="2724738"/>
            <a:ext cx="5964256" cy="3139321"/>
          </a:xfrm>
          <a:prstGeom prst="rect">
            <a:avLst/>
          </a:prstGeom>
          <a:noFill/>
        </p:spPr>
        <p:txBody>
          <a:bodyPr wrap="square" rtlCol="0">
            <a:spAutoFit/>
          </a:bodyPr>
          <a:lstStyle/>
          <a:p>
            <a:pPr algn="l"/>
            <a:r>
              <a:rPr lang="en-US" dirty="0"/>
              <a:t>a new monitor every quarter:</a:t>
            </a:r>
          </a:p>
          <a:p>
            <a:pPr algn="l"/>
            <a:endParaRPr lang="en-US" dirty="0"/>
          </a:p>
          <a:p>
            <a:pPr algn="l"/>
            <a:r>
              <a:rPr lang="en-US" dirty="0"/>
              <a:t>- Number of ZE buses</a:t>
            </a:r>
          </a:p>
          <a:p>
            <a:pPr algn="l"/>
            <a:r>
              <a:rPr lang="en-US" dirty="0"/>
              <a:t>(per carrier, manufacturer and </a:t>
            </a:r>
            <a:br>
              <a:rPr lang="en-US" dirty="0"/>
            </a:br>
            <a:r>
              <a:rPr lang="en-US" dirty="0"/>
              <a:t>public transport authority)</a:t>
            </a:r>
          </a:p>
          <a:p>
            <a:pPr algn="l"/>
            <a:endParaRPr lang="en-US" dirty="0"/>
          </a:p>
          <a:p>
            <a:r>
              <a:rPr lang="en-US" dirty="0"/>
              <a:t>- Percentage of ZE buses charging technology</a:t>
            </a:r>
            <a:br>
              <a:rPr lang="en-US" dirty="0"/>
            </a:br>
            <a:br>
              <a:rPr lang="en-US" dirty="0"/>
            </a:br>
            <a:r>
              <a:rPr lang="en-US" dirty="0"/>
              <a:t>- Expected influx of ZE buses</a:t>
            </a:r>
          </a:p>
          <a:p>
            <a:pPr algn="l"/>
            <a:endParaRPr lang="en-US" dirty="0"/>
          </a:p>
          <a:p>
            <a:pPr algn="l"/>
            <a:endParaRPr lang="en-US" dirty="0"/>
          </a:p>
        </p:txBody>
      </p:sp>
      <p:pic>
        <p:nvPicPr>
          <p:cNvPr id="6" name="Afbeelding 5">
            <a:extLst>
              <a:ext uri="{FF2B5EF4-FFF2-40B4-BE49-F238E27FC236}">
                <a16:creationId xmlns:a16="http://schemas.microsoft.com/office/drawing/2014/main" id="{50AD03C7-7888-4326-8BE8-13849A6CE12E}"/>
              </a:ext>
            </a:extLst>
          </p:cNvPr>
          <p:cNvPicPr>
            <a:picLocks noChangeAspect="1"/>
          </p:cNvPicPr>
          <p:nvPr/>
        </p:nvPicPr>
        <p:blipFill>
          <a:blip r:embed="rId3"/>
          <a:stretch>
            <a:fillRect/>
          </a:stretch>
        </p:blipFill>
        <p:spPr>
          <a:xfrm>
            <a:off x="631242" y="1383111"/>
            <a:ext cx="9414005" cy="5273852"/>
          </a:xfrm>
          <a:prstGeom prst="rect">
            <a:avLst/>
          </a:prstGeom>
          <a:solidFill>
            <a:schemeClr val="bg1"/>
          </a:solidFill>
        </p:spPr>
      </p:pic>
    </p:spTree>
    <p:extLst>
      <p:ext uri="{BB962C8B-B14F-4D97-AF65-F5344CB8AC3E}">
        <p14:creationId xmlns:p14="http://schemas.microsoft.com/office/powerpoint/2010/main" val="3609546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FB0690A-4A41-44D8-A834-546D991D83F0}"/>
              </a:ext>
            </a:extLst>
          </p:cNvPr>
          <p:cNvPicPr>
            <a:picLocks noChangeAspect="1"/>
          </p:cNvPicPr>
          <p:nvPr/>
        </p:nvPicPr>
        <p:blipFill>
          <a:blip r:embed="rId3"/>
          <a:stretch>
            <a:fillRect/>
          </a:stretch>
        </p:blipFill>
        <p:spPr>
          <a:xfrm>
            <a:off x="923927" y="2724739"/>
            <a:ext cx="4395528" cy="3296647"/>
          </a:xfrm>
          <a:prstGeom prst="rect">
            <a:avLst/>
          </a:prstGeom>
        </p:spPr>
      </p:pic>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0" y="2768793"/>
            <a:ext cx="5964256" cy="2308324"/>
          </a:xfrm>
          <a:prstGeom prst="rect">
            <a:avLst/>
          </a:prstGeom>
          <a:noFill/>
        </p:spPr>
        <p:txBody>
          <a:bodyPr wrap="square" rtlCol="0">
            <a:spAutoFit/>
          </a:bodyPr>
          <a:lstStyle/>
          <a:p>
            <a:pPr algn="l"/>
            <a:r>
              <a:rPr lang="en-US" dirty="0"/>
              <a:t>a new monitor every quarter:</a:t>
            </a:r>
          </a:p>
          <a:p>
            <a:pPr algn="l"/>
            <a:endParaRPr lang="en-US" dirty="0"/>
          </a:p>
          <a:p>
            <a:pPr algn="l"/>
            <a:r>
              <a:rPr lang="en-US" dirty="0"/>
              <a:t>- Number of ZE buses</a:t>
            </a:r>
          </a:p>
          <a:p>
            <a:pPr algn="l"/>
            <a:r>
              <a:rPr lang="en-US" dirty="0"/>
              <a:t>(per carrier, manufacturer and public transport authority)</a:t>
            </a:r>
          </a:p>
          <a:p>
            <a:pPr algn="l"/>
            <a:endParaRPr lang="en-US" dirty="0"/>
          </a:p>
          <a:p>
            <a:pPr algn="l"/>
            <a:r>
              <a:rPr lang="en-US" dirty="0"/>
              <a:t>- Percentage of ZE buses charging technology</a:t>
            </a:r>
          </a:p>
          <a:p>
            <a:pPr algn="l"/>
            <a:endParaRPr lang="en-US" dirty="0"/>
          </a:p>
          <a:p>
            <a:pPr algn="l"/>
            <a:r>
              <a:rPr lang="en-US" dirty="0"/>
              <a:t>- Expected influx of ZE buses</a:t>
            </a:r>
          </a:p>
        </p:txBody>
      </p:sp>
    </p:spTree>
    <p:extLst>
      <p:ext uri="{BB962C8B-B14F-4D97-AF65-F5344CB8AC3E}">
        <p14:creationId xmlns:p14="http://schemas.microsoft.com/office/powerpoint/2010/main" val="3835391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683903" y="2810356"/>
            <a:ext cx="5964256" cy="1200329"/>
          </a:xfrm>
          <a:prstGeom prst="rect">
            <a:avLst/>
          </a:prstGeom>
          <a:noFill/>
        </p:spPr>
        <p:txBody>
          <a:bodyPr wrap="square" rtlCol="0">
            <a:spAutoFit/>
          </a:bodyPr>
          <a:lstStyle/>
          <a:p>
            <a:pPr algn="l"/>
            <a:br>
              <a:rPr lang="en-US" dirty="0"/>
            </a:br>
            <a:r>
              <a:rPr lang="en-US" dirty="0"/>
              <a:t>Most common emission class per concession</a:t>
            </a:r>
            <a:br>
              <a:rPr lang="en-US" dirty="0"/>
            </a:br>
            <a:r>
              <a:rPr lang="en-US" dirty="0"/>
              <a:t>since 2009</a:t>
            </a:r>
          </a:p>
          <a:p>
            <a:pPr algn="l"/>
            <a:endParaRPr lang="en-US" dirty="0"/>
          </a:p>
        </p:txBody>
      </p:sp>
      <p:pic>
        <p:nvPicPr>
          <p:cNvPr id="2050" name="Picture 2">
            <a:extLst>
              <a:ext uri="{FF2B5EF4-FFF2-40B4-BE49-F238E27FC236}">
                <a16:creationId xmlns:a16="http://schemas.microsoft.com/office/drawing/2014/main" id="{352EF70B-8473-4A37-8852-1373D4E32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01093" y="1389579"/>
            <a:ext cx="5744329" cy="429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51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908291" y="2877273"/>
            <a:ext cx="5964256" cy="646331"/>
          </a:xfrm>
          <a:prstGeom prst="rect">
            <a:avLst/>
          </a:prstGeom>
          <a:noFill/>
        </p:spPr>
        <p:txBody>
          <a:bodyPr wrap="square" rtlCol="0">
            <a:spAutoFit/>
          </a:bodyPr>
          <a:lstStyle/>
          <a:p>
            <a:pPr algn="l"/>
            <a:r>
              <a:rPr lang="nl-NL" b="0" i="0" dirty="0" err="1">
                <a:solidFill>
                  <a:srgbClr val="202124"/>
                </a:solidFill>
                <a:effectLst/>
                <a:latin typeface="arial" panose="020B0604020202020204" pitchFamily="34" charset="0"/>
              </a:rPr>
              <a:t>NOx</a:t>
            </a:r>
            <a:r>
              <a:rPr lang="nl-NL" b="0" i="0" dirty="0">
                <a:solidFill>
                  <a:srgbClr val="202124"/>
                </a:solidFill>
                <a:effectLst/>
                <a:latin typeface="arial" panose="020B0604020202020204" pitchFamily="34" charset="0"/>
              </a:rPr>
              <a:t> </a:t>
            </a:r>
            <a:r>
              <a:rPr lang="en-US" dirty="0"/>
              <a:t>for total of public transport</a:t>
            </a:r>
          </a:p>
          <a:p>
            <a:pPr algn="l"/>
            <a:endParaRPr lang="en-US" dirty="0"/>
          </a:p>
        </p:txBody>
      </p:sp>
      <p:pic>
        <p:nvPicPr>
          <p:cNvPr id="1026" name="Picture 2">
            <a:hlinkClick r:id="rId3"/>
            <a:extLst>
              <a:ext uri="{FF2B5EF4-FFF2-40B4-BE49-F238E27FC236}">
                <a16:creationId xmlns:a16="http://schemas.microsoft.com/office/drawing/2014/main" id="{BD663AD4-5B25-403B-9BF6-24A8B0011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392" y="1431254"/>
            <a:ext cx="7608608" cy="4470782"/>
          </a:xfrm>
          <a:prstGeom prst="rect">
            <a:avLst/>
          </a:prstGeom>
          <a:noFill/>
          <a:extLst>
            <a:ext uri="{909E8E84-426E-40DD-AFC4-6F175D3DCCD1}">
              <a14:hiddenFill xmlns:a14="http://schemas.microsoft.com/office/drawing/2010/main">
                <a:solidFill>
                  <a:srgbClr val="FFFFFF"/>
                </a:solidFill>
              </a14:hiddenFill>
            </a:ext>
          </a:extLst>
        </p:spPr>
      </p:pic>
      <p:sp>
        <p:nvSpPr>
          <p:cNvPr id="3" name="Ovaal 2">
            <a:extLst>
              <a:ext uri="{FF2B5EF4-FFF2-40B4-BE49-F238E27FC236}">
                <a16:creationId xmlns:a16="http://schemas.microsoft.com/office/drawing/2014/main" id="{43DB9A1A-A3B3-4C2C-850A-4B92EFCEE0F3}"/>
              </a:ext>
            </a:extLst>
          </p:cNvPr>
          <p:cNvSpPr/>
          <p:nvPr/>
        </p:nvSpPr>
        <p:spPr>
          <a:xfrm>
            <a:off x="6380018" y="1431254"/>
            <a:ext cx="2161309" cy="1477328"/>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l-NL" dirty="0"/>
          </a:p>
        </p:txBody>
      </p:sp>
      <p:sp>
        <p:nvSpPr>
          <p:cNvPr id="8" name="Ovaal 7">
            <a:extLst>
              <a:ext uri="{FF2B5EF4-FFF2-40B4-BE49-F238E27FC236}">
                <a16:creationId xmlns:a16="http://schemas.microsoft.com/office/drawing/2014/main" id="{9E231AAE-F01C-4E0F-A0BA-59BEAA91C968}"/>
              </a:ext>
            </a:extLst>
          </p:cNvPr>
          <p:cNvSpPr/>
          <p:nvPr/>
        </p:nvSpPr>
        <p:spPr>
          <a:xfrm>
            <a:off x="10030691" y="1431254"/>
            <a:ext cx="2161309" cy="1477328"/>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l-NL" dirty="0"/>
          </a:p>
        </p:txBody>
      </p:sp>
      <p:pic>
        <p:nvPicPr>
          <p:cNvPr id="1028" name="Picture 4" descr="Arriva WINK">
            <a:extLst>
              <a:ext uri="{FF2B5EF4-FFF2-40B4-BE49-F238E27FC236}">
                <a16:creationId xmlns:a16="http://schemas.microsoft.com/office/drawing/2014/main" id="{FA1863BD-1418-492F-A621-2DAC51D38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68" y="3523604"/>
            <a:ext cx="3651364" cy="261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8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200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0" y="2768793"/>
            <a:ext cx="5964256" cy="369332"/>
          </a:xfrm>
          <a:prstGeom prst="rect">
            <a:avLst/>
          </a:prstGeom>
          <a:noFill/>
        </p:spPr>
        <p:txBody>
          <a:bodyPr wrap="square" rtlCol="0">
            <a:spAutoFit/>
          </a:bodyPr>
          <a:lstStyle/>
          <a:p>
            <a:pPr algn="l"/>
            <a:r>
              <a:rPr lang="en-US" dirty="0"/>
              <a:t>CO</a:t>
            </a:r>
            <a:r>
              <a:rPr lang="en-US" baseline="-25000" dirty="0"/>
              <a:t>2</a:t>
            </a:r>
            <a:r>
              <a:rPr lang="en-US" dirty="0"/>
              <a:t> per passenger kilometer per concession</a:t>
            </a:r>
          </a:p>
        </p:txBody>
      </p:sp>
      <p:pic>
        <p:nvPicPr>
          <p:cNvPr id="3" name="Afbeelding 2">
            <a:extLst>
              <a:ext uri="{FF2B5EF4-FFF2-40B4-BE49-F238E27FC236}">
                <a16:creationId xmlns:a16="http://schemas.microsoft.com/office/drawing/2014/main" id="{79121D0F-0C87-4DEA-A0A3-64F397BEA3F6}"/>
              </a:ext>
            </a:extLst>
          </p:cNvPr>
          <p:cNvPicPr>
            <a:picLocks noChangeAspect="1"/>
          </p:cNvPicPr>
          <p:nvPr/>
        </p:nvPicPr>
        <p:blipFill>
          <a:blip r:embed="rId3"/>
          <a:stretch>
            <a:fillRect/>
          </a:stretch>
        </p:blipFill>
        <p:spPr>
          <a:xfrm>
            <a:off x="319314" y="2602539"/>
            <a:ext cx="5423046" cy="3827408"/>
          </a:xfrm>
          <a:prstGeom prst="rect">
            <a:avLst/>
          </a:prstGeom>
        </p:spPr>
      </p:pic>
    </p:spTree>
    <p:extLst>
      <p:ext uri="{BB962C8B-B14F-4D97-AF65-F5344CB8AC3E}">
        <p14:creationId xmlns:p14="http://schemas.microsoft.com/office/powerpoint/2010/main" val="1361031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0" y="2768793"/>
            <a:ext cx="5964256" cy="369332"/>
          </a:xfrm>
          <a:prstGeom prst="rect">
            <a:avLst/>
          </a:prstGeom>
          <a:noFill/>
        </p:spPr>
        <p:txBody>
          <a:bodyPr wrap="square" rtlCol="0">
            <a:spAutoFit/>
          </a:bodyPr>
          <a:lstStyle/>
          <a:p>
            <a:pPr algn="l"/>
            <a:r>
              <a:rPr lang="en-US" dirty="0"/>
              <a:t>Total Energy use per concession</a:t>
            </a:r>
          </a:p>
        </p:txBody>
      </p:sp>
      <p:pic>
        <p:nvPicPr>
          <p:cNvPr id="6" name="Afbeelding 5">
            <a:extLst>
              <a:ext uri="{FF2B5EF4-FFF2-40B4-BE49-F238E27FC236}">
                <a16:creationId xmlns:a16="http://schemas.microsoft.com/office/drawing/2014/main" id="{A23F8795-6CE1-46F1-B739-8778CB776336}"/>
              </a:ext>
            </a:extLst>
          </p:cNvPr>
          <p:cNvPicPr>
            <a:picLocks noChangeAspect="1"/>
          </p:cNvPicPr>
          <p:nvPr/>
        </p:nvPicPr>
        <p:blipFill>
          <a:blip r:embed="rId3"/>
          <a:stretch>
            <a:fillRect/>
          </a:stretch>
        </p:blipFill>
        <p:spPr>
          <a:xfrm>
            <a:off x="319314" y="2579679"/>
            <a:ext cx="5423046" cy="3827408"/>
          </a:xfrm>
          <a:prstGeom prst="rect">
            <a:avLst/>
          </a:prstGeom>
        </p:spPr>
      </p:pic>
    </p:spTree>
    <p:extLst>
      <p:ext uri="{BB962C8B-B14F-4D97-AF65-F5344CB8AC3E}">
        <p14:creationId xmlns:p14="http://schemas.microsoft.com/office/powerpoint/2010/main" val="2479477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err="1"/>
              <a:t>Introduction</a:t>
            </a:r>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1" y="2768793"/>
            <a:ext cx="4057362" cy="1200329"/>
          </a:xfrm>
          <a:prstGeom prst="rect">
            <a:avLst/>
          </a:prstGeom>
          <a:noFill/>
        </p:spPr>
        <p:txBody>
          <a:bodyPr wrap="square" rtlCol="0">
            <a:spAutoFit/>
          </a:bodyPr>
          <a:lstStyle/>
          <a:p>
            <a:pPr algn="l"/>
            <a:r>
              <a:rPr lang="nl-NL" dirty="0"/>
              <a:t>Martijn Rotteveel</a:t>
            </a:r>
            <a:br>
              <a:rPr lang="nl-NL" dirty="0"/>
            </a:br>
            <a:r>
              <a:rPr lang="nl-NL" dirty="0"/>
              <a:t>Knowledge </a:t>
            </a:r>
            <a:r>
              <a:rPr lang="nl-NL" dirty="0" err="1"/>
              <a:t>developer</a:t>
            </a:r>
            <a:r>
              <a:rPr lang="nl-NL" dirty="0"/>
              <a:t> CROW</a:t>
            </a:r>
          </a:p>
          <a:p>
            <a:pPr algn="l"/>
            <a:endParaRPr lang="nl-NL" dirty="0"/>
          </a:p>
          <a:p>
            <a:pPr algn="l"/>
            <a:r>
              <a:rPr lang="nl-NL" dirty="0"/>
              <a:t>(</a:t>
            </a:r>
            <a:r>
              <a:rPr lang="nl-NL" dirty="0" err="1"/>
              <a:t>and</a:t>
            </a:r>
            <a:r>
              <a:rPr lang="nl-NL" dirty="0"/>
              <a:t> bus driver)</a:t>
            </a:r>
          </a:p>
        </p:txBody>
      </p:sp>
      <p:pic>
        <p:nvPicPr>
          <p:cNvPr id="1026" name="Picture 2">
            <a:extLst>
              <a:ext uri="{FF2B5EF4-FFF2-40B4-BE49-F238E27FC236}">
                <a16:creationId xmlns:a16="http://schemas.microsoft.com/office/drawing/2014/main" id="{191F797E-A748-4F9B-BF67-2B990DA42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2" y="2768793"/>
            <a:ext cx="4336792" cy="3252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591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hlinkClick r:id="rId3"/>
            <a:extLst>
              <a:ext uri="{FF2B5EF4-FFF2-40B4-BE49-F238E27FC236}">
                <a16:creationId xmlns:a16="http://schemas.microsoft.com/office/drawing/2014/main" id="{CBF58C7A-EFA5-491A-81EE-15DC274AD55F}"/>
              </a:ext>
            </a:extLst>
          </p:cNvPr>
          <p:cNvPicPr>
            <a:picLocks noChangeAspect="1"/>
          </p:cNvPicPr>
          <p:nvPr/>
        </p:nvPicPr>
        <p:blipFill>
          <a:blip r:embed="rId4"/>
          <a:stretch>
            <a:fillRect/>
          </a:stretch>
        </p:blipFill>
        <p:spPr>
          <a:xfrm>
            <a:off x="923928" y="2724738"/>
            <a:ext cx="4395528" cy="3296647"/>
          </a:xfrm>
          <a:prstGeom prst="rect">
            <a:avLst/>
          </a:prstGeom>
        </p:spPr>
      </p:pic>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 (</a:t>
            </a:r>
            <a:r>
              <a:rPr lang="nl-NL" dirty="0" err="1"/>
              <a:t>future</a:t>
            </a:r>
            <a:r>
              <a:rPr lang="nl-NL" dirty="0"/>
              <a:t>)</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7316816" y="5876897"/>
            <a:ext cx="2699543" cy="646331"/>
          </a:xfrm>
          <a:prstGeom prst="rect">
            <a:avLst/>
          </a:prstGeom>
          <a:noFill/>
        </p:spPr>
        <p:txBody>
          <a:bodyPr wrap="square" rtlCol="0">
            <a:spAutoFit/>
          </a:bodyPr>
          <a:lstStyle/>
          <a:p>
            <a:pPr algn="l"/>
            <a:r>
              <a:rPr lang="en-US" dirty="0"/>
              <a:t>from intake to operation</a:t>
            </a:r>
            <a:br>
              <a:rPr lang="en-US" dirty="0"/>
            </a:br>
            <a:r>
              <a:rPr lang="en-US" dirty="0"/>
              <a:t>(</a:t>
            </a:r>
            <a:r>
              <a:rPr lang="en-US" dirty="0" err="1"/>
              <a:t>realtime</a:t>
            </a:r>
            <a:r>
              <a:rPr lang="en-US" dirty="0"/>
              <a:t>)</a:t>
            </a:r>
            <a:endParaRPr lang="nl-NL" dirty="0">
              <a:solidFill>
                <a:srgbClr val="FF0000"/>
              </a:solidFill>
            </a:endParaRPr>
          </a:p>
        </p:txBody>
      </p:sp>
      <p:pic>
        <p:nvPicPr>
          <p:cNvPr id="3" name="Afbeelding 2">
            <a:extLst>
              <a:ext uri="{FF2B5EF4-FFF2-40B4-BE49-F238E27FC236}">
                <a16:creationId xmlns:a16="http://schemas.microsoft.com/office/drawing/2014/main" id="{334F7808-6A3B-47A4-B5C4-871A28F79204}"/>
              </a:ext>
            </a:extLst>
          </p:cNvPr>
          <p:cNvPicPr>
            <a:picLocks noChangeAspect="1"/>
          </p:cNvPicPr>
          <p:nvPr/>
        </p:nvPicPr>
        <p:blipFill>
          <a:blip r:embed="rId5"/>
          <a:stretch>
            <a:fillRect/>
          </a:stretch>
        </p:blipFill>
        <p:spPr>
          <a:xfrm>
            <a:off x="6239506" y="2186749"/>
            <a:ext cx="5784328" cy="3372516"/>
          </a:xfrm>
          <a:prstGeom prst="rect">
            <a:avLst/>
          </a:prstGeom>
        </p:spPr>
      </p:pic>
    </p:spTree>
    <p:extLst>
      <p:ext uri="{BB962C8B-B14F-4D97-AF65-F5344CB8AC3E}">
        <p14:creationId xmlns:p14="http://schemas.microsoft.com/office/powerpoint/2010/main" val="3989417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B76DDAE6-BBEF-42E1-8B8E-4C25BBDF2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020" y="2749169"/>
            <a:ext cx="4362956" cy="3272217"/>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err="1"/>
              <a:t>Questions</a:t>
            </a:r>
            <a:r>
              <a:rPr lang="nl-NL" dirty="0"/>
              <a:t> / </a:t>
            </a:r>
            <a:r>
              <a:rPr lang="nl-NL" dirty="0" err="1"/>
              <a:t>discussion</a:t>
            </a:r>
            <a:endParaRPr lang="nl-NL"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1" y="2768793"/>
            <a:ext cx="4057362" cy="923330"/>
          </a:xfrm>
          <a:prstGeom prst="rect">
            <a:avLst/>
          </a:prstGeom>
          <a:noFill/>
        </p:spPr>
        <p:txBody>
          <a:bodyPr wrap="square" rtlCol="0">
            <a:spAutoFit/>
          </a:bodyPr>
          <a:lstStyle/>
          <a:p>
            <a:pPr algn="l"/>
            <a:r>
              <a:rPr lang="en-US" dirty="0"/>
              <a:t>Thanks for the attention.</a:t>
            </a:r>
          </a:p>
          <a:p>
            <a:pPr algn="l"/>
            <a:endParaRPr lang="en-US" dirty="0"/>
          </a:p>
          <a:p>
            <a:pPr algn="l"/>
            <a:r>
              <a:rPr lang="en-US" dirty="0"/>
              <a:t>More info at www.zeromissiebus.nl</a:t>
            </a:r>
            <a:endParaRPr lang="nl-NL" dirty="0"/>
          </a:p>
        </p:txBody>
      </p:sp>
    </p:spTree>
    <p:extLst>
      <p:ext uri="{BB962C8B-B14F-4D97-AF65-F5344CB8AC3E}">
        <p14:creationId xmlns:p14="http://schemas.microsoft.com/office/powerpoint/2010/main" val="473637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A9138-CC11-E540-AD38-50D544DFCF6A}"/>
              </a:ext>
            </a:extLst>
          </p:cNvPr>
          <p:cNvSpPr>
            <a:spLocks noGrp="1"/>
          </p:cNvSpPr>
          <p:nvPr>
            <p:ph type="ctrTitle"/>
          </p:nvPr>
        </p:nvSpPr>
        <p:spPr/>
        <p:txBody>
          <a:bodyPr>
            <a:normAutofit/>
          </a:bodyPr>
          <a:lstStyle/>
          <a:p>
            <a:r>
              <a:rPr lang="en-US" sz="4000" dirty="0"/>
              <a:t>Shall we work together tomorrow?</a:t>
            </a:r>
            <a:endParaRPr lang="nl-NL" sz="4000" dirty="0"/>
          </a:p>
        </p:txBody>
      </p:sp>
      <p:sp>
        <p:nvSpPr>
          <p:cNvPr id="3" name="Ondertitel 2">
            <a:extLst>
              <a:ext uri="{FF2B5EF4-FFF2-40B4-BE49-F238E27FC236}">
                <a16:creationId xmlns:a16="http://schemas.microsoft.com/office/drawing/2014/main" id="{D1CE9769-4861-1140-BF1A-F747E987E7A8}"/>
              </a:ext>
            </a:extLst>
          </p:cNvPr>
          <p:cNvSpPr>
            <a:spLocks noGrp="1"/>
          </p:cNvSpPr>
          <p:nvPr>
            <p:ph type="body" sz="quarter" idx="10"/>
          </p:nvPr>
        </p:nvSpPr>
        <p:spPr/>
        <p:txBody>
          <a:bodyPr/>
          <a:lstStyle/>
          <a:p>
            <a:r>
              <a:rPr lang="nl-NL" sz="2400" b="1" dirty="0"/>
              <a:t>Martijn Rotteveel (Team </a:t>
            </a:r>
            <a:r>
              <a:rPr lang="nl-NL" sz="2400" b="1" dirty="0" err="1"/>
              <a:t>Collective</a:t>
            </a:r>
            <a:r>
              <a:rPr lang="nl-NL" sz="2400" b="1" dirty="0"/>
              <a:t> Transport)</a:t>
            </a:r>
          </a:p>
          <a:p>
            <a:pPr>
              <a:lnSpc>
                <a:spcPts val="3060"/>
              </a:lnSpc>
            </a:pPr>
            <a:r>
              <a:rPr lang="nl-NL" sz="1800" b="0" dirty="0"/>
              <a:t>	+316-51592815</a:t>
            </a:r>
          </a:p>
          <a:p>
            <a:pPr>
              <a:lnSpc>
                <a:spcPts val="3060"/>
              </a:lnSpc>
            </a:pPr>
            <a:r>
              <a:rPr lang="nl-NL" sz="1800" b="0" dirty="0"/>
              <a:t>	martijn.rotteveel@crow.nl</a:t>
            </a:r>
          </a:p>
          <a:p>
            <a:pPr>
              <a:lnSpc>
                <a:spcPts val="3060"/>
              </a:lnSpc>
            </a:pPr>
            <a:r>
              <a:rPr lang="nl-NL" sz="1800" b="0" dirty="0"/>
              <a:t>	https://www.crow.nl/thema-s/collectief-vervoer</a:t>
            </a:r>
          </a:p>
        </p:txBody>
      </p:sp>
      <p:pic>
        <p:nvPicPr>
          <p:cNvPr id="4" name="Afbeelding 3">
            <a:extLst>
              <a:ext uri="{FF2B5EF4-FFF2-40B4-BE49-F238E27FC236}">
                <a16:creationId xmlns:a16="http://schemas.microsoft.com/office/drawing/2014/main" id="{3049F702-3FA7-F248-9F91-2BF366AD16F4}"/>
              </a:ext>
            </a:extLst>
          </p:cNvPr>
          <p:cNvPicPr>
            <a:picLocks noChangeAspect="1"/>
          </p:cNvPicPr>
          <p:nvPr/>
        </p:nvPicPr>
        <p:blipFill>
          <a:blip r:embed="rId3"/>
          <a:stretch>
            <a:fillRect/>
          </a:stretch>
        </p:blipFill>
        <p:spPr>
          <a:xfrm>
            <a:off x="2185595" y="4659312"/>
            <a:ext cx="327182" cy="283464"/>
          </a:xfrm>
          <a:prstGeom prst="rect">
            <a:avLst/>
          </a:prstGeom>
        </p:spPr>
      </p:pic>
      <p:pic>
        <p:nvPicPr>
          <p:cNvPr id="5" name="Afbeelding 4">
            <a:extLst>
              <a:ext uri="{FF2B5EF4-FFF2-40B4-BE49-F238E27FC236}">
                <a16:creationId xmlns:a16="http://schemas.microsoft.com/office/drawing/2014/main" id="{F90025F2-7B48-5D40-8E03-BE4AEF69A097}"/>
              </a:ext>
            </a:extLst>
          </p:cNvPr>
          <p:cNvPicPr>
            <a:picLocks noChangeAspect="1"/>
          </p:cNvPicPr>
          <p:nvPr/>
        </p:nvPicPr>
        <p:blipFill>
          <a:blip r:embed="rId4"/>
          <a:stretch>
            <a:fillRect/>
          </a:stretch>
        </p:blipFill>
        <p:spPr>
          <a:xfrm>
            <a:off x="2185595" y="3764356"/>
            <a:ext cx="309336" cy="309336"/>
          </a:xfrm>
          <a:prstGeom prst="rect">
            <a:avLst/>
          </a:prstGeom>
        </p:spPr>
      </p:pic>
      <p:pic>
        <p:nvPicPr>
          <p:cNvPr id="7" name="Afbeelding 6">
            <a:extLst>
              <a:ext uri="{FF2B5EF4-FFF2-40B4-BE49-F238E27FC236}">
                <a16:creationId xmlns:a16="http://schemas.microsoft.com/office/drawing/2014/main" id="{598D21CB-90BE-D842-975B-E4426201051F}"/>
              </a:ext>
            </a:extLst>
          </p:cNvPr>
          <p:cNvPicPr>
            <a:picLocks noChangeAspect="1"/>
          </p:cNvPicPr>
          <p:nvPr/>
        </p:nvPicPr>
        <p:blipFill>
          <a:blip r:embed="rId5"/>
          <a:stretch>
            <a:fillRect/>
          </a:stretch>
        </p:blipFill>
        <p:spPr>
          <a:xfrm>
            <a:off x="2167749" y="4204329"/>
            <a:ext cx="327182" cy="327182"/>
          </a:xfrm>
          <a:prstGeom prst="rect">
            <a:avLst/>
          </a:prstGeom>
        </p:spPr>
      </p:pic>
    </p:spTree>
    <p:extLst>
      <p:ext uri="{BB962C8B-B14F-4D97-AF65-F5344CB8AC3E}">
        <p14:creationId xmlns:p14="http://schemas.microsoft.com/office/powerpoint/2010/main" val="388613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3C7FD37-6672-475A-BEB0-2623731D0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98" y="2749170"/>
            <a:ext cx="4362956" cy="3272217"/>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err="1"/>
              <a:t>Introduction</a:t>
            </a:r>
            <a:r>
              <a:rPr lang="nl-NL" dirty="0"/>
              <a:t>:</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1" y="2768793"/>
            <a:ext cx="4057362" cy="2862322"/>
          </a:xfrm>
          <a:prstGeom prst="rect">
            <a:avLst/>
          </a:prstGeom>
          <a:noFill/>
        </p:spPr>
        <p:txBody>
          <a:bodyPr wrap="square" rtlCol="0">
            <a:spAutoFit/>
          </a:bodyPr>
          <a:lstStyle/>
          <a:p>
            <a:pPr algn="l"/>
            <a:r>
              <a:rPr lang="nl-NL" dirty="0"/>
              <a:t>- CROW</a:t>
            </a:r>
            <a:br>
              <a:rPr lang="nl-NL" dirty="0"/>
            </a:br>
            <a:r>
              <a:rPr lang="nl-NL" dirty="0"/>
              <a:t>(Kennisplatform / </a:t>
            </a:r>
            <a:r>
              <a:rPr lang="nl-NL" dirty="0" err="1"/>
              <a:t>knowledge</a:t>
            </a:r>
            <a:r>
              <a:rPr lang="nl-NL" dirty="0"/>
              <a:t> platform)</a:t>
            </a:r>
          </a:p>
          <a:p>
            <a:pPr algn="l"/>
            <a:endParaRPr lang="nl-NL" dirty="0"/>
          </a:p>
          <a:p>
            <a:pPr algn="l"/>
            <a:r>
              <a:rPr lang="nl-NL" dirty="0"/>
              <a:t>- BAZEB</a:t>
            </a:r>
            <a:br>
              <a:rPr lang="nl-NL" dirty="0"/>
            </a:br>
            <a:r>
              <a:rPr lang="nl-NL" dirty="0"/>
              <a:t>(Bestuursakkoord Zero Emissie Busvervoer /</a:t>
            </a:r>
            <a:br>
              <a:rPr lang="nl-NL" dirty="0"/>
            </a:br>
            <a:r>
              <a:rPr lang="nl-NL" dirty="0" err="1"/>
              <a:t>Administrative</a:t>
            </a:r>
            <a:r>
              <a:rPr lang="nl-NL" dirty="0"/>
              <a:t> Agreement Zero </a:t>
            </a:r>
            <a:r>
              <a:rPr lang="nl-NL" dirty="0" err="1"/>
              <a:t>Emission</a:t>
            </a:r>
            <a:r>
              <a:rPr lang="nl-NL" dirty="0"/>
              <a:t> Bus Transport)</a:t>
            </a:r>
          </a:p>
          <a:p>
            <a:pPr algn="l"/>
            <a:endParaRPr lang="nl-NL" dirty="0"/>
          </a:p>
          <a:p>
            <a:pPr algn="l"/>
            <a:r>
              <a:rPr lang="nl-NL" dirty="0"/>
              <a:t>- Monitoring Zero </a:t>
            </a:r>
            <a:r>
              <a:rPr lang="nl-NL" dirty="0" err="1"/>
              <a:t>Emission</a:t>
            </a:r>
            <a:r>
              <a:rPr lang="nl-NL" dirty="0"/>
              <a:t> bus</a:t>
            </a:r>
          </a:p>
        </p:txBody>
      </p:sp>
    </p:spTree>
    <p:extLst>
      <p:ext uri="{BB962C8B-B14F-4D97-AF65-F5344CB8AC3E}">
        <p14:creationId xmlns:p14="http://schemas.microsoft.com/office/powerpoint/2010/main" val="3986987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92352FC-DB21-41DC-8EFC-B983BB3EBE65}"/>
              </a:ext>
            </a:extLst>
          </p:cNvPr>
          <p:cNvPicPr>
            <a:picLocks noChangeAspect="1"/>
          </p:cNvPicPr>
          <p:nvPr/>
        </p:nvPicPr>
        <p:blipFill rotWithShape="1">
          <a:blip r:embed="rId3"/>
          <a:srcRect r="2194"/>
          <a:stretch/>
        </p:blipFill>
        <p:spPr>
          <a:xfrm>
            <a:off x="956496" y="2749170"/>
            <a:ext cx="4362956" cy="3252594"/>
          </a:xfrm>
          <a:prstGeom prst="rect">
            <a:avLst/>
          </a:prstGeom>
        </p:spPr>
      </p:pic>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CROW</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0" y="2768793"/>
            <a:ext cx="5300907" cy="2585323"/>
          </a:xfrm>
          <a:prstGeom prst="rect">
            <a:avLst/>
          </a:prstGeom>
          <a:noFill/>
        </p:spPr>
        <p:txBody>
          <a:bodyPr wrap="square" rtlCol="0">
            <a:spAutoFit/>
          </a:bodyPr>
          <a:lstStyle/>
          <a:p>
            <a:pPr algn="l"/>
            <a:r>
              <a:rPr lang="nl-NL" dirty="0"/>
              <a:t>Kennisplatform / </a:t>
            </a:r>
            <a:r>
              <a:rPr lang="nl-NL" dirty="0" err="1"/>
              <a:t>knowledge</a:t>
            </a:r>
            <a:r>
              <a:rPr lang="nl-NL" dirty="0"/>
              <a:t> platform</a:t>
            </a:r>
            <a:br>
              <a:rPr lang="nl-NL" dirty="0"/>
            </a:br>
            <a:br>
              <a:rPr lang="nl-NL" dirty="0"/>
            </a:br>
            <a:r>
              <a:rPr lang="nl-NL" dirty="0"/>
              <a:t>- (online) </a:t>
            </a:r>
            <a:r>
              <a:rPr lang="nl-NL" dirty="0" err="1"/>
              <a:t>knowledge</a:t>
            </a:r>
            <a:r>
              <a:rPr lang="nl-NL" dirty="0"/>
              <a:t> modules</a:t>
            </a:r>
          </a:p>
          <a:p>
            <a:pPr algn="l"/>
            <a:r>
              <a:rPr lang="nl-NL" dirty="0"/>
              <a:t>- </a:t>
            </a:r>
            <a:r>
              <a:rPr lang="en-US" dirty="0"/>
              <a:t>manuals</a:t>
            </a:r>
          </a:p>
          <a:p>
            <a:pPr algn="l"/>
            <a:r>
              <a:rPr lang="en-US" dirty="0"/>
              <a:t>- measurement and design tools</a:t>
            </a:r>
            <a:br>
              <a:rPr lang="en-US" dirty="0"/>
            </a:br>
            <a:r>
              <a:rPr lang="en-US" dirty="0"/>
              <a:t>- courses</a:t>
            </a:r>
          </a:p>
          <a:p>
            <a:pPr algn="l"/>
            <a:endParaRPr lang="nl-NL" dirty="0"/>
          </a:p>
          <a:p>
            <a:pPr algn="l"/>
            <a:r>
              <a:rPr lang="en-US" dirty="0"/>
              <a:t>“to make The Netherlands more beautiful, safer and better together with partners”</a:t>
            </a:r>
            <a:endParaRPr lang="nl-NL" dirty="0"/>
          </a:p>
        </p:txBody>
      </p:sp>
    </p:spTree>
    <p:extLst>
      <p:ext uri="{BB962C8B-B14F-4D97-AF65-F5344CB8AC3E}">
        <p14:creationId xmlns:p14="http://schemas.microsoft.com/office/powerpoint/2010/main" val="2449326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hlinkClick r:id="rId3"/>
            <a:extLst>
              <a:ext uri="{FF2B5EF4-FFF2-40B4-BE49-F238E27FC236}">
                <a16:creationId xmlns:a16="http://schemas.microsoft.com/office/drawing/2014/main" id="{3AB820E9-69E2-4049-A71B-293B0E76DD36}"/>
              </a:ext>
            </a:extLst>
          </p:cNvPr>
          <p:cNvPicPr>
            <a:picLocks noChangeAspect="1"/>
          </p:cNvPicPr>
          <p:nvPr/>
        </p:nvPicPr>
        <p:blipFill rotWithShape="1">
          <a:blip r:embed="rId4"/>
          <a:srcRect b="2620"/>
          <a:stretch/>
        </p:blipFill>
        <p:spPr>
          <a:xfrm>
            <a:off x="956497" y="2749170"/>
            <a:ext cx="4362956" cy="3272217"/>
          </a:xfrm>
          <a:prstGeom prst="rect">
            <a:avLst/>
          </a:prstGeom>
        </p:spPr>
      </p:pic>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BAZEB</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0" y="2768793"/>
            <a:ext cx="5964256" cy="3077766"/>
          </a:xfrm>
          <a:prstGeom prst="rect">
            <a:avLst/>
          </a:prstGeom>
          <a:noFill/>
        </p:spPr>
        <p:txBody>
          <a:bodyPr wrap="square" rtlCol="0">
            <a:spAutoFit/>
          </a:bodyPr>
          <a:lstStyle/>
          <a:p>
            <a:pPr algn="l"/>
            <a:r>
              <a:rPr lang="nl-NL" dirty="0"/>
              <a:t>Bestuursakkoord Zero Emissie Busvervoer /</a:t>
            </a:r>
            <a:br>
              <a:rPr lang="nl-NL" dirty="0"/>
            </a:br>
            <a:r>
              <a:rPr lang="nl-NL" dirty="0" err="1"/>
              <a:t>Administrative</a:t>
            </a:r>
            <a:r>
              <a:rPr lang="nl-NL" dirty="0"/>
              <a:t> Agreement Zero </a:t>
            </a:r>
            <a:r>
              <a:rPr lang="nl-NL" dirty="0" err="1"/>
              <a:t>Emission</a:t>
            </a:r>
            <a:r>
              <a:rPr lang="nl-NL" dirty="0"/>
              <a:t> Bus Transport</a:t>
            </a:r>
          </a:p>
          <a:p>
            <a:pPr algn="l"/>
            <a:endParaRPr lang="nl-NL" dirty="0"/>
          </a:p>
          <a:p>
            <a:pPr algn="l"/>
            <a:r>
              <a:rPr lang="en-US" sz="2800" dirty="0"/>
              <a:t>Dutch public transport authorities (PTA) have agreed that from 2025 all new public transport buses will be zero emission and from 2030 all buses in operation.</a:t>
            </a:r>
            <a:endParaRPr lang="nl-NL" sz="2800" dirty="0"/>
          </a:p>
        </p:txBody>
      </p:sp>
      <p:sp>
        <p:nvSpPr>
          <p:cNvPr id="3" name="Actieknop: Informatie ophalen 2">
            <a:hlinkClick r:id="rId5" highlightClick="1"/>
            <a:extLst>
              <a:ext uri="{FF2B5EF4-FFF2-40B4-BE49-F238E27FC236}">
                <a16:creationId xmlns:a16="http://schemas.microsoft.com/office/drawing/2014/main" id="{2FD44E4B-8238-40AD-8D86-2AFDC3FC3C69}"/>
              </a:ext>
            </a:extLst>
          </p:cNvPr>
          <p:cNvSpPr/>
          <p:nvPr/>
        </p:nvSpPr>
        <p:spPr>
          <a:xfrm>
            <a:off x="4696953" y="5476957"/>
            <a:ext cx="430824" cy="404446"/>
          </a:xfrm>
          <a:prstGeom prst="actionButtonInform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0107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0B5D333-029C-4525-8CB0-B8957A4A8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7" y="2724740"/>
            <a:ext cx="4395528" cy="3296646"/>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BAZEB</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0" y="2768793"/>
            <a:ext cx="5964256" cy="2031325"/>
          </a:xfrm>
          <a:prstGeom prst="rect">
            <a:avLst/>
          </a:prstGeom>
          <a:noFill/>
        </p:spPr>
        <p:txBody>
          <a:bodyPr wrap="square" rtlCol="0">
            <a:spAutoFit/>
          </a:bodyPr>
          <a:lstStyle/>
          <a:p>
            <a:pPr algn="l"/>
            <a:r>
              <a:rPr lang="en-US" dirty="0"/>
              <a:t>Role of CROW:</a:t>
            </a:r>
          </a:p>
          <a:p>
            <a:pPr algn="l"/>
            <a:endParaRPr lang="en-US" dirty="0"/>
          </a:p>
          <a:p>
            <a:pPr algn="l"/>
            <a:r>
              <a:rPr lang="en-US" dirty="0"/>
              <a:t>- bring knowledge together</a:t>
            </a:r>
          </a:p>
          <a:p>
            <a:pPr algn="l"/>
            <a:endParaRPr lang="nl-NL" dirty="0"/>
          </a:p>
          <a:p>
            <a:pPr algn="l"/>
            <a:r>
              <a:rPr lang="nl-NL" dirty="0"/>
              <a:t>- </a:t>
            </a:r>
            <a:r>
              <a:rPr lang="en-US" dirty="0"/>
              <a:t>develop and manage knowledge publications</a:t>
            </a:r>
            <a:br>
              <a:rPr lang="en-US" dirty="0"/>
            </a:br>
            <a:br>
              <a:rPr lang="en-US" dirty="0"/>
            </a:br>
            <a:r>
              <a:rPr lang="en-US" dirty="0"/>
              <a:t>- monitor zero emission buses</a:t>
            </a:r>
            <a:endParaRPr lang="nl-NL" dirty="0"/>
          </a:p>
        </p:txBody>
      </p:sp>
    </p:spTree>
    <p:extLst>
      <p:ext uri="{BB962C8B-B14F-4D97-AF65-F5344CB8AC3E}">
        <p14:creationId xmlns:p14="http://schemas.microsoft.com/office/powerpoint/2010/main" val="1896284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FB0690A-4A41-44D8-A834-546D991D83F0}"/>
              </a:ext>
            </a:extLst>
          </p:cNvPr>
          <p:cNvPicPr>
            <a:picLocks noChangeAspect="1"/>
          </p:cNvPicPr>
          <p:nvPr/>
        </p:nvPicPr>
        <p:blipFill>
          <a:blip r:embed="rId2"/>
          <a:stretch>
            <a:fillRect/>
          </a:stretch>
        </p:blipFill>
        <p:spPr>
          <a:xfrm>
            <a:off x="923927" y="2724739"/>
            <a:ext cx="4395528" cy="3296647"/>
          </a:xfrm>
          <a:prstGeom prst="rect">
            <a:avLst/>
          </a:prstGeom>
        </p:spPr>
      </p:pic>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Monitoring</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0" y="2768793"/>
            <a:ext cx="5964256" cy="369332"/>
          </a:xfrm>
          <a:prstGeom prst="rect">
            <a:avLst/>
          </a:prstGeom>
          <a:noFill/>
        </p:spPr>
        <p:txBody>
          <a:bodyPr wrap="square" rtlCol="0">
            <a:spAutoFit/>
          </a:bodyPr>
          <a:lstStyle/>
          <a:p>
            <a:pPr algn="l"/>
            <a:r>
              <a:rPr lang="en-US" dirty="0"/>
              <a:t>a new monitor every quarter</a:t>
            </a:r>
            <a:endParaRPr lang="nl-NL" dirty="0">
              <a:solidFill>
                <a:srgbClr val="FF0000"/>
              </a:solidFill>
            </a:endParaRPr>
          </a:p>
        </p:txBody>
      </p:sp>
    </p:spTree>
    <p:extLst>
      <p:ext uri="{BB962C8B-B14F-4D97-AF65-F5344CB8AC3E}">
        <p14:creationId xmlns:p14="http://schemas.microsoft.com/office/powerpoint/2010/main" val="2663950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4731034-46B5-4DC6-82C2-11CB6B8B3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90" y="2836032"/>
            <a:ext cx="2994930" cy="224108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a:t>BAZEB is </a:t>
            </a:r>
            <a:r>
              <a:rPr lang="nl-NL" dirty="0" err="1"/>
              <a:t>also</a:t>
            </a:r>
            <a:endParaRPr lang="nl-NL" sz="1400" dirty="0"/>
          </a:p>
          <a:p>
            <a:endParaRPr lang="nl-NL" dirty="0"/>
          </a:p>
          <a:p>
            <a:endParaRPr lang="nl-NL" dirty="0"/>
          </a:p>
        </p:txBody>
      </p:sp>
      <p:pic>
        <p:nvPicPr>
          <p:cNvPr id="5" name="Picture 4" descr="Vier nieuwe elektrische bussen Connexxion in vlammen opgegaan | OVPro.nl">
            <a:extLst>
              <a:ext uri="{FF2B5EF4-FFF2-40B4-BE49-F238E27FC236}">
                <a16:creationId xmlns:a16="http://schemas.microsoft.com/office/drawing/2014/main" id="{A4B9AB64-7093-4D88-9EEB-0FB626DF9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059" y="4185198"/>
            <a:ext cx="3100742" cy="230832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AAAD9E25-8D64-4239-86A0-AF56669AE216}"/>
              </a:ext>
            </a:extLst>
          </p:cNvPr>
          <p:cNvPicPr>
            <a:picLocks noChangeAspect="1"/>
          </p:cNvPicPr>
          <p:nvPr/>
        </p:nvPicPr>
        <p:blipFill>
          <a:blip r:embed="rId5"/>
          <a:stretch>
            <a:fillRect/>
          </a:stretch>
        </p:blipFill>
        <p:spPr>
          <a:xfrm>
            <a:off x="8467959" y="2768793"/>
            <a:ext cx="3077765" cy="2308324"/>
          </a:xfrm>
          <a:prstGeom prst="rect">
            <a:avLst/>
          </a:prstGeom>
        </p:spPr>
      </p:pic>
    </p:spTree>
    <p:extLst>
      <p:ext uri="{BB962C8B-B14F-4D97-AF65-F5344CB8AC3E}">
        <p14:creationId xmlns:p14="http://schemas.microsoft.com/office/powerpoint/2010/main" val="887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0CD3C48-D51D-418D-826F-5EA8D6C1ECDA}"/>
              </a:ext>
            </a:extLst>
          </p:cNvPr>
          <p:cNvSpPr>
            <a:spLocks noGrp="1"/>
          </p:cNvSpPr>
          <p:nvPr>
            <p:ph sz="half" idx="1"/>
          </p:nvPr>
        </p:nvSpPr>
        <p:spPr/>
        <p:txBody>
          <a:bodyPr/>
          <a:lstStyle/>
          <a:p>
            <a:r>
              <a:rPr lang="nl-NL" dirty="0" err="1"/>
              <a:t>Charging</a:t>
            </a:r>
            <a:r>
              <a:rPr lang="nl-NL" dirty="0"/>
              <a:t> map</a:t>
            </a:r>
            <a:endParaRPr lang="nl-NL" sz="1400" dirty="0"/>
          </a:p>
          <a:p>
            <a:endParaRPr lang="nl-NL" dirty="0"/>
          </a:p>
          <a:p>
            <a:endParaRPr lang="nl-NL" dirty="0"/>
          </a:p>
        </p:txBody>
      </p:sp>
      <p:sp>
        <p:nvSpPr>
          <p:cNvPr id="4" name="Tekstvak 3">
            <a:extLst>
              <a:ext uri="{FF2B5EF4-FFF2-40B4-BE49-F238E27FC236}">
                <a16:creationId xmlns:a16="http://schemas.microsoft.com/office/drawing/2014/main" id="{0AAEAF7D-519C-411D-B37F-EE95C9C2A87D}"/>
              </a:ext>
            </a:extLst>
          </p:cNvPr>
          <p:cNvSpPr txBox="1"/>
          <p:nvPr/>
        </p:nvSpPr>
        <p:spPr>
          <a:xfrm>
            <a:off x="5908430" y="2768793"/>
            <a:ext cx="5964256" cy="2862322"/>
          </a:xfrm>
          <a:prstGeom prst="rect">
            <a:avLst/>
          </a:prstGeom>
          <a:noFill/>
        </p:spPr>
        <p:txBody>
          <a:bodyPr wrap="square" rtlCol="0">
            <a:spAutoFit/>
          </a:bodyPr>
          <a:lstStyle/>
          <a:p>
            <a:pPr algn="l"/>
            <a:r>
              <a:rPr lang="en-US" dirty="0"/>
              <a:t>Map with open access information about:</a:t>
            </a:r>
          </a:p>
          <a:p>
            <a:pPr algn="l"/>
            <a:endParaRPr lang="en-US" dirty="0">
              <a:solidFill>
                <a:srgbClr val="FF0000"/>
              </a:solidFill>
            </a:endParaRPr>
          </a:p>
          <a:p>
            <a:pPr marL="285750" indent="-285750" algn="l">
              <a:buFontTx/>
              <a:buChar char="-"/>
            </a:pPr>
            <a:r>
              <a:rPr lang="en-US" dirty="0"/>
              <a:t>Concessions</a:t>
            </a:r>
          </a:p>
          <a:p>
            <a:pPr marL="285750" indent="-285750" algn="l">
              <a:buFontTx/>
              <a:buChar char="-"/>
            </a:pPr>
            <a:endParaRPr lang="nl-NL" dirty="0"/>
          </a:p>
          <a:p>
            <a:pPr marL="285750" indent="-285750" algn="l">
              <a:buFontTx/>
              <a:buChar char="-"/>
            </a:pPr>
            <a:r>
              <a:rPr lang="nl-NL" dirty="0" err="1"/>
              <a:t>Grid</a:t>
            </a:r>
            <a:r>
              <a:rPr lang="nl-NL" dirty="0"/>
              <a:t> manager </a:t>
            </a:r>
            <a:r>
              <a:rPr lang="nl-NL" dirty="0" err="1"/>
              <a:t>electricity</a:t>
            </a:r>
            <a:r>
              <a:rPr lang="nl-NL" dirty="0"/>
              <a:t> </a:t>
            </a:r>
            <a:r>
              <a:rPr lang="nl-NL" dirty="0" err="1"/>
              <a:t>regions</a:t>
            </a:r>
            <a:endParaRPr lang="nl-NL" dirty="0"/>
          </a:p>
          <a:p>
            <a:pPr marL="285750" indent="-285750" algn="l">
              <a:buFontTx/>
              <a:buChar char="-"/>
            </a:pPr>
            <a:endParaRPr lang="nl-NL" dirty="0"/>
          </a:p>
          <a:p>
            <a:pPr marL="285750" indent="-285750" algn="l">
              <a:buFontTx/>
              <a:buChar char="-"/>
            </a:pPr>
            <a:r>
              <a:rPr lang="nl-NL" dirty="0" err="1"/>
              <a:t>Actual</a:t>
            </a:r>
            <a:r>
              <a:rPr lang="nl-NL" dirty="0"/>
              <a:t> </a:t>
            </a:r>
            <a:r>
              <a:rPr lang="nl-NL" dirty="0" err="1"/>
              <a:t>charging</a:t>
            </a:r>
            <a:r>
              <a:rPr lang="nl-NL" dirty="0"/>
              <a:t> </a:t>
            </a:r>
            <a:r>
              <a:rPr lang="nl-NL" dirty="0" err="1"/>
              <a:t>locations</a:t>
            </a:r>
            <a:endParaRPr lang="nl-NL" dirty="0"/>
          </a:p>
          <a:p>
            <a:pPr marL="285750" indent="-285750" algn="l">
              <a:buFontTx/>
              <a:buChar char="-"/>
            </a:pPr>
            <a:endParaRPr lang="nl-NL" dirty="0"/>
          </a:p>
          <a:p>
            <a:pPr marL="285750" indent="-285750" algn="l">
              <a:buFontTx/>
              <a:buChar char="-"/>
            </a:pPr>
            <a:r>
              <a:rPr lang="en-US" dirty="0"/>
              <a:t>more specific information </a:t>
            </a:r>
            <a:br>
              <a:rPr lang="en-US" dirty="0"/>
            </a:br>
            <a:r>
              <a:rPr lang="en-US" dirty="0"/>
              <a:t>for requesting new locations</a:t>
            </a:r>
            <a:endParaRPr lang="nl-NL" dirty="0"/>
          </a:p>
        </p:txBody>
      </p:sp>
      <p:pic>
        <p:nvPicPr>
          <p:cNvPr id="6" name="Afbeelding 5">
            <a:hlinkClick r:id="rId3"/>
            <a:extLst>
              <a:ext uri="{FF2B5EF4-FFF2-40B4-BE49-F238E27FC236}">
                <a16:creationId xmlns:a16="http://schemas.microsoft.com/office/drawing/2014/main" id="{3AB8E41F-36AA-4389-A7DB-FF8E674A4319}"/>
              </a:ext>
            </a:extLst>
          </p:cNvPr>
          <p:cNvPicPr>
            <a:picLocks noChangeAspect="1"/>
          </p:cNvPicPr>
          <p:nvPr/>
        </p:nvPicPr>
        <p:blipFill>
          <a:blip r:embed="rId4"/>
          <a:stretch>
            <a:fillRect/>
          </a:stretch>
        </p:blipFill>
        <p:spPr>
          <a:xfrm>
            <a:off x="808798" y="2618034"/>
            <a:ext cx="4849975" cy="3756212"/>
          </a:xfrm>
          <a:prstGeom prst="rect">
            <a:avLst/>
          </a:prstGeom>
        </p:spPr>
      </p:pic>
    </p:spTree>
    <p:extLst>
      <p:ext uri="{BB962C8B-B14F-4D97-AF65-F5344CB8AC3E}">
        <p14:creationId xmlns:p14="http://schemas.microsoft.com/office/powerpoint/2010/main" val="4274283488"/>
      </p:ext>
    </p:extLst>
  </p:cSld>
  <p:clrMapOvr>
    <a:masterClrMapping/>
  </p:clrMapOvr>
</p:sld>
</file>

<file path=ppt/theme/theme1.xml><?xml version="1.0" encoding="utf-8"?>
<a:theme xmlns:a="http://schemas.openxmlformats.org/drawingml/2006/main" name="CROW-template-JAN 2019">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OW">
      <a:majorFont>
        <a:latin typeface="Arial Black"/>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Blank.potx" id="{F7C4A7E7-27B6-4FDF-94DF-215101D188C6}" vid="{9624F9A4-AC00-4D90-B52E-5B4AE8693309}"/>
    </a:ext>
  </a:extLst>
</a:theme>
</file>

<file path=ppt/theme/theme2.xml><?xml version="1.0" encoding="utf-8"?>
<a:theme xmlns:a="http://schemas.openxmlformats.org/drawingml/2006/main" name="BULLETS WIT OP BLAUW">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OW">
      <a:majorFont>
        <a:latin typeface="Arial Black"/>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Blank.potx" id="{F7C4A7E7-27B6-4FDF-94DF-215101D188C6}" vid="{0B5521B7-EC6E-47E5-8785-7B4B27CF8636}"/>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E10116A1345445B261378325C9FD47" ma:contentTypeVersion="31" ma:contentTypeDescription="Een nieuw document maken." ma:contentTypeScope="" ma:versionID="2f83fb6c55bad099d6e680ea8dcf7995">
  <xsd:schema xmlns:xsd="http://www.w3.org/2001/XMLSchema" xmlns:xs="http://www.w3.org/2001/XMLSchema" xmlns:p="http://schemas.microsoft.com/office/2006/metadata/properties" xmlns:ns2="2b638e1f-afd0-4d25-9cac-e6af3a7e9f8c" xmlns:ns3="d18d772e-1f43-4b93-b2a0-aa2cba3a5aea" targetNamespace="http://schemas.microsoft.com/office/2006/metadata/properties" ma:root="true" ma:fieldsID="10d2795988caa63917ccadf2d496468b" ns2:_="" ns3:_="">
    <xsd:import namespace="2b638e1f-afd0-4d25-9cac-e6af3a7e9f8c"/>
    <xsd:import namespace="d18d772e-1f43-4b93-b2a0-aa2cba3a5aea"/>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638e1f-afd0-4d25-9cac-e6af3a7e9f8c"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AutoTags" ma:index="32" nillable="true" ma:displayName="Tags" ma:internalName="MediaServiceAutoTags"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DateTaken" ma:index="3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8d772e-1f43-4b93-b2a0-aa2cba3a5aea" elementFormDefault="qualified">
    <xsd:import namespace="http://schemas.microsoft.com/office/2006/documentManagement/types"/>
    <xsd:import namespace="http://schemas.microsoft.com/office/infopath/2007/PartnerControls"/>
    <xsd:element name="SharedWithUsers" ma:index="3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stribution_Groups xmlns="2b638e1f-afd0-4d25-9cac-e6af3a7e9f8c" xsi:nil="true"/>
    <Math_Settings xmlns="2b638e1f-afd0-4d25-9cac-e6af3a7e9f8c" xsi:nil="true"/>
    <Members xmlns="2b638e1f-afd0-4d25-9cac-e6af3a7e9f8c">
      <UserInfo>
        <DisplayName/>
        <AccountId xsi:nil="true"/>
        <AccountType/>
      </UserInfo>
    </Members>
    <Is_Collaboration_Space_Locked xmlns="2b638e1f-afd0-4d25-9cac-e6af3a7e9f8c" xsi:nil="true"/>
    <NotebookType xmlns="2b638e1f-afd0-4d25-9cac-e6af3a7e9f8c" xsi:nil="true"/>
    <Invited_Leaders xmlns="2b638e1f-afd0-4d25-9cac-e6af3a7e9f8c" xsi:nil="true"/>
    <IsNotebookLocked xmlns="2b638e1f-afd0-4d25-9cac-e6af3a7e9f8c" xsi:nil="true"/>
    <FolderType xmlns="2b638e1f-afd0-4d25-9cac-e6af3a7e9f8c" xsi:nil="true"/>
    <Owner xmlns="2b638e1f-afd0-4d25-9cac-e6af3a7e9f8c">
      <UserInfo>
        <DisplayName/>
        <AccountId xsi:nil="true"/>
        <AccountType/>
      </UserInfo>
    </Owner>
    <Leaders xmlns="2b638e1f-afd0-4d25-9cac-e6af3a7e9f8c">
      <UserInfo>
        <DisplayName/>
        <AccountId xsi:nil="true"/>
        <AccountType/>
      </UserInfo>
    </Leaders>
    <TeamsChannelId xmlns="2b638e1f-afd0-4d25-9cac-e6af3a7e9f8c" xsi:nil="true"/>
    <Has_Leaders_Only_SectionGroup xmlns="2b638e1f-afd0-4d25-9cac-e6af3a7e9f8c" xsi:nil="true"/>
    <LMS_Mappings xmlns="2b638e1f-afd0-4d25-9cac-e6af3a7e9f8c" xsi:nil="true"/>
    <CultureName xmlns="2b638e1f-afd0-4d25-9cac-e6af3a7e9f8c" xsi:nil="true"/>
    <Templates xmlns="2b638e1f-afd0-4d25-9cac-e6af3a7e9f8c" xsi:nil="true"/>
    <Member_Groups xmlns="2b638e1f-afd0-4d25-9cac-e6af3a7e9f8c">
      <UserInfo>
        <DisplayName/>
        <AccountId xsi:nil="true"/>
        <AccountType/>
      </UserInfo>
    </Member_Groups>
    <Self_Registration_Enabled xmlns="2b638e1f-afd0-4d25-9cac-e6af3a7e9f8c" xsi:nil="true"/>
    <DefaultSectionNames xmlns="2b638e1f-afd0-4d25-9cac-e6af3a7e9f8c" xsi:nil="true"/>
    <Invited_Members xmlns="2b638e1f-afd0-4d25-9cac-e6af3a7e9f8c" xsi:nil="true"/>
    <AppVersion xmlns="2b638e1f-afd0-4d25-9cac-e6af3a7e9f8c" xsi:nil="true"/>
  </documentManagement>
</p:properties>
</file>

<file path=customXml/itemProps1.xml><?xml version="1.0" encoding="utf-8"?>
<ds:datastoreItem xmlns:ds="http://schemas.openxmlformats.org/officeDocument/2006/customXml" ds:itemID="{45FBCFB0-0978-4A93-814A-FC54F77C7ECE}"/>
</file>

<file path=customXml/itemProps2.xml><?xml version="1.0" encoding="utf-8"?>
<ds:datastoreItem xmlns:ds="http://schemas.openxmlformats.org/officeDocument/2006/customXml" ds:itemID="{B6491111-DBCD-4899-A7D9-A6B55BB357C9}"/>
</file>

<file path=customXml/itemProps3.xml><?xml version="1.0" encoding="utf-8"?>
<ds:datastoreItem xmlns:ds="http://schemas.openxmlformats.org/officeDocument/2006/customXml" ds:itemID="{B7EE035A-01D9-4668-885B-58676D7D3B0E}"/>
</file>

<file path=docProps/app.xml><?xml version="1.0" encoding="utf-8"?>
<Properties xmlns="http://schemas.openxmlformats.org/officeDocument/2006/extended-properties" xmlns:vt="http://schemas.openxmlformats.org/officeDocument/2006/docPropsVTypes">
  <Template>Blank</Template>
  <TotalTime>1523</TotalTime>
  <Words>852</Words>
  <Application>Microsoft Office PowerPoint</Application>
  <PresentationFormat>Breedbeeld</PresentationFormat>
  <Paragraphs>149</Paragraphs>
  <Slides>22</Slides>
  <Notes>20</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22</vt:i4>
      </vt:variant>
    </vt:vector>
  </HeadingPairs>
  <TitlesOfParts>
    <vt:vector size="29" baseType="lpstr">
      <vt:lpstr>Arial</vt:lpstr>
      <vt:lpstr>Arial</vt:lpstr>
      <vt:lpstr>Arial Black</vt:lpstr>
      <vt:lpstr>Calibri</vt:lpstr>
      <vt:lpstr>Museo Sans 300</vt:lpstr>
      <vt:lpstr>CROW-template-JAN 2019</vt:lpstr>
      <vt:lpstr>BULLETS WIT OP BLAUW</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Shall we work together tomorrow?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Prins, Carola</dc:creator>
  <cp:lastModifiedBy>Rotteveel, Martijn</cp:lastModifiedBy>
  <cp:revision>65</cp:revision>
  <cp:lastPrinted>2019-01-03T11:27:59Z</cp:lastPrinted>
  <dcterms:created xsi:type="dcterms:W3CDTF">2019-04-02T13:47:42Z</dcterms:created>
  <dcterms:modified xsi:type="dcterms:W3CDTF">2022-03-29T19:08:11Z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0x010100A0E10116A1345445B261378325C9FD47</vt:lpwstr>
  </property>
</Properties>
</file>